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8"/>
  </p:notesMasterIdLst>
  <p:sldIdLst>
    <p:sldId id="256" r:id="rId2"/>
    <p:sldId id="259" r:id="rId3"/>
    <p:sldId id="261" r:id="rId4"/>
    <p:sldId id="262" r:id="rId5"/>
    <p:sldId id="265" r:id="rId6"/>
    <p:sldId id="264" r:id="rId7"/>
    <p:sldId id="267" r:id="rId8"/>
    <p:sldId id="263" r:id="rId9"/>
    <p:sldId id="266" r:id="rId10"/>
    <p:sldId id="275" r:id="rId11"/>
    <p:sldId id="276" r:id="rId12"/>
    <p:sldId id="277" r:id="rId13"/>
    <p:sldId id="278" r:id="rId14"/>
    <p:sldId id="279" r:id="rId15"/>
    <p:sldId id="280" r:id="rId16"/>
    <p:sldId id="281" r:id="rId17"/>
    <p:sldId id="282" r:id="rId18"/>
    <p:sldId id="283" r:id="rId19"/>
    <p:sldId id="284" r:id="rId20"/>
    <p:sldId id="290" r:id="rId21"/>
    <p:sldId id="291" r:id="rId22"/>
    <p:sldId id="285" r:id="rId23"/>
    <p:sldId id="286" r:id="rId24"/>
    <p:sldId id="288" r:id="rId25"/>
    <p:sldId id="287" r:id="rId26"/>
    <p:sldId id="289" r:id="rId27"/>
  </p:sldIdLst>
  <p:sldSz cx="9144000" cy="5143500" type="screen16x9"/>
  <p:notesSz cx="6858000" cy="9144000"/>
  <p:embeddedFontLst>
    <p:embeddedFont>
      <p:font typeface="ADLaM Display" panose="02010000000000000000" pitchFamily="2" charset="0"/>
      <p:regular r:id="rId29"/>
    </p:embeddedFont>
    <p:embeddedFont>
      <p:font typeface="Calibri" panose="020F0502020204030204" pitchFamily="34" charset="0"/>
      <p:regular r:id="rId30"/>
      <p:bold r:id="rId31"/>
      <p:italic r:id="rId32"/>
      <p:boldItalic r:id="rId33"/>
    </p:embeddedFont>
    <p:embeddedFont>
      <p:font typeface="Open Sans" panose="020B0606030504020204" pitchFamily="34" charset="0"/>
      <p:regular r:id="rId34"/>
      <p:bold r:id="rId35"/>
      <p:italic r:id="rId36"/>
      <p:boldItalic r:id="rId37"/>
    </p:embeddedFont>
    <p:embeddedFont>
      <p:font typeface="Sora" panose="020B0604020202020204"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646AD673-158A-429D-A971-2A5EF0EEF446}">
          <p14:sldIdLst>
            <p14:sldId id="256"/>
            <p14:sldId id="259"/>
            <p14:sldId id="261"/>
            <p14:sldId id="262"/>
            <p14:sldId id="265"/>
            <p14:sldId id="264"/>
            <p14:sldId id="267"/>
            <p14:sldId id="263"/>
            <p14:sldId id="266"/>
            <p14:sldId id="275"/>
            <p14:sldId id="276"/>
            <p14:sldId id="277"/>
            <p14:sldId id="278"/>
            <p14:sldId id="279"/>
            <p14:sldId id="280"/>
            <p14:sldId id="281"/>
            <p14:sldId id="282"/>
            <p14:sldId id="283"/>
            <p14:sldId id="284"/>
          </p14:sldIdLst>
        </p14:section>
        <p14:section name="Untitled Section" id="{419BC3B0-B683-4171-A110-E907CB2EF118}">
          <p14:sldIdLst>
            <p14:sldId id="290"/>
            <p14:sldId id="291"/>
            <p14:sldId id="285"/>
            <p14:sldId id="286"/>
            <p14:sldId id="288"/>
            <p14:sldId id="287"/>
            <p14:sldId id="289"/>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82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242DC1B-5700-4D73-8F66-FB9B1806C164}">
  <a:tblStyle styleId="{B242DC1B-5700-4D73-8F66-FB9B1806C16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AA7A877-0AA5-49EE-8F43-E2A8FC30A34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E435FD-6C62-48D5-B7D8-2518091EA220}" type="doc">
      <dgm:prSet loTypeId="urn:microsoft.com/office/officeart/2005/8/layout/vProcess5" loCatId="process" qsTypeId="urn:microsoft.com/office/officeart/2005/8/quickstyle/simple2" qsCatId="simple" csTypeId="urn:microsoft.com/office/officeart/2005/8/colors/accent3_2" csCatId="accent3" phldr="1"/>
      <dgm:spPr/>
      <dgm:t>
        <a:bodyPr/>
        <a:lstStyle/>
        <a:p>
          <a:endParaRPr lang="en-US"/>
        </a:p>
      </dgm:t>
    </dgm:pt>
    <dgm:pt modelId="{99BDA5C6-173A-4837-97DD-33CB08025FC7}">
      <dgm:prSet/>
      <dgm:spPr>
        <a:solidFill>
          <a:schemeClr val="accent1"/>
        </a:solidFill>
      </dgm:spPr>
      <dgm:t>
        <a:bodyPr/>
        <a:lstStyle/>
        <a:p>
          <a:r>
            <a:rPr lang="en-US" dirty="0">
              <a:latin typeface="Open Sans" pitchFamily="2" charset="0"/>
              <a:ea typeface="Open Sans" pitchFamily="2" charset="0"/>
              <a:cs typeface="Open Sans" pitchFamily="2" charset="0"/>
            </a:rPr>
            <a:t>Introduction</a:t>
          </a:r>
        </a:p>
      </dgm:t>
    </dgm:pt>
    <dgm:pt modelId="{53FA5EAB-8F9E-4204-8B07-6F8871B82962}" type="parTrans" cxnId="{666DF09A-340A-4A1E-AFFD-CD665190C87F}">
      <dgm:prSet/>
      <dgm:spPr/>
      <dgm:t>
        <a:bodyPr/>
        <a:lstStyle/>
        <a:p>
          <a:endParaRPr lang="en-US"/>
        </a:p>
      </dgm:t>
    </dgm:pt>
    <dgm:pt modelId="{0D072221-A935-4B34-9880-8AAB231729D3}" type="sibTrans" cxnId="{666DF09A-340A-4A1E-AFFD-CD665190C87F}">
      <dgm:prSet/>
      <dgm:spPr/>
      <dgm:t>
        <a:bodyPr/>
        <a:lstStyle/>
        <a:p>
          <a:endParaRPr lang="en-US"/>
        </a:p>
      </dgm:t>
    </dgm:pt>
    <dgm:pt modelId="{FAB546F6-0416-4B24-95FC-B61C20ED8FEA}">
      <dgm:prSet/>
      <dgm:spPr>
        <a:solidFill>
          <a:schemeClr val="accent1"/>
        </a:solidFill>
      </dgm:spPr>
      <dgm:t>
        <a:bodyPr/>
        <a:lstStyle/>
        <a:p>
          <a:r>
            <a:rPr lang="en-US" dirty="0">
              <a:latin typeface="Open Sans" pitchFamily="2" charset="0"/>
              <a:ea typeface="Open Sans" pitchFamily="2" charset="0"/>
              <a:cs typeface="Open Sans" pitchFamily="2" charset="0"/>
            </a:rPr>
            <a:t>Cache coherence</a:t>
          </a:r>
        </a:p>
      </dgm:t>
    </dgm:pt>
    <dgm:pt modelId="{2EB29B13-29D2-4F3B-AEC6-918DF5B96B3D}" type="parTrans" cxnId="{7B161B4D-D1A4-4B49-AE33-472826EFFB2C}">
      <dgm:prSet/>
      <dgm:spPr/>
      <dgm:t>
        <a:bodyPr/>
        <a:lstStyle/>
        <a:p>
          <a:endParaRPr lang="en-US"/>
        </a:p>
      </dgm:t>
    </dgm:pt>
    <dgm:pt modelId="{DB418A14-F8E3-4E54-8136-777EA0FBE524}" type="sibTrans" cxnId="{7B161B4D-D1A4-4B49-AE33-472826EFFB2C}">
      <dgm:prSet/>
      <dgm:spPr/>
      <dgm:t>
        <a:bodyPr/>
        <a:lstStyle/>
        <a:p>
          <a:endParaRPr lang="en-US"/>
        </a:p>
      </dgm:t>
    </dgm:pt>
    <dgm:pt modelId="{6244FB02-1302-4ABD-9288-3C6A875C2BED}">
      <dgm:prSet/>
      <dgm:spPr>
        <a:solidFill>
          <a:schemeClr val="accent1"/>
        </a:solidFill>
      </dgm:spPr>
      <dgm:t>
        <a:bodyPr/>
        <a:lstStyle/>
        <a:p>
          <a:r>
            <a:rPr lang="en-US" dirty="0">
              <a:latin typeface="Open Sans" pitchFamily="2" charset="0"/>
              <a:ea typeface="Open Sans" pitchFamily="2" charset="0"/>
              <a:cs typeface="Open Sans" pitchFamily="2" charset="0"/>
            </a:rPr>
            <a:t>The cache coherence protocol </a:t>
          </a:r>
          <a:r>
            <a:rPr lang="en-US" dirty="0"/>
            <a:t>problem</a:t>
          </a:r>
          <a:endParaRPr lang="en-US" dirty="0">
            <a:latin typeface="Open Sans" pitchFamily="2" charset="0"/>
            <a:ea typeface="Open Sans" pitchFamily="2" charset="0"/>
            <a:cs typeface="Open Sans" pitchFamily="2" charset="0"/>
          </a:endParaRPr>
        </a:p>
      </dgm:t>
    </dgm:pt>
    <dgm:pt modelId="{382624EA-3319-49C6-9275-EA561FF17D97}" type="parTrans" cxnId="{833AC771-3053-4830-8CC3-77C9F18643F2}">
      <dgm:prSet/>
      <dgm:spPr/>
      <dgm:t>
        <a:bodyPr/>
        <a:lstStyle/>
        <a:p>
          <a:endParaRPr lang="en-US"/>
        </a:p>
      </dgm:t>
    </dgm:pt>
    <dgm:pt modelId="{D11C1E36-2DB8-4F39-97A3-0FFE87069D36}" type="sibTrans" cxnId="{833AC771-3053-4830-8CC3-77C9F18643F2}">
      <dgm:prSet/>
      <dgm:spPr/>
      <dgm:t>
        <a:bodyPr/>
        <a:lstStyle/>
        <a:p>
          <a:endParaRPr lang="en-US"/>
        </a:p>
      </dgm:t>
    </dgm:pt>
    <dgm:pt modelId="{4C1B28F3-F899-4D7D-8A5C-37797419C67A}">
      <dgm:prSet/>
      <dgm:spPr>
        <a:solidFill>
          <a:schemeClr val="accent1"/>
        </a:solidFill>
      </dgm:spPr>
      <dgm:t>
        <a:bodyPr/>
        <a:lstStyle/>
        <a:p>
          <a:r>
            <a:rPr lang="en-US" dirty="0">
              <a:latin typeface="Open Sans" pitchFamily="2" charset="0"/>
              <a:ea typeface="Open Sans" pitchFamily="2" charset="0"/>
              <a:cs typeface="Open Sans" pitchFamily="2" charset="0"/>
            </a:rPr>
            <a:t>Cache coherence protocols</a:t>
          </a:r>
        </a:p>
      </dgm:t>
    </dgm:pt>
    <dgm:pt modelId="{D8DC1D8C-6780-4318-B72D-0637CD149D92}" type="parTrans" cxnId="{08EAA1A0-B559-4520-9133-20C7E7CF0F9F}">
      <dgm:prSet/>
      <dgm:spPr/>
      <dgm:t>
        <a:bodyPr/>
        <a:lstStyle/>
        <a:p>
          <a:endParaRPr lang="en-US"/>
        </a:p>
      </dgm:t>
    </dgm:pt>
    <dgm:pt modelId="{57EFC56F-0C2A-46F9-97B3-FB26AC61B5B6}" type="sibTrans" cxnId="{08EAA1A0-B559-4520-9133-20C7E7CF0F9F}">
      <dgm:prSet/>
      <dgm:spPr/>
      <dgm:t>
        <a:bodyPr/>
        <a:lstStyle/>
        <a:p>
          <a:endParaRPr lang="en-US"/>
        </a:p>
      </dgm:t>
    </dgm:pt>
    <dgm:pt modelId="{EA89996D-51E1-4232-8114-A07BB68B4C9E}">
      <dgm:prSet/>
      <dgm:spPr>
        <a:solidFill>
          <a:schemeClr val="accent1"/>
        </a:solidFill>
      </dgm:spPr>
      <dgm:t>
        <a:bodyPr/>
        <a:lstStyle/>
        <a:p>
          <a:r>
            <a:rPr lang="en-US" dirty="0">
              <a:latin typeface="Open Sans" pitchFamily="2" charset="0"/>
              <a:ea typeface="Open Sans" pitchFamily="2" charset="0"/>
              <a:cs typeface="Open Sans" pitchFamily="2" charset="0"/>
            </a:rPr>
            <a:t>Benefits of cache coherence protocols</a:t>
          </a:r>
        </a:p>
      </dgm:t>
    </dgm:pt>
    <dgm:pt modelId="{EFE5B84E-B5DB-4339-8A99-DC40E637D955}" type="parTrans" cxnId="{9AFC64C9-BC39-4543-9534-EDD911559AD7}">
      <dgm:prSet/>
      <dgm:spPr/>
      <dgm:t>
        <a:bodyPr/>
        <a:lstStyle/>
        <a:p>
          <a:endParaRPr lang="en-US"/>
        </a:p>
      </dgm:t>
    </dgm:pt>
    <dgm:pt modelId="{1E26A4DB-0E31-489C-A9E7-A9A8FC68BA2A}" type="sibTrans" cxnId="{9AFC64C9-BC39-4543-9534-EDD911559AD7}">
      <dgm:prSet/>
      <dgm:spPr/>
      <dgm:t>
        <a:bodyPr/>
        <a:lstStyle/>
        <a:p>
          <a:endParaRPr lang="en-US"/>
        </a:p>
      </dgm:t>
    </dgm:pt>
    <dgm:pt modelId="{8233C8C5-4B70-41B8-B350-1BD33E89E2BE}" type="pres">
      <dgm:prSet presAssocID="{8CE435FD-6C62-48D5-B7D8-2518091EA220}" presName="outerComposite" presStyleCnt="0">
        <dgm:presLayoutVars>
          <dgm:chMax val="5"/>
          <dgm:dir/>
          <dgm:resizeHandles val="exact"/>
        </dgm:presLayoutVars>
      </dgm:prSet>
      <dgm:spPr/>
    </dgm:pt>
    <dgm:pt modelId="{EADDEA4D-4FF7-42CD-95D0-2A83BE273F0E}" type="pres">
      <dgm:prSet presAssocID="{8CE435FD-6C62-48D5-B7D8-2518091EA220}" presName="dummyMaxCanvas" presStyleCnt="0">
        <dgm:presLayoutVars/>
      </dgm:prSet>
      <dgm:spPr/>
    </dgm:pt>
    <dgm:pt modelId="{CD113308-A90D-4D3B-AE58-ACBFA9A90C98}" type="pres">
      <dgm:prSet presAssocID="{8CE435FD-6C62-48D5-B7D8-2518091EA220}" presName="FiveNodes_1" presStyleLbl="node1" presStyleIdx="0" presStyleCnt="5">
        <dgm:presLayoutVars>
          <dgm:bulletEnabled val="1"/>
        </dgm:presLayoutVars>
      </dgm:prSet>
      <dgm:spPr/>
    </dgm:pt>
    <dgm:pt modelId="{34B85085-C2A5-48AE-A26B-3C217C79034E}" type="pres">
      <dgm:prSet presAssocID="{8CE435FD-6C62-48D5-B7D8-2518091EA220}" presName="FiveNodes_2" presStyleLbl="node1" presStyleIdx="1" presStyleCnt="5">
        <dgm:presLayoutVars>
          <dgm:bulletEnabled val="1"/>
        </dgm:presLayoutVars>
      </dgm:prSet>
      <dgm:spPr/>
    </dgm:pt>
    <dgm:pt modelId="{92554A1F-1073-4A78-836C-76E50925C2B1}" type="pres">
      <dgm:prSet presAssocID="{8CE435FD-6C62-48D5-B7D8-2518091EA220}" presName="FiveNodes_3" presStyleLbl="node1" presStyleIdx="2" presStyleCnt="5">
        <dgm:presLayoutVars>
          <dgm:bulletEnabled val="1"/>
        </dgm:presLayoutVars>
      </dgm:prSet>
      <dgm:spPr/>
    </dgm:pt>
    <dgm:pt modelId="{0A3676B6-26B9-445B-A2D7-A5A50892BB2F}" type="pres">
      <dgm:prSet presAssocID="{8CE435FD-6C62-48D5-B7D8-2518091EA220}" presName="FiveNodes_4" presStyleLbl="node1" presStyleIdx="3" presStyleCnt="5">
        <dgm:presLayoutVars>
          <dgm:bulletEnabled val="1"/>
        </dgm:presLayoutVars>
      </dgm:prSet>
      <dgm:spPr/>
    </dgm:pt>
    <dgm:pt modelId="{AF216450-C8B0-4119-B773-72C58D97ADDE}" type="pres">
      <dgm:prSet presAssocID="{8CE435FD-6C62-48D5-B7D8-2518091EA220}" presName="FiveNodes_5" presStyleLbl="node1" presStyleIdx="4" presStyleCnt="5">
        <dgm:presLayoutVars>
          <dgm:bulletEnabled val="1"/>
        </dgm:presLayoutVars>
      </dgm:prSet>
      <dgm:spPr/>
    </dgm:pt>
    <dgm:pt modelId="{1CBFB2D9-368A-4919-B5BC-278B288C83A1}" type="pres">
      <dgm:prSet presAssocID="{8CE435FD-6C62-48D5-B7D8-2518091EA220}" presName="FiveConn_1-2" presStyleLbl="fgAccFollowNode1" presStyleIdx="0" presStyleCnt="4">
        <dgm:presLayoutVars>
          <dgm:bulletEnabled val="1"/>
        </dgm:presLayoutVars>
      </dgm:prSet>
      <dgm:spPr/>
    </dgm:pt>
    <dgm:pt modelId="{4EFA6487-F289-4164-8944-AE9C6352B991}" type="pres">
      <dgm:prSet presAssocID="{8CE435FD-6C62-48D5-B7D8-2518091EA220}" presName="FiveConn_2-3" presStyleLbl="fgAccFollowNode1" presStyleIdx="1" presStyleCnt="4">
        <dgm:presLayoutVars>
          <dgm:bulletEnabled val="1"/>
        </dgm:presLayoutVars>
      </dgm:prSet>
      <dgm:spPr/>
    </dgm:pt>
    <dgm:pt modelId="{67CC5C90-3C5A-4872-94AD-0653A710DB19}" type="pres">
      <dgm:prSet presAssocID="{8CE435FD-6C62-48D5-B7D8-2518091EA220}" presName="FiveConn_3-4" presStyleLbl="fgAccFollowNode1" presStyleIdx="2" presStyleCnt="4">
        <dgm:presLayoutVars>
          <dgm:bulletEnabled val="1"/>
        </dgm:presLayoutVars>
      </dgm:prSet>
      <dgm:spPr/>
    </dgm:pt>
    <dgm:pt modelId="{D88D83FB-7D03-41F3-8505-1D1D4B9EE64E}" type="pres">
      <dgm:prSet presAssocID="{8CE435FD-6C62-48D5-B7D8-2518091EA220}" presName="FiveConn_4-5" presStyleLbl="fgAccFollowNode1" presStyleIdx="3" presStyleCnt="4">
        <dgm:presLayoutVars>
          <dgm:bulletEnabled val="1"/>
        </dgm:presLayoutVars>
      </dgm:prSet>
      <dgm:spPr/>
    </dgm:pt>
    <dgm:pt modelId="{D9BF0E97-8CE3-4D1B-8FBB-FA3AD03C000F}" type="pres">
      <dgm:prSet presAssocID="{8CE435FD-6C62-48D5-B7D8-2518091EA220}" presName="FiveNodes_1_text" presStyleLbl="node1" presStyleIdx="4" presStyleCnt="5">
        <dgm:presLayoutVars>
          <dgm:bulletEnabled val="1"/>
        </dgm:presLayoutVars>
      </dgm:prSet>
      <dgm:spPr/>
    </dgm:pt>
    <dgm:pt modelId="{90291427-F79C-4A5A-8E0A-6F14D266FC6C}" type="pres">
      <dgm:prSet presAssocID="{8CE435FD-6C62-48D5-B7D8-2518091EA220}" presName="FiveNodes_2_text" presStyleLbl="node1" presStyleIdx="4" presStyleCnt="5">
        <dgm:presLayoutVars>
          <dgm:bulletEnabled val="1"/>
        </dgm:presLayoutVars>
      </dgm:prSet>
      <dgm:spPr/>
    </dgm:pt>
    <dgm:pt modelId="{9E2D12D5-2CBE-420B-A877-57E2C7F6A766}" type="pres">
      <dgm:prSet presAssocID="{8CE435FD-6C62-48D5-B7D8-2518091EA220}" presName="FiveNodes_3_text" presStyleLbl="node1" presStyleIdx="4" presStyleCnt="5">
        <dgm:presLayoutVars>
          <dgm:bulletEnabled val="1"/>
        </dgm:presLayoutVars>
      </dgm:prSet>
      <dgm:spPr/>
    </dgm:pt>
    <dgm:pt modelId="{C2E387AD-DDD7-47E9-BD91-DF1DB183150E}" type="pres">
      <dgm:prSet presAssocID="{8CE435FD-6C62-48D5-B7D8-2518091EA220}" presName="FiveNodes_4_text" presStyleLbl="node1" presStyleIdx="4" presStyleCnt="5">
        <dgm:presLayoutVars>
          <dgm:bulletEnabled val="1"/>
        </dgm:presLayoutVars>
      </dgm:prSet>
      <dgm:spPr/>
    </dgm:pt>
    <dgm:pt modelId="{B72539A5-10FD-459C-9E24-66A88A1E423D}" type="pres">
      <dgm:prSet presAssocID="{8CE435FD-6C62-48D5-B7D8-2518091EA220}" presName="FiveNodes_5_text" presStyleLbl="node1" presStyleIdx="4" presStyleCnt="5">
        <dgm:presLayoutVars>
          <dgm:bulletEnabled val="1"/>
        </dgm:presLayoutVars>
      </dgm:prSet>
      <dgm:spPr/>
    </dgm:pt>
  </dgm:ptLst>
  <dgm:cxnLst>
    <dgm:cxn modelId="{5175FA02-13DE-41BC-B6C3-E10B688A72BE}" type="presOf" srcId="{6244FB02-1302-4ABD-9288-3C6A875C2BED}" destId="{92554A1F-1073-4A78-836C-76E50925C2B1}" srcOrd="0" destOrd="0" presId="urn:microsoft.com/office/officeart/2005/8/layout/vProcess5"/>
    <dgm:cxn modelId="{18E3FC2A-0010-4B77-B1CF-88DCADDBE26D}" type="presOf" srcId="{4C1B28F3-F899-4D7D-8A5C-37797419C67A}" destId="{0A3676B6-26B9-445B-A2D7-A5A50892BB2F}" srcOrd="0" destOrd="0" presId="urn:microsoft.com/office/officeart/2005/8/layout/vProcess5"/>
    <dgm:cxn modelId="{BAF57F42-DDBE-4373-A707-2605971C56B9}" type="presOf" srcId="{FAB546F6-0416-4B24-95FC-B61C20ED8FEA}" destId="{90291427-F79C-4A5A-8E0A-6F14D266FC6C}" srcOrd="1" destOrd="0" presId="urn:microsoft.com/office/officeart/2005/8/layout/vProcess5"/>
    <dgm:cxn modelId="{6058664C-2494-48DC-828A-1C916679C460}" type="presOf" srcId="{DB418A14-F8E3-4E54-8136-777EA0FBE524}" destId="{4EFA6487-F289-4164-8944-AE9C6352B991}" srcOrd="0" destOrd="0" presId="urn:microsoft.com/office/officeart/2005/8/layout/vProcess5"/>
    <dgm:cxn modelId="{7B161B4D-D1A4-4B49-AE33-472826EFFB2C}" srcId="{8CE435FD-6C62-48D5-B7D8-2518091EA220}" destId="{FAB546F6-0416-4B24-95FC-B61C20ED8FEA}" srcOrd="1" destOrd="0" parTransId="{2EB29B13-29D2-4F3B-AEC6-918DF5B96B3D}" sibTransId="{DB418A14-F8E3-4E54-8136-777EA0FBE524}"/>
    <dgm:cxn modelId="{833AC771-3053-4830-8CC3-77C9F18643F2}" srcId="{8CE435FD-6C62-48D5-B7D8-2518091EA220}" destId="{6244FB02-1302-4ABD-9288-3C6A875C2BED}" srcOrd="2" destOrd="0" parTransId="{382624EA-3319-49C6-9275-EA561FF17D97}" sibTransId="{D11C1E36-2DB8-4F39-97A3-0FFE87069D36}"/>
    <dgm:cxn modelId="{528D9B74-39B2-421F-AC41-64B2DE77F101}" type="presOf" srcId="{99BDA5C6-173A-4837-97DD-33CB08025FC7}" destId="{D9BF0E97-8CE3-4D1B-8FBB-FA3AD03C000F}" srcOrd="1" destOrd="0" presId="urn:microsoft.com/office/officeart/2005/8/layout/vProcess5"/>
    <dgm:cxn modelId="{E1814C79-28D2-404B-BDCE-3CE51886C12D}" type="presOf" srcId="{D11C1E36-2DB8-4F39-97A3-0FFE87069D36}" destId="{67CC5C90-3C5A-4872-94AD-0653A710DB19}" srcOrd="0" destOrd="0" presId="urn:microsoft.com/office/officeart/2005/8/layout/vProcess5"/>
    <dgm:cxn modelId="{3FE67D7B-8195-4A98-B7A7-27E2CF50AF37}" type="presOf" srcId="{4C1B28F3-F899-4D7D-8A5C-37797419C67A}" destId="{C2E387AD-DDD7-47E9-BD91-DF1DB183150E}" srcOrd="1" destOrd="0" presId="urn:microsoft.com/office/officeart/2005/8/layout/vProcess5"/>
    <dgm:cxn modelId="{A9E4C086-3DA1-41FA-8F4B-02FF93FBFDB7}" type="presOf" srcId="{99BDA5C6-173A-4837-97DD-33CB08025FC7}" destId="{CD113308-A90D-4D3B-AE58-ACBFA9A90C98}" srcOrd="0" destOrd="0" presId="urn:microsoft.com/office/officeart/2005/8/layout/vProcess5"/>
    <dgm:cxn modelId="{2296CD86-6930-41C3-AC5A-25D902A149A7}" type="presOf" srcId="{8CE435FD-6C62-48D5-B7D8-2518091EA220}" destId="{8233C8C5-4B70-41B8-B350-1BD33E89E2BE}" srcOrd="0" destOrd="0" presId="urn:microsoft.com/office/officeart/2005/8/layout/vProcess5"/>
    <dgm:cxn modelId="{2BE1868A-256A-44A0-A6A1-ECE44637EEF5}" type="presOf" srcId="{EA89996D-51E1-4232-8114-A07BB68B4C9E}" destId="{B72539A5-10FD-459C-9E24-66A88A1E423D}" srcOrd="1" destOrd="0" presId="urn:microsoft.com/office/officeart/2005/8/layout/vProcess5"/>
    <dgm:cxn modelId="{666DF09A-340A-4A1E-AFFD-CD665190C87F}" srcId="{8CE435FD-6C62-48D5-B7D8-2518091EA220}" destId="{99BDA5C6-173A-4837-97DD-33CB08025FC7}" srcOrd="0" destOrd="0" parTransId="{53FA5EAB-8F9E-4204-8B07-6F8871B82962}" sibTransId="{0D072221-A935-4B34-9880-8AAB231729D3}"/>
    <dgm:cxn modelId="{08EAA1A0-B559-4520-9133-20C7E7CF0F9F}" srcId="{8CE435FD-6C62-48D5-B7D8-2518091EA220}" destId="{4C1B28F3-F899-4D7D-8A5C-37797419C67A}" srcOrd="3" destOrd="0" parTransId="{D8DC1D8C-6780-4318-B72D-0637CD149D92}" sibTransId="{57EFC56F-0C2A-46F9-97B3-FB26AC61B5B6}"/>
    <dgm:cxn modelId="{AA2F4CC1-EB67-4E64-8276-C1E7415223BD}" type="presOf" srcId="{57EFC56F-0C2A-46F9-97B3-FB26AC61B5B6}" destId="{D88D83FB-7D03-41F3-8505-1D1D4B9EE64E}" srcOrd="0" destOrd="0" presId="urn:microsoft.com/office/officeart/2005/8/layout/vProcess5"/>
    <dgm:cxn modelId="{9AFC64C9-BC39-4543-9534-EDD911559AD7}" srcId="{8CE435FD-6C62-48D5-B7D8-2518091EA220}" destId="{EA89996D-51E1-4232-8114-A07BB68B4C9E}" srcOrd="4" destOrd="0" parTransId="{EFE5B84E-B5DB-4339-8A99-DC40E637D955}" sibTransId="{1E26A4DB-0E31-489C-A9E7-A9A8FC68BA2A}"/>
    <dgm:cxn modelId="{439025D5-AC8D-4A7E-A200-4981546F02A8}" type="presOf" srcId="{6244FB02-1302-4ABD-9288-3C6A875C2BED}" destId="{9E2D12D5-2CBE-420B-A877-57E2C7F6A766}" srcOrd="1" destOrd="0" presId="urn:microsoft.com/office/officeart/2005/8/layout/vProcess5"/>
    <dgm:cxn modelId="{C629BED7-31AD-4756-8944-4B286C30817B}" type="presOf" srcId="{FAB546F6-0416-4B24-95FC-B61C20ED8FEA}" destId="{34B85085-C2A5-48AE-A26B-3C217C79034E}" srcOrd="0" destOrd="0" presId="urn:microsoft.com/office/officeart/2005/8/layout/vProcess5"/>
    <dgm:cxn modelId="{BCDE48DE-FB09-4945-8576-3C06364F1B58}" type="presOf" srcId="{0D072221-A935-4B34-9880-8AAB231729D3}" destId="{1CBFB2D9-368A-4919-B5BC-278B288C83A1}" srcOrd="0" destOrd="0" presId="urn:microsoft.com/office/officeart/2005/8/layout/vProcess5"/>
    <dgm:cxn modelId="{DEA29DF5-37BF-410B-9403-C3BFF1B21C96}" type="presOf" srcId="{EA89996D-51E1-4232-8114-A07BB68B4C9E}" destId="{AF216450-C8B0-4119-B773-72C58D97ADDE}" srcOrd="0" destOrd="0" presId="urn:microsoft.com/office/officeart/2005/8/layout/vProcess5"/>
    <dgm:cxn modelId="{6FE410CD-81A0-41AA-BA42-DBF374FE837F}" type="presParOf" srcId="{8233C8C5-4B70-41B8-B350-1BD33E89E2BE}" destId="{EADDEA4D-4FF7-42CD-95D0-2A83BE273F0E}" srcOrd="0" destOrd="0" presId="urn:microsoft.com/office/officeart/2005/8/layout/vProcess5"/>
    <dgm:cxn modelId="{C8963916-AE86-41E2-AF9C-E36DB2F2AF69}" type="presParOf" srcId="{8233C8C5-4B70-41B8-B350-1BD33E89E2BE}" destId="{CD113308-A90D-4D3B-AE58-ACBFA9A90C98}" srcOrd="1" destOrd="0" presId="urn:microsoft.com/office/officeart/2005/8/layout/vProcess5"/>
    <dgm:cxn modelId="{5F454677-8605-4272-990B-217E646BBE5D}" type="presParOf" srcId="{8233C8C5-4B70-41B8-B350-1BD33E89E2BE}" destId="{34B85085-C2A5-48AE-A26B-3C217C79034E}" srcOrd="2" destOrd="0" presId="urn:microsoft.com/office/officeart/2005/8/layout/vProcess5"/>
    <dgm:cxn modelId="{5E15277E-D495-4E0F-A363-9337AFE2CD0E}" type="presParOf" srcId="{8233C8C5-4B70-41B8-B350-1BD33E89E2BE}" destId="{92554A1F-1073-4A78-836C-76E50925C2B1}" srcOrd="3" destOrd="0" presId="urn:microsoft.com/office/officeart/2005/8/layout/vProcess5"/>
    <dgm:cxn modelId="{C0F3CEC6-071E-4B7F-9091-32D2EE916889}" type="presParOf" srcId="{8233C8C5-4B70-41B8-B350-1BD33E89E2BE}" destId="{0A3676B6-26B9-445B-A2D7-A5A50892BB2F}" srcOrd="4" destOrd="0" presId="urn:microsoft.com/office/officeart/2005/8/layout/vProcess5"/>
    <dgm:cxn modelId="{2B9CABDB-F998-48B0-9A56-BABCE2C63E68}" type="presParOf" srcId="{8233C8C5-4B70-41B8-B350-1BD33E89E2BE}" destId="{AF216450-C8B0-4119-B773-72C58D97ADDE}" srcOrd="5" destOrd="0" presId="urn:microsoft.com/office/officeart/2005/8/layout/vProcess5"/>
    <dgm:cxn modelId="{B6FB787D-740D-41E9-91AC-FA370D935EC6}" type="presParOf" srcId="{8233C8C5-4B70-41B8-B350-1BD33E89E2BE}" destId="{1CBFB2D9-368A-4919-B5BC-278B288C83A1}" srcOrd="6" destOrd="0" presId="urn:microsoft.com/office/officeart/2005/8/layout/vProcess5"/>
    <dgm:cxn modelId="{778ADD08-50C1-4A6C-BBC2-19E32A068EB5}" type="presParOf" srcId="{8233C8C5-4B70-41B8-B350-1BD33E89E2BE}" destId="{4EFA6487-F289-4164-8944-AE9C6352B991}" srcOrd="7" destOrd="0" presId="urn:microsoft.com/office/officeart/2005/8/layout/vProcess5"/>
    <dgm:cxn modelId="{5E291058-6048-4BAC-8AAD-ADB087C6FA73}" type="presParOf" srcId="{8233C8C5-4B70-41B8-B350-1BD33E89E2BE}" destId="{67CC5C90-3C5A-4872-94AD-0653A710DB19}" srcOrd="8" destOrd="0" presId="urn:microsoft.com/office/officeart/2005/8/layout/vProcess5"/>
    <dgm:cxn modelId="{623AE5BB-911D-4F92-A210-708C867B35AA}" type="presParOf" srcId="{8233C8C5-4B70-41B8-B350-1BD33E89E2BE}" destId="{D88D83FB-7D03-41F3-8505-1D1D4B9EE64E}" srcOrd="9" destOrd="0" presId="urn:microsoft.com/office/officeart/2005/8/layout/vProcess5"/>
    <dgm:cxn modelId="{EEED82E4-7250-4ACC-8AB6-E39EF21B1348}" type="presParOf" srcId="{8233C8C5-4B70-41B8-B350-1BD33E89E2BE}" destId="{D9BF0E97-8CE3-4D1B-8FBB-FA3AD03C000F}" srcOrd="10" destOrd="0" presId="urn:microsoft.com/office/officeart/2005/8/layout/vProcess5"/>
    <dgm:cxn modelId="{23B1CE00-0758-4D43-B1D3-CBED1FA363C0}" type="presParOf" srcId="{8233C8C5-4B70-41B8-B350-1BD33E89E2BE}" destId="{90291427-F79C-4A5A-8E0A-6F14D266FC6C}" srcOrd="11" destOrd="0" presId="urn:microsoft.com/office/officeart/2005/8/layout/vProcess5"/>
    <dgm:cxn modelId="{8284FE60-CA58-42C7-9086-62E0C4974335}" type="presParOf" srcId="{8233C8C5-4B70-41B8-B350-1BD33E89E2BE}" destId="{9E2D12D5-2CBE-420B-A877-57E2C7F6A766}" srcOrd="12" destOrd="0" presId="urn:microsoft.com/office/officeart/2005/8/layout/vProcess5"/>
    <dgm:cxn modelId="{477B8888-38ED-499C-BB23-B6BBF8BCB2DE}" type="presParOf" srcId="{8233C8C5-4B70-41B8-B350-1BD33E89E2BE}" destId="{C2E387AD-DDD7-47E9-BD91-DF1DB183150E}" srcOrd="13" destOrd="0" presId="urn:microsoft.com/office/officeart/2005/8/layout/vProcess5"/>
    <dgm:cxn modelId="{E0BCDFFE-EBBB-44AE-B096-6787F04A49F1}" type="presParOf" srcId="{8233C8C5-4B70-41B8-B350-1BD33E89E2BE}" destId="{B72539A5-10FD-459C-9E24-66A88A1E423D}"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48CEE4-C85D-4636-8828-6E306F12CD1A}"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2AB2E36C-4FF3-437B-A382-4100654429F7}">
      <dgm:prSet/>
      <dgm:spPr/>
      <dgm:t>
        <a:bodyPr/>
        <a:lstStyle/>
        <a:p>
          <a:r>
            <a:rPr lang="en-US" b="1" dirty="0">
              <a:latin typeface="Open Sans" pitchFamily="2" charset="0"/>
              <a:ea typeface="Open Sans" pitchFamily="2" charset="0"/>
              <a:cs typeface="Open Sans" pitchFamily="2" charset="0"/>
            </a:rPr>
            <a:t>The mechanisms that enforce cache coherence in shared memory systems. These rules define the rules for how processors communicate and update cached data items to maintain consistency.</a:t>
          </a:r>
        </a:p>
      </dgm:t>
    </dgm:pt>
    <dgm:pt modelId="{A0CCA440-090F-448B-87E7-EA631CCD22FA}" type="parTrans" cxnId="{7A83621D-D715-4F65-9426-85CDC8918084}">
      <dgm:prSet/>
      <dgm:spPr/>
      <dgm:t>
        <a:bodyPr/>
        <a:lstStyle/>
        <a:p>
          <a:endParaRPr lang="en-US"/>
        </a:p>
      </dgm:t>
    </dgm:pt>
    <dgm:pt modelId="{50B213CF-06EB-4AFE-882A-DD06A4FD6E63}" type="sibTrans" cxnId="{7A83621D-D715-4F65-9426-85CDC8918084}">
      <dgm:prSet/>
      <dgm:spPr/>
      <dgm:t>
        <a:bodyPr/>
        <a:lstStyle/>
        <a:p>
          <a:endParaRPr lang="en-US"/>
        </a:p>
      </dgm:t>
    </dgm:pt>
    <dgm:pt modelId="{1D2E21A6-C3C1-475A-9DFB-CA7C586E4DE6}">
      <dgm:prSet/>
      <dgm:spPr/>
      <dgm:t>
        <a:bodyPr/>
        <a:lstStyle/>
        <a:p>
          <a:r>
            <a:rPr lang="en-US" b="1" dirty="0">
              <a:latin typeface="Open Sans" pitchFamily="2" charset="0"/>
              <a:ea typeface="Open Sans" pitchFamily="2" charset="0"/>
              <a:cs typeface="Open Sans" pitchFamily="2" charset="0"/>
            </a:rPr>
            <a:t>There are two main categories of cache coherence protocols:</a:t>
          </a:r>
        </a:p>
      </dgm:t>
    </dgm:pt>
    <dgm:pt modelId="{B53BA9E9-58ED-4522-9374-820C7DB259A6}" type="parTrans" cxnId="{0B2041DB-9F3A-434F-9159-C81FB2646951}">
      <dgm:prSet/>
      <dgm:spPr/>
      <dgm:t>
        <a:bodyPr/>
        <a:lstStyle/>
        <a:p>
          <a:endParaRPr lang="en-US"/>
        </a:p>
      </dgm:t>
    </dgm:pt>
    <dgm:pt modelId="{E72616A2-591E-4A80-876C-1D984F2B149E}" type="sibTrans" cxnId="{0B2041DB-9F3A-434F-9159-C81FB2646951}">
      <dgm:prSet/>
      <dgm:spPr/>
      <dgm:t>
        <a:bodyPr/>
        <a:lstStyle/>
        <a:p>
          <a:endParaRPr lang="en-US"/>
        </a:p>
      </dgm:t>
    </dgm:pt>
    <dgm:pt modelId="{54947774-0F0B-4462-8268-38C728B31FD1}">
      <dgm:prSet/>
      <dgm:spPr/>
      <dgm:t>
        <a:bodyPr/>
        <a:lstStyle/>
        <a:p>
          <a:pPr>
            <a:lnSpc>
              <a:spcPct val="100000"/>
            </a:lnSpc>
          </a:pPr>
          <a:r>
            <a:rPr lang="en-US" b="1" dirty="0">
              <a:latin typeface="Open Sans" pitchFamily="2" charset="0"/>
              <a:ea typeface="Open Sans" pitchFamily="2" charset="0"/>
              <a:cs typeface="Open Sans" pitchFamily="2" charset="0"/>
            </a:rPr>
            <a:t>Snooping based protocols</a:t>
          </a:r>
        </a:p>
      </dgm:t>
    </dgm:pt>
    <dgm:pt modelId="{A9C28E93-F9AE-4B30-BA1E-4D43B3445241}" type="parTrans" cxnId="{33494C9F-163D-46F1-91AA-9E440109EA90}">
      <dgm:prSet/>
      <dgm:spPr/>
      <dgm:t>
        <a:bodyPr/>
        <a:lstStyle/>
        <a:p>
          <a:endParaRPr lang="en-US"/>
        </a:p>
      </dgm:t>
    </dgm:pt>
    <dgm:pt modelId="{4F2ED4DA-C50E-42C0-B4CB-DE379B835BE5}" type="sibTrans" cxnId="{33494C9F-163D-46F1-91AA-9E440109EA90}">
      <dgm:prSet/>
      <dgm:spPr/>
      <dgm:t>
        <a:bodyPr/>
        <a:lstStyle/>
        <a:p>
          <a:endParaRPr lang="en-US"/>
        </a:p>
      </dgm:t>
    </dgm:pt>
    <dgm:pt modelId="{2CEE9BE4-43C0-446D-B271-89959583F553}">
      <dgm:prSet/>
      <dgm:spPr/>
      <dgm:t>
        <a:bodyPr/>
        <a:lstStyle/>
        <a:p>
          <a:pPr>
            <a:lnSpc>
              <a:spcPct val="100000"/>
            </a:lnSpc>
          </a:pPr>
          <a:r>
            <a:rPr lang="en-US" b="1" dirty="0">
              <a:latin typeface="Open Sans" pitchFamily="2" charset="0"/>
              <a:ea typeface="Open Sans" pitchFamily="2" charset="0"/>
              <a:cs typeface="Open Sans" pitchFamily="2" charset="0"/>
            </a:rPr>
            <a:t>Directory based protocols</a:t>
          </a:r>
        </a:p>
      </dgm:t>
    </dgm:pt>
    <dgm:pt modelId="{D59508D7-9799-49F0-85CC-FD262CCA5FEB}" type="parTrans" cxnId="{847EEE8B-C6C5-4804-A009-37D1AF3AB12E}">
      <dgm:prSet/>
      <dgm:spPr/>
      <dgm:t>
        <a:bodyPr/>
        <a:lstStyle/>
        <a:p>
          <a:endParaRPr lang="en-US"/>
        </a:p>
      </dgm:t>
    </dgm:pt>
    <dgm:pt modelId="{965EC66E-944D-4E74-9097-B4A4E1662D25}" type="sibTrans" cxnId="{847EEE8B-C6C5-4804-A009-37D1AF3AB12E}">
      <dgm:prSet/>
      <dgm:spPr/>
      <dgm:t>
        <a:bodyPr/>
        <a:lstStyle/>
        <a:p>
          <a:endParaRPr lang="en-US"/>
        </a:p>
      </dgm:t>
    </dgm:pt>
    <dgm:pt modelId="{14EC5A88-BD00-4891-B4CC-1BCA650CBF02}" type="pres">
      <dgm:prSet presAssocID="{C848CEE4-C85D-4636-8828-6E306F12CD1A}" presName="hierChild1" presStyleCnt="0">
        <dgm:presLayoutVars>
          <dgm:chPref val="1"/>
          <dgm:dir/>
          <dgm:animOne val="branch"/>
          <dgm:animLvl val="lvl"/>
          <dgm:resizeHandles/>
        </dgm:presLayoutVars>
      </dgm:prSet>
      <dgm:spPr/>
    </dgm:pt>
    <dgm:pt modelId="{0D79834A-8C62-4E5F-AAE0-A1277147ED22}" type="pres">
      <dgm:prSet presAssocID="{2AB2E36C-4FF3-437B-A382-4100654429F7}" presName="hierRoot1" presStyleCnt="0"/>
      <dgm:spPr/>
    </dgm:pt>
    <dgm:pt modelId="{4DA12EE5-94F5-4A9B-9BAA-1BE57C51ED2C}" type="pres">
      <dgm:prSet presAssocID="{2AB2E36C-4FF3-437B-A382-4100654429F7}" presName="composite" presStyleCnt="0"/>
      <dgm:spPr/>
    </dgm:pt>
    <dgm:pt modelId="{384209C8-9A51-4329-A02E-66298BD84A32}" type="pres">
      <dgm:prSet presAssocID="{2AB2E36C-4FF3-437B-A382-4100654429F7}" presName="background" presStyleLbl="node0" presStyleIdx="0" presStyleCnt="2"/>
      <dgm:spPr/>
    </dgm:pt>
    <dgm:pt modelId="{B2BBFDC3-A954-4501-A063-D0A96FE64160}" type="pres">
      <dgm:prSet presAssocID="{2AB2E36C-4FF3-437B-A382-4100654429F7}" presName="text" presStyleLbl="fgAcc0" presStyleIdx="0" presStyleCnt="2">
        <dgm:presLayoutVars>
          <dgm:chPref val="3"/>
        </dgm:presLayoutVars>
      </dgm:prSet>
      <dgm:spPr/>
    </dgm:pt>
    <dgm:pt modelId="{AB50A63D-DE50-452B-84D9-91F198791F8A}" type="pres">
      <dgm:prSet presAssocID="{2AB2E36C-4FF3-437B-A382-4100654429F7}" presName="hierChild2" presStyleCnt="0"/>
      <dgm:spPr/>
    </dgm:pt>
    <dgm:pt modelId="{DB34BBE9-5C1C-4F28-BB34-93847B2667DB}" type="pres">
      <dgm:prSet presAssocID="{1D2E21A6-C3C1-475A-9DFB-CA7C586E4DE6}" presName="hierRoot1" presStyleCnt="0"/>
      <dgm:spPr/>
    </dgm:pt>
    <dgm:pt modelId="{D795681B-755C-47F6-950B-019D2FA4FF42}" type="pres">
      <dgm:prSet presAssocID="{1D2E21A6-C3C1-475A-9DFB-CA7C586E4DE6}" presName="composite" presStyleCnt="0"/>
      <dgm:spPr/>
    </dgm:pt>
    <dgm:pt modelId="{2E9BC299-1355-4E32-9AF7-E08CA568C59F}" type="pres">
      <dgm:prSet presAssocID="{1D2E21A6-C3C1-475A-9DFB-CA7C586E4DE6}" presName="background" presStyleLbl="node0" presStyleIdx="1" presStyleCnt="2"/>
      <dgm:spPr/>
    </dgm:pt>
    <dgm:pt modelId="{98ECC445-EBBF-48EE-B61B-A63E24CA7161}" type="pres">
      <dgm:prSet presAssocID="{1D2E21A6-C3C1-475A-9DFB-CA7C586E4DE6}" presName="text" presStyleLbl="fgAcc0" presStyleIdx="1" presStyleCnt="2">
        <dgm:presLayoutVars>
          <dgm:chPref val="3"/>
        </dgm:presLayoutVars>
      </dgm:prSet>
      <dgm:spPr/>
    </dgm:pt>
    <dgm:pt modelId="{2F241A33-56EE-4021-9B0D-E5C91A47ED93}" type="pres">
      <dgm:prSet presAssocID="{1D2E21A6-C3C1-475A-9DFB-CA7C586E4DE6}" presName="hierChild2" presStyleCnt="0"/>
      <dgm:spPr/>
    </dgm:pt>
    <dgm:pt modelId="{F6412ABA-BF34-4FC9-9BCD-447CFBFE1C55}" type="pres">
      <dgm:prSet presAssocID="{A9C28E93-F9AE-4B30-BA1E-4D43B3445241}" presName="Name10" presStyleLbl="parChTrans1D2" presStyleIdx="0" presStyleCnt="2"/>
      <dgm:spPr/>
    </dgm:pt>
    <dgm:pt modelId="{7D0DEA36-A962-43AB-875F-FB973BEFB6E0}" type="pres">
      <dgm:prSet presAssocID="{54947774-0F0B-4462-8268-38C728B31FD1}" presName="hierRoot2" presStyleCnt="0"/>
      <dgm:spPr/>
    </dgm:pt>
    <dgm:pt modelId="{8B477B3B-EB4A-4566-B0C9-CDFE37D433D9}" type="pres">
      <dgm:prSet presAssocID="{54947774-0F0B-4462-8268-38C728B31FD1}" presName="composite2" presStyleCnt="0"/>
      <dgm:spPr/>
    </dgm:pt>
    <dgm:pt modelId="{BF2F898F-EA3F-4A97-84F3-058B90052CA3}" type="pres">
      <dgm:prSet presAssocID="{54947774-0F0B-4462-8268-38C728B31FD1}" presName="background2" presStyleLbl="node2" presStyleIdx="0" presStyleCnt="2"/>
      <dgm:spPr/>
    </dgm:pt>
    <dgm:pt modelId="{70963094-7BD8-4091-8E21-5C741FEA998C}" type="pres">
      <dgm:prSet presAssocID="{54947774-0F0B-4462-8268-38C728B31FD1}" presName="text2" presStyleLbl="fgAcc2" presStyleIdx="0" presStyleCnt="2">
        <dgm:presLayoutVars>
          <dgm:chPref val="3"/>
        </dgm:presLayoutVars>
      </dgm:prSet>
      <dgm:spPr/>
    </dgm:pt>
    <dgm:pt modelId="{CA466ADF-C3AE-4BBA-A253-8DD8EEEF495A}" type="pres">
      <dgm:prSet presAssocID="{54947774-0F0B-4462-8268-38C728B31FD1}" presName="hierChild3" presStyleCnt="0"/>
      <dgm:spPr/>
    </dgm:pt>
    <dgm:pt modelId="{62C78DBE-56C0-49B9-8B07-CEB57895F93C}" type="pres">
      <dgm:prSet presAssocID="{D59508D7-9799-49F0-85CC-FD262CCA5FEB}" presName="Name10" presStyleLbl="parChTrans1D2" presStyleIdx="1" presStyleCnt="2"/>
      <dgm:spPr/>
    </dgm:pt>
    <dgm:pt modelId="{6EF7D19D-9C78-41A5-A785-6ACA38935164}" type="pres">
      <dgm:prSet presAssocID="{2CEE9BE4-43C0-446D-B271-89959583F553}" presName="hierRoot2" presStyleCnt="0"/>
      <dgm:spPr/>
    </dgm:pt>
    <dgm:pt modelId="{CFD50B01-6F88-4A53-960A-365956522DCE}" type="pres">
      <dgm:prSet presAssocID="{2CEE9BE4-43C0-446D-B271-89959583F553}" presName="composite2" presStyleCnt="0"/>
      <dgm:spPr/>
    </dgm:pt>
    <dgm:pt modelId="{A9B2F059-1921-491E-A26B-9761259B937A}" type="pres">
      <dgm:prSet presAssocID="{2CEE9BE4-43C0-446D-B271-89959583F553}" presName="background2" presStyleLbl="node2" presStyleIdx="1" presStyleCnt="2"/>
      <dgm:spPr/>
    </dgm:pt>
    <dgm:pt modelId="{994172F6-682B-4B5F-BFF9-56EC5A52C0AC}" type="pres">
      <dgm:prSet presAssocID="{2CEE9BE4-43C0-446D-B271-89959583F553}" presName="text2" presStyleLbl="fgAcc2" presStyleIdx="1" presStyleCnt="2">
        <dgm:presLayoutVars>
          <dgm:chPref val="3"/>
        </dgm:presLayoutVars>
      </dgm:prSet>
      <dgm:spPr/>
    </dgm:pt>
    <dgm:pt modelId="{5CCEA0BF-50B3-415B-B66C-86BEABFEABA7}" type="pres">
      <dgm:prSet presAssocID="{2CEE9BE4-43C0-446D-B271-89959583F553}" presName="hierChild3" presStyleCnt="0"/>
      <dgm:spPr/>
    </dgm:pt>
  </dgm:ptLst>
  <dgm:cxnLst>
    <dgm:cxn modelId="{7A83621D-D715-4F65-9426-85CDC8918084}" srcId="{C848CEE4-C85D-4636-8828-6E306F12CD1A}" destId="{2AB2E36C-4FF3-437B-A382-4100654429F7}" srcOrd="0" destOrd="0" parTransId="{A0CCA440-090F-448B-87E7-EA631CCD22FA}" sibTransId="{50B213CF-06EB-4AFE-882A-DD06A4FD6E63}"/>
    <dgm:cxn modelId="{574FD12F-31B9-4686-BCEE-7C00C245E9CC}" type="presOf" srcId="{A9C28E93-F9AE-4B30-BA1E-4D43B3445241}" destId="{F6412ABA-BF34-4FC9-9BCD-447CFBFE1C55}" srcOrd="0" destOrd="0" presId="urn:microsoft.com/office/officeart/2005/8/layout/hierarchy1"/>
    <dgm:cxn modelId="{E3612E31-A08A-4FB6-A0CD-EC2235EA0AF8}" type="presOf" srcId="{D59508D7-9799-49F0-85CC-FD262CCA5FEB}" destId="{62C78DBE-56C0-49B9-8B07-CEB57895F93C}" srcOrd="0" destOrd="0" presId="urn:microsoft.com/office/officeart/2005/8/layout/hierarchy1"/>
    <dgm:cxn modelId="{2ED6CB82-22C6-44A9-9D4D-CFD317CA311F}" type="presOf" srcId="{2AB2E36C-4FF3-437B-A382-4100654429F7}" destId="{B2BBFDC3-A954-4501-A063-D0A96FE64160}" srcOrd="0" destOrd="0" presId="urn:microsoft.com/office/officeart/2005/8/layout/hierarchy1"/>
    <dgm:cxn modelId="{847EEE8B-C6C5-4804-A009-37D1AF3AB12E}" srcId="{1D2E21A6-C3C1-475A-9DFB-CA7C586E4DE6}" destId="{2CEE9BE4-43C0-446D-B271-89959583F553}" srcOrd="1" destOrd="0" parTransId="{D59508D7-9799-49F0-85CC-FD262CCA5FEB}" sibTransId="{965EC66E-944D-4E74-9097-B4A4E1662D25}"/>
    <dgm:cxn modelId="{33494C9F-163D-46F1-91AA-9E440109EA90}" srcId="{1D2E21A6-C3C1-475A-9DFB-CA7C586E4DE6}" destId="{54947774-0F0B-4462-8268-38C728B31FD1}" srcOrd="0" destOrd="0" parTransId="{A9C28E93-F9AE-4B30-BA1E-4D43B3445241}" sibTransId="{4F2ED4DA-C50E-42C0-B4CB-DE379B835BE5}"/>
    <dgm:cxn modelId="{A872F4AC-61F1-473B-AD0E-AF937C4E59D6}" type="presOf" srcId="{C848CEE4-C85D-4636-8828-6E306F12CD1A}" destId="{14EC5A88-BD00-4891-B4CC-1BCA650CBF02}" srcOrd="0" destOrd="0" presId="urn:microsoft.com/office/officeart/2005/8/layout/hierarchy1"/>
    <dgm:cxn modelId="{4535E4B2-92F4-480F-A671-E82F531F20CF}" type="presOf" srcId="{1D2E21A6-C3C1-475A-9DFB-CA7C586E4DE6}" destId="{98ECC445-EBBF-48EE-B61B-A63E24CA7161}" srcOrd="0" destOrd="0" presId="urn:microsoft.com/office/officeart/2005/8/layout/hierarchy1"/>
    <dgm:cxn modelId="{AD27F3D3-11F3-4425-8910-B3D0A2435DE1}" type="presOf" srcId="{2CEE9BE4-43C0-446D-B271-89959583F553}" destId="{994172F6-682B-4B5F-BFF9-56EC5A52C0AC}" srcOrd="0" destOrd="0" presId="urn:microsoft.com/office/officeart/2005/8/layout/hierarchy1"/>
    <dgm:cxn modelId="{0B2041DB-9F3A-434F-9159-C81FB2646951}" srcId="{C848CEE4-C85D-4636-8828-6E306F12CD1A}" destId="{1D2E21A6-C3C1-475A-9DFB-CA7C586E4DE6}" srcOrd="1" destOrd="0" parTransId="{B53BA9E9-58ED-4522-9374-820C7DB259A6}" sibTransId="{E72616A2-591E-4A80-876C-1D984F2B149E}"/>
    <dgm:cxn modelId="{FED958F1-3884-4222-836F-34EE50942291}" type="presOf" srcId="{54947774-0F0B-4462-8268-38C728B31FD1}" destId="{70963094-7BD8-4091-8E21-5C741FEA998C}" srcOrd="0" destOrd="0" presId="urn:microsoft.com/office/officeart/2005/8/layout/hierarchy1"/>
    <dgm:cxn modelId="{A80C0F2A-7A3B-4A7D-9A47-0368C4973AAB}" type="presParOf" srcId="{14EC5A88-BD00-4891-B4CC-1BCA650CBF02}" destId="{0D79834A-8C62-4E5F-AAE0-A1277147ED22}" srcOrd="0" destOrd="0" presId="urn:microsoft.com/office/officeart/2005/8/layout/hierarchy1"/>
    <dgm:cxn modelId="{DF9DDBAE-7A3F-45DA-BAC5-F1C55085D4B6}" type="presParOf" srcId="{0D79834A-8C62-4E5F-AAE0-A1277147ED22}" destId="{4DA12EE5-94F5-4A9B-9BAA-1BE57C51ED2C}" srcOrd="0" destOrd="0" presId="urn:microsoft.com/office/officeart/2005/8/layout/hierarchy1"/>
    <dgm:cxn modelId="{B751EA6E-6648-4852-918B-4E778C396BD6}" type="presParOf" srcId="{4DA12EE5-94F5-4A9B-9BAA-1BE57C51ED2C}" destId="{384209C8-9A51-4329-A02E-66298BD84A32}" srcOrd="0" destOrd="0" presId="urn:microsoft.com/office/officeart/2005/8/layout/hierarchy1"/>
    <dgm:cxn modelId="{BF800209-0214-400E-9800-5A86528A69DD}" type="presParOf" srcId="{4DA12EE5-94F5-4A9B-9BAA-1BE57C51ED2C}" destId="{B2BBFDC3-A954-4501-A063-D0A96FE64160}" srcOrd="1" destOrd="0" presId="urn:microsoft.com/office/officeart/2005/8/layout/hierarchy1"/>
    <dgm:cxn modelId="{ED1E633C-329C-4D24-AA1F-FC678FD1A443}" type="presParOf" srcId="{0D79834A-8C62-4E5F-AAE0-A1277147ED22}" destId="{AB50A63D-DE50-452B-84D9-91F198791F8A}" srcOrd="1" destOrd="0" presId="urn:microsoft.com/office/officeart/2005/8/layout/hierarchy1"/>
    <dgm:cxn modelId="{58CF105A-2D68-42B7-AAFC-1D6A27AD3758}" type="presParOf" srcId="{14EC5A88-BD00-4891-B4CC-1BCA650CBF02}" destId="{DB34BBE9-5C1C-4F28-BB34-93847B2667DB}" srcOrd="1" destOrd="0" presId="urn:microsoft.com/office/officeart/2005/8/layout/hierarchy1"/>
    <dgm:cxn modelId="{B024DC52-8CAB-4CBC-8D65-9E1827B18CEC}" type="presParOf" srcId="{DB34BBE9-5C1C-4F28-BB34-93847B2667DB}" destId="{D795681B-755C-47F6-950B-019D2FA4FF42}" srcOrd="0" destOrd="0" presId="urn:microsoft.com/office/officeart/2005/8/layout/hierarchy1"/>
    <dgm:cxn modelId="{ACB793F5-C65A-4E52-AD42-EE0779E67685}" type="presParOf" srcId="{D795681B-755C-47F6-950B-019D2FA4FF42}" destId="{2E9BC299-1355-4E32-9AF7-E08CA568C59F}" srcOrd="0" destOrd="0" presId="urn:microsoft.com/office/officeart/2005/8/layout/hierarchy1"/>
    <dgm:cxn modelId="{D7B7FDA9-761E-4CFF-93AB-264E918B2EBD}" type="presParOf" srcId="{D795681B-755C-47F6-950B-019D2FA4FF42}" destId="{98ECC445-EBBF-48EE-B61B-A63E24CA7161}" srcOrd="1" destOrd="0" presId="urn:microsoft.com/office/officeart/2005/8/layout/hierarchy1"/>
    <dgm:cxn modelId="{590FC55B-6A49-40F3-B68B-C42DF063613B}" type="presParOf" srcId="{DB34BBE9-5C1C-4F28-BB34-93847B2667DB}" destId="{2F241A33-56EE-4021-9B0D-E5C91A47ED93}" srcOrd="1" destOrd="0" presId="urn:microsoft.com/office/officeart/2005/8/layout/hierarchy1"/>
    <dgm:cxn modelId="{17430C35-4DF0-4DF1-9D0D-FFFE46FF2BD8}" type="presParOf" srcId="{2F241A33-56EE-4021-9B0D-E5C91A47ED93}" destId="{F6412ABA-BF34-4FC9-9BCD-447CFBFE1C55}" srcOrd="0" destOrd="0" presId="urn:microsoft.com/office/officeart/2005/8/layout/hierarchy1"/>
    <dgm:cxn modelId="{2BD05A22-A06E-4F50-903A-62A6B441E8D2}" type="presParOf" srcId="{2F241A33-56EE-4021-9B0D-E5C91A47ED93}" destId="{7D0DEA36-A962-43AB-875F-FB973BEFB6E0}" srcOrd="1" destOrd="0" presId="urn:microsoft.com/office/officeart/2005/8/layout/hierarchy1"/>
    <dgm:cxn modelId="{896FA5AE-F12B-4F9B-96F2-11AECA66CA1C}" type="presParOf" srcId="{7D0DEA36-A962-43AB-875F-FB973BEFB6E0}" destId="{8B477B3B-EB4A-4566-B0C9-CDFE37D433D9}" srcOrd="0" destOrd="0" presId="urn:microsoft.com/office/officeart/2005/8/layout/hierarchy1"/>
    <dgm:cxn modelId="{065817B6-7D0C-4D1A-BCE3-5CCD3F81FEAC}" type="presParOf" srcId="{8B477B3B-EB4A-4566-B0C9-CDFE37D433D9}" destId="{BF2F898F-EA3F-4A97-84F3-058B90052CA3}" srcOrd="0" destOrd="0" presId="urn:microsoft.com/office/officeart/2005/8/layout/hierarchy1"/>
    <dgm:cxn modelId="{A5C6EE26-9DFF-4504-9AF6-E43F1C4BE712}" type="presParOf" srcId="{8B477B3B-EB4A-4566-B0C9-CDFE37D433D9}" destId="{70963094-7BD8-4091-8E21-5C741FEA998C}" srcOrd="1" destOrd="0" presId="urn:microsoft.com/office/officeart/2005/8/layout/hierarchy1"/>
    <dgm:cxn modelId="{CB966095-000B-475F-8BB6-66822C8705B9}" type="presParOf" srcId="{7D0DEA36-A962-43AB-875F-FB973BEFB6E0}" destId="{CA466ADF-C3AE-4BBA-A253-8DD8EEEF495A}" srcOrd="1" destOrd="0" presId="urn:microsoft.com/office/officeart/2005/8/layout/hierarchy1"/>
    <dgm:cxn modelId="{CFBA3C67-80EC-4894-9F04-8204D52D6D49}" type="presParOf" srcId="{2F241A33-56EE-4021-9B0D-E5C91A47ED93}" destId="{62C78DBE-56C0-49B9-8B07-CEB57895F93C}" srcOrd="2" destOrd="0" presId="urn:microsoft.com/office/officeart/2005/8/layout/hierarchy1"/>
    <dgm:cxn modelId="{6CE2E3DC-D1D4-434E-8154-1A600439169F}" type="presParOf" srcId="{2F241A33-56EE-4021-9B0D-E5C91A47ED93}" destId="{6EF7D19D-9C78-41A5-A785-6ACA38935164}" srcOrd="3" destOrd="0" presId="urn:microsoft.com/office/officeart/2005/8/layout/hierarchy1"/>
    <dgm:cxn modelId="{D8946788-2536-4489-88EB-EED8FBAABFF8}" type="presParOf" srcId="{6EF7D19D-9C78-41A5-A785-6ACA38935164}" destId="{CFD50B01-6F88-4A53-960A-365956522DCE}" srcOrd="0" destOrd="0" presId="urn:microsoft.com/office/officeart/2005/8/layout/hierarchy1"/>
    <dgm:cxn modelId="{56A04C0A-DAE3-405B-B1E1-37AD153A3412}" type="presParOf" srcId="{CFD50B01-6F88-4A53-960A-365956522DCE}" destId="{A9B2F059-1921-491E-A26B-9761259B937A}" srcOrd="0" destOrd="0" presId="urn:microsoft.com/office/officeart/2005/8/layout/hierarchy1"/>
    <dgm:cxn modelId="{B70E3303-2BE5-4A49-AF4F-61AF0D26832A}" type="presParOf" srcId="{CFD50B01-6F88-4A53-960A-365956522DCE}" destId="{994172F6-682B-4B5F-BFF9-56EC5A52C0AC}" srcOrd="1" destOrd="0" presId="urn:microsoft.com/office/officeart/2005/8/layout/hierarchy1"/>
    <dgm:cxn modelId="{F95D1CAF-BAE8-4460-BD96-AE094DD03E98}" type="presParOf" srcId="{6EF7D19D-9C78-41A5-A785-6ACA38935164}" destId="{5CCEA0BF-50B3-415B-B66C-86BEABFEABA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F4BE3C-2B90-4277-B9BF-0B0DD1DEA0EB}" type="doc">
      <dgm:prSet loTypeId="urn:microsoft.com/office/officeart/2018/2/layout/IconLabelList" loCatId="icon" qsTypeId="urn:microsoft.com/office/officeart/2005/8/quickstyle/simple4" qsCatId="simple" csTypeId="urn:microsoft.com/office/officeart/2005/8/colors/accent1_2" csCatId="accent1" phldr="1"/>
      <dgm:spPr/>
      <dgm:t>
        <a:bodyPr/>
        <a:lstStyle/>
        <a:p>
          <a:endParaRPr lang="en-US"/>
        </a:p>
      </dgm:t>
    </dgm:pt>
    <dgm:pt modelId="{17FC075E-5413-40D0-BE72-375A5C865B68}">
      <dgm:prSet/>
      <dgm:spPr/>
      <dgm:t>
        <a:bodyPr/>
        <a:lstStyle/>
        <a:p>
          <a:pPr>
            <a:lnSpc>
              <a:spcPct val="100000"/>
            </a:lnSpc>
          </a:pPr>
          <a:r>
            <a:rPr lang="en-US" b="1" dirty="0">
              <a:latin typeface="Open Sans" pitchFamily="2" charset="0"/>
              <a:ea typeface="Open Sans" pitchFamily="2" charset="0"/>
              <a:cs typeface="Open Sans" pitchFamily="2" charset="0"/>
            </a:rPr>
            <a:t>Improved performance: Now processors can read the most up-to-date data from their caches, reducing the need to access slower main memory.</a:t>
          </a:r>
        </a:p>
      </dgm:t>
    </dgm:pt>
    <dgm:pt modelId="{DDAB9ED5-EECC-4750-BBDA-FF11D2065B27}" type="parTrans" cxnId="{5C6597C8-A431-4964-8678-B8B322C0A27E}">
      <dgm:prSet/>
      <dgm:spPr/>
      <dgm:t>
        <a:bodyPr/>
        <a:lstStyle/>
        <a:p>
          <a:endParaRPr lang="en-US"/>
        </a:p>
      </dgm:t>
    </dgm:pt>
    <dgm:pt modelId="{D43C33C7-74BC-4422-8521-90FC61913EBD}" type="sibTrans" cxnId="{5C6597C8-A431-4964-8678-B8B322C0A27E}">
      <dgm:prSet/>
      <dgm:spPr/>
      <dgm:t>
        <a:bodyPr/>
        <a:lstStyle/>
        <a:p>
          <a:endParaRPr lang="en-US"/>
        </a:p>
      </dgm:t>
    </dgm:pt>
    <dgm:pt modelId="{DF4E8945-38D3-4186-A12D-6782EC06E1A8}">
      <dgm:prSet/>
      <dgm:spPr/>
      <dgm:t>
        <a:bodyPr/>
        <a:lstStyle/>
        <a:p>
          <a:pPr>
            <a:lnSpc>
              <a:spcPct val="100000"/>
            </a:lnSpc>
          </a:pPr>
          <a:r>
            <a:rPr lang="en-US" b="1" dirty="0">
              <a:latin typeface="Open Sans" pitchFamily="2" charset="0"/>
              <a:ea typeface="Open Sans" pitchFamily="2" charset="0"/>
              <a:cs typeface="Open Sans" pitchFamily="2" charset="0"/>
            </a:rPr>
            <a:t>Simplified programming: programmers can write shared memory without worrying about the intricacies of cached management.</a:t>
          </a:r>
        </a:p>
      </dgm:t>
    </dgm:pt>
    <dgm:pt modelId="{1291A315-9EF9-4364-B068-D12082B2FEAF}" type="parTrans" cxnId="{5CE46325-3FCE-457F-83AF-04DF28E88AE5}">
      <dgm:prSet/>
      <dgm:spPr/>
      <dgm:t>
        <a:bodyPr/>
        <a:lstStyle/>
        <a:p>
          <a:endParaRPr lang="en-US"/>
        </a:p>
      </dgm:t>
    </dgm:pt>
    <dgm:pt modelId="{F6FC552E-1BFF-4D80-9AE9-AFEEC61D9A6C}" type="sibTrans" cxnId="{5CE46325-3FCE-457F-83AF-04DF28E88AE5}">
      <dgm:prSet/>
      <dgm:spPr/>
      <dgm:t>
        <a:bodyPr/>
        <a:lstStyle/>
        <a:p>
          <a:endParaRPr lang="en-US"/>
        </a:p>
      </dgm:t>
    </dgm:pt>
    <dgm:pt modelId="{601E3792-FB61-4A91-91FC-A68DE68D7648}">
      <dgm:prSet/>
      <dgm:spPr/>
      <dgm:t>
        <a:bodyPr/>
        <a:lstStyle/>
        <a:p>
          <a:pPr>
            <a:lnSpc>
              <a:spcPct val="100000"/>
            </a:lnSpc>
          </a:pPr>
          <a:r>
            <a:rPr lang="en-US" b="1" dirty="0">
              <a:latin typeface="Open Sans" pitchFamily="2" charset="0"/>
              <a:ea typeface="Open Sans" pitchFamily="2" charset="0"/>
              <a:cs typeface="Open Sans" pitchFamily="2" charset="0"/>
            </a:rPr>
            <a:t>Scalability: Cache coherence protocols can be scaled to large numbers of processors.</a:t>
          </a:r>
        </a:p>
      </dgm:t>
    </dgm:pt>
    <dgm:pt modelId="{78D88F1F-F8F7-4C94-A507-57E130C677B7}" type="parTrans" cxnId="{9744C9BA-8E99-4365-9BA8-069354D41CED}">
      <dgm:prSet/>
      <dgm:spPr/>
      <dgm:t>
        <a:bodyPr/>
        <a:lstStyle/>
        <a:p>
          <a:endParaRPr lang="en-US"/>
        </a:p>
      </dgm:t>
    </dgm:pt>
    <dgm:pt modelId="{F11D4F0A-3B86-4701-902B-10938A10CB32}" type="sibTrans" cxnId="{9744C9BA-8E99-4365-9BA8-069354D41CED}">
      <dgm:prSet/>
      <dgm:spPr/>
      <dgm:t>
        <a:bodyPr/>
        <a:lstStyle/>
        <a:p>
          <a:endParaRPr lang="en-US"/>
        </a:p>
      </dgm:t>
    </dgm:pt>
    <dgm:pt modelId="{E6857225-52DC-4C1D-B110-17357BBE95A0}" type="pres">
      <dgm:prSet presAssocID="{4AF4BE3C-2B90-4277-B9BF-0B0DD1DEA0EB}" presName="root" presStyleCnt="0">
        <dgm:presLayoutVars>
          <dgm:dir/>
          <dgm:resizeHandles val="exact"/>
        </dgm:presLayoutVars>
      </dgm:prSet>
      <dgm:spPr/>
    </dgm:pt>
    <dgm:pt modelId="{08791243-4AA2-4A78-B699-AD2F05BD8113}" type="pres">
      <dgm:prSet presAssocID="{17FC075E-5413-40D0-BE72-375A5C865B68}" presName="compNode" presStyleCnt="0"/>
      <dgm:spPr/>
    </dgm:pt>
    <dgm:pt modelId="{DFDF258B-BA8A-4EA3-8251-5055855825DC}" type="pres">
      <dgm:prSet presAssocID="{17FC075E-5413-40D0-BE72-375A5C865B6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sk"/>
        </a:ext>
      </dgm:extLst>
    </dgm:pt>
    <dgm:pt modelId="{62DA6BFF-0358-49B2-BA88-3A71BDEB14E4}" type="pres">
      <dgm:prSet presAssocID="{17FC075E-5413-40D0-BE72-375A5C865B68}" presName="spaceRect" presStyleCnt="0"/>
      <dgm:spPr/>
    </dgm:pt>
    <dgm:pt modelId="{862B764E-709D-4E31-8317-0551C6E52FF7}" type="pres">
      <dgm:prSet presAssocID="{17FC075E-5413-40D0-BE72-375A5C865B68}" presName="textRect" presStyleLbl="revTx" presStyleIdx="0" presStyleCnt="3">
        <dgm:presLayoutVars>
          <dgm:chMax val="1"/>
          <dgm:chPref val="1"/>
        </dgm:presLayoutVars>
      </dgm:prSet>
      <dgm:spPr/>
    </dgm:pt>
    <dgm:pt modelId="{08DB7B03-F988-4566-B9E2-7E4C929539A0}" type="pres">
      <dgm:prSet presAssocID="{D43C33C7-74BC-4422-8521-90FC61913EBD}" presName="sibTrans" presStyleCnt="0"/>
      <dgm:spPr/>
    </dgm:pt>
    <dgm:pt modelId="{D5845DF6-336A-4962-BA96-0125F101925F}" type="pres">
      <dgm:prSet presAssocID="{DF4E8945-38D3-4186-A12D-6782EC06E1A8}" presName="compNode" presStyleCnt="0"/>
      <dgm:spPr/>
    </dgm:pt>
    <dgm:pt modelId="{1A7B27BC-E562-4A1F-A5F3-17A929DB5F5C}" type="pres">
      <dgm:prSet presAssocID="{DF4E8945-38D3-4186-A12D-6782EC06E1A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863C90D6-E024-4A24-AD9B-FA8111E8ED7A}" type="pres">
      <dgm:prSet presAssocID="{DF4E8945-38D3-4186-A12D-6782EC06E1A8}" presName="spaceRect" presStyleCnt="0"/>
      <dgm:spPr/>
    </dgm:pt>
    <dgm:pt modelId="{B5D9247A-DFFA-452E-B302-648391B88D7D}" type="pres">
      <dgm:prSet presAssocID="{DF4E8945-38D3-4186-A12D-6782EC06E1A8}" presName="textRect" presStyleLbl="revTx" presStyleIdx="1" presStyleCnt="3">
        <dgm:presLayoutVars>
          <dgm:chMax val="1"/>
          <dgm:chPref val="1"/>
        </dgm:presLayoutVars>
      </dgm:prSet>
      <dgm:spPr/>
    </dgm:pt>
    <dgm:pt modelId="{6636F547-8E76-4F8D-85A9-E8B931465836}" type="pres">
      <dgm:prSet presAssocID="{F6FC552E-1BFF-4D80-9AE9-AFEEC61D9A6C}" presName="sibTrans" presStyleCnt="0"/>
      <dgm:spPr/>
    </dgm:pt>
    <dgm:pt modelId="{DD4FCEBC-7690-4CDC-AEE4-979CEFBA877A}" type="pres">
      <dgm:prSet presAssocID="{601E3792-FB61-4A91-91FC-A68DE68D7648}" presName="compNode" presStyleCnt="0"/>
      <dgm:spPr/>
    </dgm:pt>
    <dgm:pt modelId="{C95EB328-136B-422B-AD17-F103C956FBA9}" type="pres">
      <dgm:prSet presAssocID="{601E3792-FB61-4A91-91FC-A68DE68D764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88E98984-0257-42D5-8AB6-78B010B089D9}" type="pres">
      <dgm:prSet presAssocID="{601E3792-FB61-4A91-91FC-A68DE68D7648}" presName="spaceRect" presStyleCnt="0"/>
      <dgm:spPr/>
    </dgm:pt>
    <dgm:pt modelId="{8BB01A84-FF3B-40AC-A993-272CC6A58766}" type="pres">
      <dgm:prSet presAssocID="{601E3792-FB61-4A91-91FC-A68DE68D7648}" presName="textRect" presStyleLbl="revTx" presStyleIdx="2" presStyleCnt="3">
        <dgm:presLayoutVars>
          <dgm:chMax val="1"/>
          <dgm:chPref val="1"/>
        </dgm:presLayoutVars>
      </dgm:prSet>
      <dgm:spPr/>
    </dgm:pt>
  </dgm:ptLst>
  <dgm:cxnLst>
    <dgm:cxn modelId="{87DA1402-C0F6-4967-AA43-B5DC64A8F5BF}" type="presOf" srcId="{DF4E8945-38D3-4186-A12D-6782EC06E1A8}" destId="{B5D9247A-DFFA-452E-B302-648391B88D7D}" srcOrd="0" destOrd="0" presId="urn:microsoft.com/office/officeart/2018/2/layout/IconLabelList"/>
    <dgm:cxn modelId="{5CE46325-3FCE-457F-83AF-04DF28E88AE5}" srcId="{4AF4BE3C-2B90-4277-B9BF-0B0DD1DEA0EB}" destId="{DF4E8945-38D3-4186-A12D-6782EC06E1A8}" srcOrd="1" destOrd="0" parTransId="{1291A315-9EF9-4364-B068-D12082B2FEAF}" sibTransId="{F6FC552E-1BFF-4D80-9AE9-AFEEC61D9A6C}"/>
    <dgm:cxn modelId="{7AC8AB6D-12DE-4C9C-86C0-997618083A23}" type="presOf" srcId="{601E3792-FB61-4A91-91FC-A68DE68D7648}" destId="{8BB01A84-FF3B-40AC-A993-272CC6A58766}" srcOrd="0" destOrd="0" presId="urn:microsoft.com/office/officeart/2018/2/layout/IconLabelList"/>
    <dgm:cxn modelId="{D9BEAD6D-2140-4919-985A-5C52764EAB0E}" type="presOf" srcId="{17FC075E-5413-40D0-BE72-375A5C865B68}" destId="{862B764E-709D-4E31-8317-0551C6E52FF7}" srcOrd="0" destOrd="0" presId="urn:microsoft.com/office/officeart/2018/2/layout/IconLabelList"/>
    <dgm:cxn modelId="{8DAA0685-E7C3-4EED-A0DB-68AC4DBB8883}" type="presOf" srcId="{4AF4BE3C-2B90-4277-B9BF-0B0DD1DEA0EB}" destId="{E6857225-52DC-4C1D-B110-17357BBE95A0}" srcOrd="0" destOrd="0" presId="urn:microsoft.com/office/officeart/2018/2/layout/IconLabelList"/>
    <dgm:cxn modelId="{9744C9BA-8E99-4365-9BA8-069354D41CED}" srcId="{4AF4BE3C-2B90-4277-B9BF-0B0DD1DEA0EB}" destId="{601E3792-FB61-4A91-91FC-A68DE68D7648}" srcOrd="2" destOrd="0" parTransId="{78D88F1F-F8F7-4C94-A507-57E130C677B7}" sibTransId="{F11D4F0A-3B86-4701-902B-10938A10CB32}"/>
    <dgm:cxn modelId="{5C6597C8-A431-4964-8678-B8B322C0A27E}" srcId="{4AF4BE3C-2B90-4277-B9BF-0B0DD1DEA0EB}" destId="{17FC075E-5413-40D0-BE72-375A5C865B68}" srcOrd="0" destOrd="0" parTransId="{DDAB9ED5-EECC-4750-BBDA-FF11D2065B27}" sibTransId="{D43C33C7-74BC-4422-8521-90FC61913EBD}"/>
    <dgm:cxn modelId="{4AD8B30B-B67D-4380-BDB6-D47FCE15B6D2}" type="presParOf" srcId="{E6857225-52DC-4C1D-B110-17357BBE95A0}" destId="{08791243-4AA2-4A78-B699-AD2F05BD8113}" srcOrd="0" destOrd="0" presId="urn:microsoft.com/office/officeart/2018/2/layout/IconLabelList"/>
    <dgm:cxn modelId="{E3367679-507B-4A4D-BCD7-B00FA7EB6BE1}" type="presParOf" srcId="{08791243-4AA2-4A78-B699-AD2F05BD8113}" destId="{DFDF258B-BA8A-4EA3-8251-5055855825DC}" srcOrd="0" destOrd="0" presId="urn:microsoft.com/office/officeart/2018/2/layout/IconLabelList"/>
    <dgm:cxn modelId="{2EF73D62-8BE7-4A3C-80E9-AD28BCED20E4}" type="presParOf" srcId="{08791243-4AA2-4A78-B699-AD2F05BD8113}" destId="{62DA6BFF-0358-49B2-BA88-3A71BDEB14E4}" srcOrd="1" destOrd="0" presId="urn:microsoft.com/office/officeart/2018/2/layout/IconLabelList"/>
    <dgm:cxn modelId="{63A370A7-B8BC-4AF8-A76D-06825EBEFA04}" type="presParOf" srcId="{08791243-4AA2-4A78-B699-AD2F05BD8113}" destId="{862B764E-709D-4E31-8317-0551C6E52FF7}" srcOrd="2" destOrd="0" presId="urn:microsoft.com/office/officeart/2018/2/layout/IconLabelList"/>
    <dgm:cxn modelId="{4A076FAB-5AFC-44CB-99E1-D702C0626A47}" type="presParOf" srcId="{E6857225-52DC-4C1D-B110-17357BBE95A0}" destId="{08DB7B03-F988-4566-B9E2-7E4C929539A0}" srcOrd="1" destOrd="0" presId="urn:microsoft.com/office/officeart/2018/2/layout/IconLabelList"/>
    <dgm:cxn modelId="{10C446D8-5B86-4E95-AB0B-C26E034CAC1A}" type="presParOf" srcId="{E6857225-52DC-4C1D-B110-17357BBE95A0}" destId="{D5845DF6-336A-4962-BA96-0125F101925F}" srcOrd="2" destOrd="0" presId="urn:microsoft.com/office/officeart/2018/2/layout/IconLabelList"/>
    <dgm:cxn modelId="{E7D832DA-2D61-4443-92A7-210DA01D803B}" type="presParOf" srcId="{D5845DF6-336A-4962-BA96-0125F101925F}" destId="{1A7B27BC-E562-4A1F-A5F3-17A929DB5F5C}" srcOrd="0" destOrd="0" presId="urn:microsoft.com/office/officeart/2018/2/layout/IconLabelList"/>
    <dgm:cxn modelId="{983ECAC7-AA2C-4FF5-8338-044461348723}" type="presParOf" srcId="{D5845DF6-336A-4962-BA96-0125F101925F}" destId="{863C90D6-E024-4A24-AD9B-FA8111E8ED7A}" srcOrd="1" destOrd="0" presId="urn:microsoft.com/office/officeart/2018/2/layout/IconLabelList"/>
    <dgm:cxn modelId="{22E8B3B4-F647-469E-BF55-0CB17E1E5A57}" type="presParOf" srcId="{D5845DF6-336A-4962-BA96-0125F101925F}" destId="{B5D9247A-DFFA-452E-B302-648391B88D7D}" srcOrd="2" destOrd="0" presId="urn:microsoft.com/office/officeart/2018/2/layout/IconLabelList"/>
    <dgm:cxn modelId="{4A30EF39-93FD-4D66-B5E6-86750B14E9C4}" type="presParOf" srcId="{E6857225-52DC-4C1D-B110-17357BBE95A0}" destId="{6636F547-8E76-4F8D-85A9-E8B931465836}" srcOrd="3" destOrd="0" presId="urn:microsoft.com/office/officeart/2018/2/layout/IconLabelList"/>
    <dgm:cxn modelId="{43E3C9F3-8AB2-4FB2-AD7E-97F4BBF4B6C5}" type="presParOf" srcId="{E6857225-52DC-4C1D-B110-17357BBE95A0}" destId="{DD4FCEBC-7690-4CDC-AEE4-979CEFBA877A}" srcOrd="4" destOrd="0" presId="urn:microsoft.com/office/officeart/2018/2/layout/IconLabelList"/>
    <dgm:cxn modelId="{2A104149-19D7-46BD-9640-29F0C9FE5097}" type="presParOf" srcId="{DD4FCEBC-7690-4CDC-AEE4-979CEFBA877A}" destId="{C95EB328-136B-422B-AD17-F103C956FBA9}" srcOrd="0" destOrd="0" presId="urn:microsoft.com/office/officeart/2018/2/layout/IconLabelList"/>
    <dgm:cxn modelId="{8CC56D4C-53E4-488B-8862-B6BA0DA24ACE}" type="presParOf" srcId="{DD4FCEBC-7690-4CDC-AEE4-979CEFBA877A}" destId="{88E98984-0257-42D5-8AB6-78B010B089D9}" srcOrd="1" destOrd="0" presId="urn:microsoft.com/office/officeart/2018/2/layout/IconLabelList"/>
    <dgm:cxn modelId="{AF3981FA-21ED-4D66-A626-07B525A630BF}" type="presParOf" srcId="{DD4FCEBC-7690-4CDC-AEE4-979CEFBA877A}" destId="{8BB01A84-FF3B-40AC-A993-272CC6A5876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113308-A90D-4D3B-AE58-ACBFA9A90C98}">
      <dsp:nvSpPr>
        <dsp:cNvPr id="0" name=""/>
        <dsp:cNvSpPr/>
      </dsp:nvSpPr>
      <dsp:spPr>
        <a:xfrm>
          <a:off x="0" y="0"/>
          <a:ext cx="5280660" cy="576072"/>
        </a:xfrm>
        <a:prstGeom prst="roundRect">
          <a:avLst>
            <a:gd name="adj" fmla="val 10000"/>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Open Sans" pitchFamily="2" charset="0"/>
              <a:ea typeface="Open Sans" pitchFamily="2" charset="0"/>
              <a:cs typeface="Open Sans" pitchFamily="2" charset="0"/>
            </a:rPr>
            <a:t>Introduction</a:t>
          </a:r>
        </a:p>
      </dsp:txBody>
      <dsp:txXfrm>
        <a:off x="16873" y="16873"/>
        <a:ext cx="4591632" cy="542326"/>
      </dsp:txXfrm>
    </dsp:sp>
    <dsp:sp modelId="{34B85085-C2A5-48AE-A26B-3C217C79034E}">
      <dsp:nvSpPr>
        <dsp:cNvPr id="0" name=""/>
        <dsp:cNvSpPr/>
      </dsp:nvSpPr>
      <dsp:spPr>
        <a:xfrm>
          <a:off x="394335" y="656082"/>
          <a:ext cx="5280660" cy="576072"/>
        </a:xfrm>
        <a:prstGeom prst="roundRect">
          <a:avLst>
            <a:gd name="adj" fmla="val 10000"/>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Open Sans" pitchFamily="2" charset="0"/>
              <a:ea typeface="Open Sans" pitchFamily="2" charset="0"/>
              <a:cs typeface="Open Sans" pitchFamily="2" charset="0"/>
            </a:rPr>
            <a:t>Cache coherence</a:t>
          </a:r>
        </a:p>
      </dsp:txBody>
      <dsp:txXfrm>
        <a:off x="411208" y="672955"/>
        <a:ext cx="4478132" cy="542326"/>
      </dsp:txXfrm>
    </dsp:sp>
    <dsp:sp modelId="{92554A1F-1073-4A78-836C-76E50925C2B1}">
      <dsp:nvSpPr>
        <dsp:cNvPr id="0" name=""/>
        <dsp:cNvSpPr/>
      </dsp:nvSpPr>
      <dsp:spPr>
        <a:xfrm>
          <a:off x="788670" y="1312164"/>
          <a:ext cx="5280660" cy="576072"/>
        </a:xfrm>
        <a:prstGeom prst="roundRect">
          <a:avLst>
            <a:gd name="adj" fmla="val 10000"/>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Open Sans" pitchFamily="2" charset="0"/>
              <a:ea typeface="Open Sans" pitchFamily="2" charset="0"/>
              <a:cs typeface="Open Sans" pitchFamily="2" charset="0"/>
            </a:rPr>
            <a:t>The cache coherence protocol </a:t>
          </a:r>
          <a:r>
            <a:rPr lang="en-US" sz="1900" kern="1200" dirty="0"/>
            <a:t>problem</a:t>
          </a:r>
          <a:endParaRPr lang="en-US" sz="1900" kern="1200" dirty="0">
            <a:latin typeface="Open Sans" pitchFamily="2" charset="0"/>
            <a:ea typeface="Open Sans" pitchFamily="2" charset="0"/>
            <a:cs typeface="Open Sans" pitchFamily="2" charset="0"/>
          </a:endParaRPr>
        </a:p>
      </dsp:txBody>
      <dsp:txXfrm>
        <a:off x="805543" y="1329037"/>
        <a:ext cx="4478132" cy="542326"/>
      </dsp:txXfrm>
    </dsp:sp>
    <dsp:sp modelId="{0A3676B6-26B9-445B-A2D7-A5A50892BB2F}">
      <dsp:nvSpPr>
        <dsp:cNvPr id="0" name=""/>
        <dsp:cNvSpPr/>
      </dsp:nvSpPr>
      <dsp:spPr>
        <a:xfrm>
          <a:off x="1183005" y="1968246"/>
          <a:ext cx="5280660" cy="576072"/>
        </a:xfrm>
        <a:prstGeom prst="roundRect">
          <a:avLst>
            <a:gd name="adj" fmla="val 10000"/>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Open Sans" pitchFamily="2" charset="0"/>
              <a:ea typeface="Open Sans" pitchFamily="2" charset="0"/>
              <a:cs typeface="Open Sans" pitchFamily="2" charset="0"/>
            </a:rPr>
            <a:t>Cache coherence protocols</a:t>
          </a:r>
        </a:p>
      </dsp:txBody>
      <dsp:txXfrm>
        <a:off x="1199878" y="1985119"/>
        <a:ext cx="4478132" cy="542326"/>
      </dsp:txXfrm>
    </dsp:sp>
    <dsp:sp modelId="{AF216450-C8B0-4119-B773-72C58D97ADDE}">
      <dsp:nvSpPr>
        <dsp:cNvPr id="0" name=""/>
        <dsp:cNvSpPr/>
      </dsp:nvSpPr>
      <dsp:spPr>
        <a:xfrm>
          <a:off x="1577340" y="2624328"/>
          <a:ext cx="5280660" cy="576072"/>
        </a:xfrm>
        <a:prstGeom prst="roundRect">
          <a:avLst>
            <a:gd name="adj" fmla="val 10000"/>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Open Sans" pitchFamily="2" charset="0"/>
              <a:ea typeface="Open Sans" pitchFamily="2" charset="0"/>
              <a:cs typeface="Open Sans" pitchFamily="2" charset="0"/>
            </a:rPr>
            <a:t>Benefits of cache coherence protocols</a:t>
          </a:r>
        </a:p>
      </dsp:txBody>
      <dsp:txXfrm>
        <a:off x="1594213" y="2641201"/>
        <a:ext cx="4478132" cy="542326"/>
      </dsp:txXfrm>
    </dsp:sp>
    <dsp:sp modelId="{1CBFB2D9-368A-4919-B5BC-278B288C83A1}">
      <dsp:nvSpPr>
        <dsp:cNvPr id="0" name=""/>
        <dsp:cNvSpPr/>
      </dsp:nvSpPr>
      <dsp:spPr>
        <a:xfrm>
          <a:off x="4906213" y="420852"/>
          <a:ext cx="374446" cy="374446"/>
        </a:xfrm>
        <a:prstGeom prst="downArrow">
          <a:avLst>
            <a:gd name="adj1" fmla="val 55000"/>
            <a:gd name="adj2" fmla="val 45000"/>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4990463" y="420852"/>
        <a:ext cx="205946" cy="281771"/>
      </dsp:txXfrm>
    </dsp:sp>
    <dsp:sp modelId="{4EFA6487-F289-4164-8944-AE9C6352B991}">
      <dsp:nvSpPr>
        <dsp:cNvPr id="0" name=""/>
        <dsp:cNvSpPr/>
      </dsp:nvSpPr>
      <dsp:spPr>
        <a:xfrm>
          <a:off x="5300548" y="1076934"/>
          <a:ext cx="374446" cy="374446"/>
        </a:xfrm>
        <a:prstGeom prst="downArrow">
          <a:avLst>
            <a:gd name="adj1" fmla="val 55000"/>
            <a:gd name="adj2" fmla="val 45000"/>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5384798" y="1076934"/>
        <a:ext cx="205946" cy="281771"/>
      </dsp:txXfrm>
    </dsp:sp>
    <dsp:sp modelId="{67CC5C90-3C5A-4872-94AD-0653A710DB19}">
      <dsp:nvSpPr>
        <dsp:cNvPr id="0" name=""/>
        <dsp:cNvSpPr/>
      </dsp:nvSpPr>
      <dsp:spPr>
        <a:xfrm>
          <a:off x="5694883" y="1723415"/>
          <a:ext cx="374446" cy="374446"/>
        </a:xfrm>
        <a:prstGeom prst="downArrow">
          <a:avLst>
            <a:gd name="adj1" fmla="val 55000"/>
            <a:gd name="adj2" fmla="val 45000"/>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5779133" y="1723415"/>
        <a:ext cx="205946" cy="281771"/>
      </dsp:txXfrm>
    </dsp:sp>
    <dsp:sp modelId="{D88D83FB-7D03-41F3-8505-1D1D4B9EE64E}">
      <dsp:nvSpPr>
        <dsp:cNvPr id="0" name=""/>
        <dsp:cNvSpPr/>
      </dsp:nvSpPr>
      <dsp:spPr>
        <a:xfrm>
          <a:off x="6089218" y="2385898"/>
          <a:ext cx="374446" cy="374446"/>
        </a:xfrm>
        <a:prstGeom prst="downArrow">
          <a:avLst>
            <a:gd name="adj1" fmla="val 55000"/>
            <a:gd name="adj2" fmla="val 45000"/>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6173468" y="2385898"/>
        <a:ext cx="205946" cy="2817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78DBE-56C0-49B9-8B07-CEB57895F93C}">
      <dsp:nvSpPr>
        <dsp:cNvPr id="0" name=""/>
        <dsp:cNvSpPr/>
      </dsp:nvSpPr>
      <dsp:spPr>
        <a:xfrm>
          <a:off x="3908942" y="1219712"/>
          <a:ext cx="1173193" cy="558333"/>
        </a:xfrm>
        <a:custGeom>
          <a:avLst/>
          <a:gdLst/>
          <a:ahLst/>
          <a:cxnLst/>
          <a:rect l="0" t="0" r="0" b="0"/>
          <a:pathLst>
            <a:path>
              <a:moveTo>
                <a:pt x="0" y="0"/>
              </a:moveTo>
              <a:lnTo>
                <a:pt x="0" y="380487"/>
              </a:lnTo>
              <a:lnTo>
                <a:pt x="1173193" y="380487"/>
              </a:lnTo>
              <a:lnTo>
                <a:pt x="1173193" y="5583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412ABA-BF34-4FC9-9BCD-447CFBFE1C55}">
      <dsp:nvSpPr>
        <dsp:cNvPr id="0" name=""/>
        <dsp:cNvSpPr/>
      </dsp:nvSpPr>
      <dsp:spPr>
        <a:xfrm>
          <a:off x="2735749" y="1219712"/>
          <a:ext cx="1173193" cy="558333"/>
        </a:xfrm>
        <a:custGeom>
          <a:avLst/>
          <a:gdLst/>
          <a:ahLst/>
          <a:cxnLst/>
          <a:rect l="0" t="0" r="0" b="0"/>
          <a:pathLst>
            <a:path>
              <a:moveTo>
                <a:pt x="1173193" y="0"/>
              </a:moveTo>
              <a:lnTo>
                <a:pt x="1173193" y="380487"/>
              </a:lnTo>
              <a:lnTo>
                <a:pt x="0" y="380487"/>
              </a:lnTo>
              <a:lnTo>
                <a:pt x="0" y="5583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4209C8-9A51-4329-A02E-66298BD84A32}">
      <dsp:nvSpPr>
        <dsp:cNvPr id="0" name=""/>
        <dsp:cNvSpPr/>
      </dsp:nvSpPr>
      <dsp:spPr>
        <a:xfrm>
          <a:off x="602670" y="657"/>
          <a:ext cx="1919771" cy="12190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BBFDC3-A954-4501-A063-D0A96FE64160}">
      <dsp:nvSpPr>
        <dsp:cNvPr id="0" name=""/>
        <dsp:cNvSpPr/>
      </dsp:nvSpPr>
      <dsp:spPr>
        <a:xfrm>
          <a:off x="815978" y="203299"/>
          <a:ext cx="1919771" cy="12190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latin typeface="Open Sans" pitchFamily="2" charset="0"/>
              <a:ea typeface="Open Sans" pitchFamily="2" charset="0"/>
              <a:cs typeface="Open Sans" pitchFamily="2" charset="0"/>
            </a:rPr>
            <a:t>The mechanisms that enforce cache coherence in shared memory systems. These rules define the rules for how processors communicate and update cached data items to maintain consistency.</a:t>
          </a:r>
        </a:p>
      </dsp:txBody>
      <dsp:txXfrm>
        <a:off x="851683" y="239004"/>
        <a:ext cx="1848361" cy="1147644"/>
      </dsp:txXfrm>
    </dsp:sp>
    <dsp:sp modelId="{2E9BC299-1355-4E32-9AF7-E08CA568C59F}">
      <dsp:nvSpPr>
        <dsp:cNvPr id="0" name=""/>
        <dsp:cNvSpPr/>
      </dsp:nvSpPr>
      <dsp:spPr>
        <a:xfrm>
          <a:off x="2949057" y="657"/>
          <a:ext cx="1919771" cy="12190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ECC445-EBBF-48EE-B61B-A63E24CA7161}">
      <dsp:nvSpPr>
        <dsp:cNvPr id="0" name=""/>
        <dsp:cNvSpPr/>
      </dsp:nvSpPr>
      <dsp:spPr>
        <a:xfrm>
          <a:off x="3162365" y="203299"/>
          <a:ext cx="1919771" cy="12190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latin typeface="Open Sans" pitchFamily="2" charset="0"/>
              <a:ea typeface="Open Sans" pitchFamily="2" charset="0"/>
              <a:cs typeface="Open Sans" pitchFamily="2" charset="0"/>
            </a:rPr>
            <a:t>There are two main categories of cache coherence protocols:</a:t>
          </a:r>
        </a:p>
      </dsp:txBody>
      <dsp:txXfrm>
        <a:off x="3198070" y="239004"/>
        <a:ext cx="1848361" cy="1147644"/>
      </dsp:txXfrm>
    </dsp:sp>
    <dsp:sp modelId="{BF2F898F-EA3F-4A97-84F3-058B90052CA3}">
      <dsp:nvSpPr>
        <dsp:cNvPr id="0" name=""/>
        <dsp:cNvSpPr/>
      </dsp:nvSpPr>
      <dsp:spPr>
        <a:xfrm>
          <a:off x="1775863" y="1778045"/>
          <a:ext cx="1919771" cy="12190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963094-7BD8-4091-8E21-5C741FEA998C}">
      <dsp:nvSpPr>
        <dsp:cNvPr id="0" name=""/>
        <dsp:cNvSpPr/>
      </dsp:nvSpPr>
      <dsp:spPr>
        <a:xfrm>
          <a:off x="1989171" y="1980687"/>
          <a:ext cx="1919771" cy="12190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100000"/>
            </a:lnSpc>
            <a:spcBef>
              <a:spcPct val="0"/>
            </a:spcBef>
            <a:spcAft>
              <a:spcPct val="35000"/>
            </a:spcAft>
            <a:buNone/>
          </a:pPr>
          <a:r>
            <a:rPr lang="en-US" sz="900" b="1" kern="1200" dirty="0">
              <a:latin typeface="Open Sans" pitchFamily="2" charset="0"/>
              <a:ea typeface="Open Sans" pitchFamily="2" charset="0"/>
              <a:cs typeface="Open Sans" pitchFamily="2" charset="0"/>
            </a:rPr>
            <a:t>Snooping based protocols</a:t>
          </a:r>
        </a:p>
      </dsp:txBody>
      <dsp:txXfrm>
        <a:off x="2024876" y="2016392"/>
        <a:ext cx="1848361" cy="1147644"/>
      </dsp:txXfrm>
    </dsp:sp>
    <dsp:sp modelId="{A9B2F059-1921-491E-A26B-9761259B937A}">
      <dsp:nvSpPr>
        <dsp:cNvPr id="0" name=""/>
        <dsp:cNvSpPr/>
      </dsp:nvSpPr>
      <dsp:spPr>
        <a:xfrm>
          <a:off x="4122250" y="1778045"/>
          <a:ext cx="1919771" cy="12190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4172F6-682B-4B5F-BFF9-56EC5A52C0AC}">
      <dsp:nvSpPr>
        <dsp:cNvPr id="0" name=""/>
        <dsp:cNvSpPr/>
      </dsp:nvSpPr>
      <dsp:spPr>
        <a:xfrm>
          <a:off x="4335558" y="1980687"/>
          <a:ext cx="1919771" cy="12190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100000"/>
            </a:lnSpc>
            <a:spcBef>
              <a:spcPct val="0"/>
            </a:spcBef>
            <a:spcAft>
              <a:spcPct val="35000"/>
            </a:spcAft>
            <a:buNone/>
          </a:pPr>
          <a:r>
            <a:rPr lang="en-US" sz="900" b="1" kern="1200" dirty="0">
              <a:latin typeface="Open Sans" pitchFamily="2" charset="0"/>
              <a:ea typeface="Open Sans" pitchFamily="2" charset="0"/>
              <a:cs typeface="Open Sans" pitchFamily="2" charset="0"/>
            </a:rPr>
            <a:t>Directory based protocols</a:t>
          </a:r>
        </a:p>
      </dsp:txBody>
      <dsp:txXfrm>
        <a:off x="4371263" y="2016392"/>
        <a:ext cx="1848361" cy="11476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DF258B-BA8A-4EA3-8251-5055855825DC}">
      <dsp:nvSpPr>
        <dsp:cNvPr id="0" name=""/>
        <dsp:cNvSpPr/>
      </dsp:nvSpPr>
      <dsp:spPr>
        <a:xfrm>
          <a:off x="687712" y="512740"/>
          <a:ext cx="881128" cy="8811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62B764E-709D-4E31-8317-0551C6E52FF7}">
      <dsp:nvSpPr>
        <dsp:cNvPr id="0" name=""/>
        <dsp:cNvSpPr/>
      </dsp:nvSpPr>
      <dsp:spPr>
        <a:xfrm>
          <a:off x="149245" y="1720159"/>
          <a:ext cx="1958062" cy="96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Open Sans" pitchFamily="2" charset="0"/>
              <a:ea typeface="Open Sans" pitchFamily="2" charset="0"/>
              <a:cs typeface="Open Sans" pitchFamily="2" charset="0"/>
            </a:rPr>
            <a:t>Improved performance: Now processors can read the most up-to-date data from their caches, reducing the need to access slower main memory.</a:t>
          </a:r>
        </a:p>
      </dsp:txBody>
      <dsp:txXfrm>
        <a:off x="149245" y="1720159"/>
        <a:ext cx="1958062" cy="967500"/>
      </dsp:txXfrm>
    </dsp:sp>
    <dsp:sp modelId="{1A7B27BC-E562-4A1F-A5F3-17A929DB5F5C}">
      <dsp:nvSpPr>
        <dsp:cNvPr id="0" name=""/>
        <dsp:cNvSpPr/>
      </dsp:nvSpPr>
      <dsp:spPr>
        <a:xfrm>
          <a:off x="2988435" y="512740"/>
          <a:ext cx="881128" cy="8811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5D9247A-DFFA-452E-B302-648391B88D7D}">
      <dsp:nvSpPr>
        <dsp:cNvPr id="0" name=""/>
        <dsp:cNvSpPr/>
      </dsp:nvSpPr>
      <dsp:spPr>
        <a:xfrm>
          <a:off x="2449968" y="1720159"/>
          <a:ext cx="1958062" cy="96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Open Sans" pitchFamily="2" charset="0"/>
              <a:ea typeface="Open Sans" pitchFamily="2" charset="0"/>
              <a:cs typeface="Open Sans" pitchFamily="2" charset="0"/>
            </a:rPr>
            <a:t>Simplified programming: programmers can write shared memory without worrying about the intricacies of cached management.</a:t>
          </a:r>
        </a:p>
      </dsp:txBody>
      <dsp:txXfrm>
        <a:off x="2449968" y="1720159"/>
        <a:ext cx="1958062" cy="967500"/>
      </dsp:txXfrm>
    </dsp:sp>
    <dsp:sp modelId="{C95EB328-136B-422B-AD17-F103C956FBA9}">
      <dsp:nvSpPr>
        <dsp:cNvPr id="0" name=""/>
        <dsp:cNvSpPr/>
      </dsp:nvSpPr>
      <dsp:spPr>
        <a:xfrm>
          <a:off x="5289159" y="512740"/>
          <a:ext cx="881128" cy="8811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BB01A84-FF3B-40AC-A993-272CC6A58766}">
      <dsp:nvSpPr>
        <dsp:cNvPr id="0" name=""/>
        <dsp:cNvSpPr/>
      </dsp:nvSpPr>
      <dsp:spPr>
        <a:xfrm>
          <a:off x="4750692" y="1720159"/>
          <a:ext cx="1958062" cy="96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Open Sans" pitchFamily="2" charset="0"/>
              <a:ea typeface="Open Sans" pitchFamily="2" charset="0"/>
              <a:cs typeface="Open Sans" pitchFamily="2" charset="0"/>
            </a:rPr>
            <a:t>Scalability: Cache coherence protocols can be scaled to large numbers of processors.</a:t>
          </a:r>
        </a:p>
      </dsp:txBody>
      <dsp:txXfrm>
        <a:off x="4750692" y="1720159"/>
        <a:ext cx="1958062" cy="96750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287fa921f8d_0_1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287fa921f8d_0_1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8107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1840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8781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6105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7176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9909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00914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58073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2499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6134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1275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5848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0313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518850" y="392550"/>
            <a:ext cx="8106300" cy="4358400"/>
            <a:chOff x="518850" y="392550"/>
            <a:chExt cx="8106300" cy="4358400"/>
          </a:xfrm>
        </p:grpSpPr>
        <p:grpSp>
          <p:nvGrpSpPr>
            <p:cNvPr id="10" name="Google Shape;10;p2"/>
            <p:cNvGrpSpPr/>
            <p:nvPr/>
          </p:nvGrpSpPr>
          <p:grpSpPr>
            <a:xfrm>
              <a:off x="518850" y="392550"/>
              <a:ext cx="8106300" cy="396000"/>
              <a:chOff x="518850" y="385283"/>
              <a:chExt cx="8106300" cy="396000"/>
            </a:xfrm>
          </p:grpSpPr>
          <p:cxnSp>
            <p:nvCxnSpPr>
              <p:cNvPr id="11" name="Google Shape;11;p2"/>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3" name="Google Shape;13;p2"/>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4" name="Google Shape;14;p2"/>
            <p:cNvGrpSpPr/>
            <p:nvPr/>
          </p:nvGrpSpPr>
          <p:grpSpPr>
            <a:xfrm rot="10800000">
              <a:off x="518850" y="4354950"/>
              <a:ext cx="8106300" cy="396000"/>
              <a:chOff x="518850" y="385283"/>
              <a:chExt cx="8106300" cy="396000"/>
            </a:xfrm>
          </p:grpSpPr>
          <p:cxnSp>
            <p:nvCxnSpPr>
              <p:cNvPr id="15" name="Google Shape;15;p2"/>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6;p2"/>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7" name="Google Shape;17;p2"/>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8" name="Google Shape;18;p2"/>
          <p:cNvSpPr txBox="1">
            <a:spLocks noGrp="1"/>
          </p:cNvSpPr>
          <p:nvPr>
            <p:ph type="ctrTitle"/>
          </p:nvPr>
        </p:nvSpPr>
        <p:spPr>
          <a:xfrm>
            <a:off x="713225" y="1252927"/>
            <a:ext cx="4370100" cy="21513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9" name="Google Shape;19;p2"/>
          <p:cNvSpPr txBox="1">
            <a:spLocks noGrp="1"/>
          </p:cNvSpPr>
          <p:nvPr>
            <p:ph type="subTitle" idx="1"/>
          </p:nvPr>
        </p:nvSpPr>
        <p:spPr>
          <a:xfrm>
            <a:off x="713225" y="3414773"/>
            <a:ext cx="43701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12"/>
        <p:cNvGrpSpPr/>
        <p:nvPr/>
      </p:nvGrpSpPr>
      <p:grpSpPr>
        <a:xfrm>
          <a:off x="0" y="0"/>
          <a:ext cx="0" cy="0"/>
          <a:chOff x="0" y="0"/>
          <a:chExt cx="0" cy="0"/>
        </a:xfrm>
      </p:grpSpPr>
      <p:grpSp>
        <p:nvGrpSpPr>
          <p:cNvPr id="513" name="Google Shape;513;p20"/>
          <p:cNvGrpSpPr/>
          <p:nvPr/>
        </p:nvGrpSpPr>
        <p:grpSpPr>
          <a:xfrm>
            <a:off x="518850" y="392550"/>
            <a:ext cx="8106300" cy="4358400"/>
            <a:chOff x="518850" y="392550"/>
            <a:chExt cx="8106300" cy="4358400"/>
          </a:xfrm>
        </p:grpSpPr>
        <p:grpSp>
          <p:nvGrpSpPr>
            <p:cNvPr id="514" name="Google Shape;514;p20"/>
            <p:cNvGrpSpPr/>
            <p:nvPr/>
          </p:nvGrpSpPr>
          <p:grpSpPr>
            <a:xfrm>
              <a:off x="518850" y="392550"/>
              <a:ext cx="8106300" cy="396000"/>
              <a:chOff x="518850" y="385283"/>
              <a:chExt cx="8106300" cy="396000"/>
            </a:xfrm>
          </p:grpSpPr>
          <p:cxnSp>
            <p:nvCxnSpPr>
              <p:cNvPr id="515" name="Google Shape;515;p20"/>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16" name="Google Shape;516;p20"/>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17" name="Google Shape;517;p20"/>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518" name="Google Shape;518;p20"/>
            <p:cNvGrpSpPr/>
            <p:nvPr/>
          </p:nvGrpSpPr>
          <p:grpSpPr>
            <a:xfrm rot="10800000">
              <a:off x="518850" y="4354950"/>
              <a:ext cx="8106300" cy="396000"/>
              <a:chOff x="518850" y="385283"/>
              <a:chExt cx="8106300" cy="396000"/>
            </a:xfrm>
          </p:grpSpPr>
          <p:cxnSp>
            <p:nvCxnSpPr>
              <p:cNvPr id="519" name="Google Shape;519;p20"/>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20" name="Google Shape;520;p20"/>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21" name="Google Shape;521;p20"/>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grpSp>
        <p:nvGrpSpPr>
          <p:cNvPr id="522" name="Google Shape;522;p20"/>
          <p:cNvGrpSpPr/>
          <p:nvPr/>
        </p:nvGrpSpPr>
        <p:grpSpPr>
          <a:xfrm>
            <a:off x="5441862" y="1343334"/>
            <a:ext cx="2955370" cy="2456833"/>
            <a:chOff x="5475412" y="1860275"/>
            <a:chExt cx="2955370" cy="2456833"/>
          </a:xfrm>
        </p:grpSpPr>
        <p:sp>
          <p:nvSpPr>
            <p:cNvPr id="523" name="Google Shape;523;p20"/>
            <p:cNvSpPr/>
            <p:nvPr/>
          </p:nvSpPr>
          <p:spPr>
            <a:xfrm>
              <a:off x="5581433" y="2425462"/>
              <a:ext cx="115169" cy="115739"/>
            </a:xfrm>
            <a:custGeom>
              <a:avLst/>
              <a:gdLst/>
              <a:ahLst/>
              <a:cxnLst/>
              <a:rect l="l" t="t" r="r" b="b"/>
              <a:pathLst>
                <a:path w="2023" h="2033" extrusionOk="0">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8233235" y="2755955"/>
              <a:ext cx="67690" cy="67633"/>
            </a:xfrm>
            <a:custGeom>
              <a:avLst/>
              <a:gdLst/>
              <a:ahLst/>
              <a:cxnLst/>
              <a:rect l="l" t="t" r="r" b="b"/>
              <a:pathLst>
                <a:path w="1189" h="1188" extrusionOk="0">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0"/>
            <p:cNvSpPr/>
            <p:nvPr/>
          </p:nvSpPr>
          <p:spPr>
            <a:xfrm>
              <a:off x="5475412" y="3604065"/>
              <a:ext cx="119382" cy="119439"/>
            </a:xfrm>
            <a:custGeom>
              <a:avLst/>
              <a:gdLst/>
              <a:ahLst/>
              <a:cxnLst/>
              <a:rect l="l" t="t" r="r" b="b"/>
              <a:pathLst>
                <a:path w="2097" h="2098" extrusionOk="0">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0"/>
            <p:cNvSpPr/>
            <p:nvPr/>
          </p:nvSpPr>
          <p:spPr>
            <a:xfrm>
              <a:off x="8311913" y="3834088"/>
              <a:ext cx="118870" cy="118870"/>
            </a:xfrm>
            <a:custGeom>
              <a:avLst/>
              <a:gdLst/>
              <a:ahLst/>
              <a:cxnLst/>
              <a:rect l="l" t="t" r="r" b="b"/>
              <a:pathLst>
                <a:path w="2088" h="2088" extrusionOk="0">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8015063" y="1953753"/>
              <a:ext cx="6945" cy="42811"/>
            </a:xfrm>
            <a:custGeom>
              <a:avLst/>
              <a:gdLst/>
              <a:ahLst/>
              <a:cxnLst/>
              <a:rect l="l" t="t" r="r" b="b"/>
              <a:pathLst>
                <a:path w="122" h="752" extrusionOk="0">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0"/>
            <p:cNvSpPr/>
            <p:nvPr/>
          </p:nvSpPr>
          <p:spPr>
            <a:xfrm>
              <a:off x="8015063" y="2047230"/>
              <a:ext cx="6945" cy="43381"/>
            </a:xfrm>
            <a:custGeom>
              <a:avLst/>
              <a:gdLst/>
              <a:ahLst/>
              <a:cxnLst/>
              <a:rect l="l" t="t" r="r" b="b"/>
              <a:pathLst>
                <a:path w="122" h="762" extrusionOk="0">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0"/>
            <p:cNvSpPr/>
            <p:nvPr/>
          </p:nvSpPr>
          <p:spPr>
            <a:xfrm>
              <a:off x="8044097" y="2018709"/>
              <a:ext cx="42868" cy="6376"/>
            </a:xfrm>
            <a:custGeom>
              <a:avLst/>
              <a:gdLst/>
              <a:ahLst/>
              <a:cxnLst/>
              <a:rect l="l" t="t" r="r" b="b"/>
              <a:pathLst>
                <a:path w="753" h="112" extrusionOk="0">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7950107" y="2018709"/>
              <a:ext cx="43381" cy="6376"/>
            </a:xfrm>
            <a:custGeom>
              <a:avLst/>
              <a:gdLst/>
              <a:ahLst/>
              <a:cxnLst/>
              <a:rect l="l" t="t" r="r" b="b"/>
              <a:pathLst>
                <a:path w="762" h="112" extrusionOk="0">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0"/>
            <p:cNvSpPr/>
            <p:nvPr/>
          </p:nvSpPr>
          <p:spPr>
            <a:xfrm>
              <a:off x="7972309" y="2041936"/>
              <a:ext cx="25903" cy="25960"/>
            </a:xfrm>
            <a:custGeom>
              <a:avLst/>
              <a:gdLst/>
              <a:ahLst/>
              <a:cxnLst/>
              <a:rect l="l" t="t" r="r" b="b"/>
              <a:pathLst>
                <a:path w="455" h="456" extrusionOk="0">
                  <a:moveTo>
                    <a:pt x="0" y="455"/>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0"/>
            <p:cNvSpPr/>
            <p:nvPr/>
          </p:nvSpPr>
          <p:spPr>
            <a:xfrm>
              <a:off x="7969121" y="2039032"/>
              <a:ext cx="32792" cy="32564"/>
            </a:xfrm>
            <a:custGeom>
              <a:avLst/>
              <a:gdLst/>
              <a:ahLst/>
              <a:cxnLst/>
              <a:rect l="l" t="t" r="r" b="b"/>
              <a:pathLst>
                <a:path w="576" h="572" extrusionOk="0">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8038859" y="1975898"/>
              <a:ext cx="25903" cy="25960"/>
            </a:xfrm>
            <a:custGeom>
              <a:avLst/>
              <a:gdLst/>
              <a:ahLst/>
              <a:cxnLst/>
              <a:rect l="l" t="t" r="r" b="b"/>
              <a:pathLst>
                <a:path w="455" h="456" extrusionOk="0">
                  <a:moveTo>
                    <a:pt x="0" y="45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8035159" y="1972653"/>
              <a:ext cx="33304" cy="32393"/>
            </a:xfrm>
            <a:custGeom>
              <a:avLst/>
              <a:gdLst/>
              <a:ahLst/>
              <a:cxnLst/>
              <a:rect l="l" t="t" r="r" b="b"/>
              <a:pathLst>
                <a:path w="585" h="569" extrusionOk="0">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7972309" y="1975898"/>
              <a:ext cx="25903" cy="25960"/>
            </a:xfrm>
            <a:custGeom>
              <a:avLst/>
              <a:gdLst/>
              <a:ahLst/>
              <a:cxnLst/>
              <a:rect l="l" t="t" r="r" b="b"/>
              <a:pathLst>
                <a:path w="455" h="456" extrusionOk="0">
                  <a:moveTo>
                    <a:pt x="0" y="1"/>
                  </a:moveTo>
                  <a:lnTo>
                    <a:pt x="455"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7969121" y="1972653"/>
              <a:ext cx="32792" cy="32393"/>
            </a:xfrm>
            <a:custGeom>
              <a:avLst/>
              <a:gdLst/>
              <a:ahLst/>
              <a:cxnLst/>
              <a:rect l="l" t="t" r="r" b="b"/>
              <a:pathLst>
                <a:path w="576" h="569" extrusionOk="0">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8038859" y="2041936"/>
              <a:ext cx="25903" cy="25960"/>
            </a:xfrm>
            <a:custGeom>
              <a:avLst/>
              <a:gdLst/>
              <a:ahLst/>
              <a:cxnLst/>
              <a:rect l="l" t="t" r="r" b="b"/>
              <a:pathLst>
                <a:path w="455" h="456" extrusionOk="0">
                  <a:moveTo>
                    <a:pt x="0" y="1"/>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8035159" y="2039032"/>
              <a:ext cx="33304" cy="32564"/>
            </a:xfrm>
            <a:custGeom>
              <a:avLst/>
              <a:gdLst/>
              <a:ahLst/>
              <a:cxnLst/>
              <a:rect l="l" t="t" r="r" b="b"/>
              <a:pathLst>
                <a:path w="585" h="572" extrusionOk="0">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8355158" y="2208282"/>
              <a:ext cx="51294" cy="51294"/>
            </a:xfrm>
            <a:custGeom>
              <a:avLst/>
              <a:gdLst/>
              <a:ahLst/>
              <a:cxnLst/>
              <a:rect l="l" t="t" r="r" b="b"/>
              <a:pathLst>
                <a:path w="901" h="901" extrusionOk="0">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5739149" y="2773380"/>
              <a:ext cx="32792" cy="32792"/>
            </a:xfrm>
            <a:custGeom>
              <a:avLst/>
              <a:gdLst/>
              <a:ahLst/>
              <a:cxnLst/>
              <a:rect l="l" t="t" r="r" b="b"/>
              <a:pathLst>
                <a:path w="576" h="576" extrusionOk="0">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6637773" y="1860275"/>
              <a:ext cx="32792" cy="32792"/>
            </a:xfrm>
            <a:custGeom>
              <a:avLst/>
              <a:gdLst/>
              <a:ahLst/>
              <a:cxnLst/>
              <a:rect l="l" t="t" r="r" b="b"/>
              <a:pathLst>
                <a:path w="576" h="576" extrusionOk="0">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6622459" y="2287528"/>
              <a:ext cx="584671" cy="391621"/>
            </a:xfrm>
            <a:custGeom>
              <a:avLst/>
              <a:gdLst/>
              <a:ahLst/>
              <a:cxnLst/>
              <a:rect l="l" t="t" r="r" b="b"/>
              <a:pathLst>
                <a:path w="10270" h="6879" extrusionOk="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6619783" y="2282746"/>
              <a:ext cx="591560" cy="399876"/>
            </a:xfrm>
            <a:custGeom>
              <a:avLst/>
              <a:gdLst/>
              <a:ahLst/>
              <a:cxnLst/>
              <a:rect l="l" t="t" r="r" b="b"/>
              <a:pathLst>
                <a:path w="10391" h="7024" extrusionOk="0">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6175621" y="2313943"/>
              <a:ext cx="289489" cy="289432"/>
            </a:xfrm>
            <a:custGeom>
              <a:avLst/>
              <a:gdLst/>
              <a:ahLst/>
              <a:cxnLst/>
              <a:rect l="l" t="t" r="r" b="b"/>
              <a:pathLst>
                <a:path w="5085" h="5084" extrusionOk="0">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6172490" y="2310755"/>
              <a:ext cx="295808" cy="295808"/>
            </a:xfrm>
            <a:custGeom>
              <a:avLst/>
              <a:gdLst/>
              <a:ahLst/>
              <a:cxnLst/>
              <a:rect l="l" t="t" r="r" b="b"/>
              <a:pathLst>
                <a:path w="5196" h="5196" extrusionOk="0">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6359445" y="2342407"/>
              <a:ext cx="77653" cy="77709"/>
            </a:xfrm>
            <a:custGeom>
              <a:avLst/>
              <a:gdLst/>
              <a:ahLst/>
              <a:cxnLst/>
              <a:rect l="l" t="t" r="r" b="b"/>
              <a:pathLst>
                <a:path w="1364" h="1365" extrusionOk="0">
                  <a:moveTo>
                    <a:pt x="0" y="1"/>
                  </a:moveTo>
                  <a:lnTo>
                    <a:pt x="0" y="1365"/>
                  </a:lnTo>
                  <a:lnTo>
                    <a:pt x="1364" y="1365"/>
                  </a:lnTo>
                  <a:cubicBezTo>
                    <a:pt x="1364" y="604"/>
                    <a:pt x="752"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6356257" y="2338764"/>
              <a:ext cx="84029" cy="84541"/>
            </a:xfrm>
            <a:custGeom>
              <a:avLst/>
              <a:gdLst/>
              <a:ahLst/>
              <a:cxnLst/>
              <a:rect l="l" t="t" r="r" b="b"/>
              <a:pathLst>
                <a:path w="1476" h="1485" extrusionOk="0">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6631966" y="2285421"/>
              <a:ext cx="584671" cy="391223"/>
            </a:xfrm>
            <a:custGeom>
              <a:avLst/>
              <a:gdLst/>
              <a:ahLst/>
              <a:cxnLst/>
              <a:rect l="l" t="t" r="r" b="b"/>
              <a:pathLst>
                <a:path w="10270" h="6872" extrusionOk="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6629290" y="2280127"/>
              <a:ext cx="591047" cy="399819"/>
            </a:xfrm>
            <a:custGeom>
              <a:avLst/>
              <a:gdLst/>
              <a:ahLst/>
              <a:cxnLst/>
              <a:rect l="l" t="t" r="r" b="b"/>
              <a:pathLst>
                <a:path w="10382" h="7023" extrusionOk="0">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7338003" y="2218302"/>
              <a:ext cx="81410" cy="321711"/>
            </a:xfrm>
            <a:custGeom>
              <a:avLst/>
              <a:gdLst/>
              <a:ahLst/>
              <a:cxnLst/>
              <a:rect l="l" t="t" r="r" b="b"/>
              <a:pathLst>
                <a:path w="1430" h="5651" extrusionOk="0">
                  <a:moveTo>
                    <a:pt x="1" y="1"/>
                  </a:moveTo>
                  <a:lnTo>
                    <a:pt x="1" y="5650"/>
                  </a:lnTo>
                  <a:lnTo>
                    <a:pt x="1430" y="5650"/>
                  </a:lnTo>
                  <a:lnTo>
                    <a:pt x="1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7334359" y="2214658"/>
              <a:ext cx="88241" cy="328543"/>
            </a:xfrm>
            <a:custGeom>
              <a:avLst/>
              <a:gdLst/>
              <a:ahLst/>
              <a:cxnLst/>
              <a:rect l="l" t="t" r="r" b="b"/>
              <a:pathLst>
                <a:path w="1550" h="5771" extrusionOk="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7468997" y="2075239"/>
              <a:ext cx="81922" cy="464777"/>
            </a:xfrm>
            <a:custGeom>
              <a:avLst/>
              <a:gdLst/>
              <a:ahLst/>
              <a:cxnLst/>
              <a:rect l="l" t="t" r="r" b="b"/>
              <a:pathLst>
                <a:path w="1439" h="8164" extrusionOk="0">
                  <a:moveTo>
                    <a:pt x="1" y="0"/>
                  </a:moveTo>
                  <a:lnTo>
                    <a:pt x="1" y="8163"/>
                  </a:lnTo>
                  <a:lnTo>
                    <a:pt x="1438" y="8163"/>
                  </a:lnTo>
                  <a:lnTo>
                    <a:pt x="1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7465297" y="2072051"/>
              <a:ext cx="88811" cy="471153"/>
            </a:xfrm>
            <a:custGeom>
              <a:avLst/>
              <a:gdLst/>
              <a:ahLst/>
              <a:cxnLst/>
              <a:rect l="l" t="t" r="r" b="b"/>
              <a:pathLst>
                <a:path w="1560" h="8276" extrusionOk="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7587296" y="2272214"/>
              <a:ext cx="81922" cy="267799"/>
            </a:xfrm>
            <a:custGeom>
              <a:avLst/>
              <a:gdLst/>
              <a:ahLst/>
              <a:cxnLst/>
              <a:rect l="l" t="t" r="r" b="b"/>
              <a:pathLst>
                <a:path w="1439" h="4704" extrusionOk="0">
                  <a:moveTo>
                    <a:pt x="1" y="0"/>
                  </a:moveTo>
                  <a:lnTo>
                    <a:pt x="1" y="4703"/>
                  </a:lnTo>
                  <a:lnTo>
                    <a:pt x="1438" y="4703"/>
                  </a:lnTo>
                  <a:lnTo>
                    <a:pt x="1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7583596" y="2269026"/>
              <a:ext cx="88811" cy="274175"/>
            </a:xfrm>
            <a:custGeom>
              <a:avLst/>
              <a:gdLst/>
              <a:ahLst/>
              <a:cxnLst/>
              <a:rect l="l" t="t" r="r" b="b"/>
              <a:pathLst>
                <a:path w="1560" h="4816" extrusionOk="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6112258" y="2077573"/>
              <a:ext cx="375055" cy="118642"/>
            </a:xfrm>
            <a:custGeom>
              <a:avLst/>
              <a:gdLst/>
              <a:ahLst/>
              <a:cxnLst/>
              <a:rect l="l" t="t" r="r" b="b"/>
              <a:pathLst>
                <a:path w="6588" h="2084" extrusionOk="0">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6086412" y="2051443"/>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6083224" y="2047742"/>
              <a:ext cx="66096" cy="66096"/>
            </a:xfrm>
            <a:custGeom>
              <a:avLst/>
              <a:gdLst/>
              <a:ahLst/>
              <a:cxnLst/>
              <a:rect l="l" t="t" r="r" b="b"/>
              <a:pathLst>
                <a:path w="1161" h="1161" extrusionOk="0">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6314016" y="2051443"/>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6310315" y="2047742"/>
              <a:ext cx="66096" cy="66096"/>
            </a:xfrm>
            <a:custGeom>
              <a:avLst/>
              <a:gdLst/>
              <a:ahLst/>
              <a:cxnLst/>
              <a:rect l="l" t="t" r="r" b="b"/>
              <a:pathLst>
                <a:path w="1161" h="1161" extrusionOk="0">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0"/>
            <p:cNvSpPr/>
            <p:nvPr/>
          </p:nvSpPr>
          <p:spPr>
            <a:xfrm>
              <a:off x="6194635" y="2159722"/>
              <a:ext cx="59776" cy="59207"/>
            </a:xfrm>
            <a:custGeom>
              <a:avLst/>
              <a:gdLst/>
              <a:ahLst/>
              <a:cxnLst/>
              <a:rect l="l" t="t" r="r" b="b"/>
              <a:pathLst>
                <a:path w="1050" h="1040" extrusionOk="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6191504" y="2156022"/>
              <a:ext cx="66039" cy="66039"/>
            </a:xfrm>
            <a:custGeom>
              <a:avLst/>
              <a:gdLst/>
              <a:ahLst/>
              <a:cxnLst/>
              <a:rect l="l" t="t" r="r" b="b"/>
              <a:pathLst>
                <a:path w="1160" h="1160" extrusionOk="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6449223" y="2065163"/>
              <a:ext cx="362872" cy="228745"/>
            </a:xfrm>
            <a:custGeom>
              <a:avLst/>
              <a:gdLst/>
              <a:ahLst/>
              <a:cxnLst/>
              <a:rect l="l" t="t" r="r" b="b"/>
              <a:pathLst>
                <a:path w="6374" h="4018" extrusionOk="0">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6446035" y="2062032"/>
              <a:ext cx="369760" cy="235064"/>
            </a:xfrm>
            <a:custGeom>
              <a:avLst/>
              <a:gdLst/>
              <a:ahLst/>
              <a:cxnLst/>
              <a:rect l="l" t="t" r="r" b="b"/>
              <a:pathLst>
                <a:path w="6495" h="4129" extrusionOk="0">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6930332" y="1988081"/>
              <a:ext cx="278900" cy="261821"/>
            </a:xfrm>
            <a:custGeom>
              <a:avLst/>
              <a:gdLst/>
              <a:ahLst/>
              <a:cxnLst/>
              <a:rect l="l" t="t" r="r" b="b"/>
              <a:pathLst>
                <a:path w="4899" h="4599" extrusionOk="0">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0"/>
            <p:cNvSpPr/>
            <p:nvPr/>
          </p:nvSpPr>
          <p:spPr>
            <a:xfrm>
              <a:off x="6927144" y="1984893"/>
              <a:ext cx="285276" cy="268368"/>
            </a:xfrm>
            <a:custGeom>
              <a:avLst/>
              <a:gdLst/>
              <a:ahLst/>
              <a:cxnLst/>
              <a:rect l="l" t="t" r="r" b="b"/>
              <a:pathLst>
                <a:path w="5011" h="4714" extrusionOk="0">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0"/>
            <p:cNvSpPr/>
            <p:nvPr/>
          </p:nvSpPr>
          <p:spPr>
            <a:xfrm>
              <a:off x="6987888" y="2066757"/>
              <a:ext cx="40705" cy="40705"/>
            </a:xfrm>
            <a:custGeom>
              <a:avLst/>
              <a:gdLst/>
              <a:ahLst/>
              <a:cxnLst/>
              <a:rect l="l" t="t" r="r" b="b"/>
              <a:pathLst>
                <a:path w="715" h="715" extrusionOk="0">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a:off x="7051250" y="2066757"/>
              <a:ext cx="40762" cy="40705"/>
            </a:xfrm>
            <a:custGeom>
              <a:avLst/>
              <a:gdLst/>
              <a:ahLst/>
              <a:cxnLst/>
              <a:rect l="l" t="t" r="r" b="b"/>
              <a:pathLst>
                <a:path w="716" h="715" extrusionOk="0">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a:off x="7114100" y="2066757"/>
              <a:ext cx="40705" cy="40705"/>
            </a:xfrm>
            <a:custGeom>
              <a:avLst/>
              <a:gdLst/>
              <a:ahLst/>
              <a:cxnLst/>
              <a:rect l="l" t="t" r="r" b="b"/>
              <a:pathLst>
                <a:path w="715" h="715" extrusionOk="0">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0"/>
            <p:cNvSpPr/>
            <p:nvPr/>
          </p:nvSpPr>
          <p:spPr>
            <a:xfrm>
              <a:off x="5743641" y="2204582"/>
              <a:ext cx="264098" cy="247873"/>
            </a:xfrm>
            <a:custGeom>
              <a:avLst/>
              <a:gdLst/>
              <a:ahLst/>
              <a:cxnLst/>
              <a:rect l="l" t="t" r="r" b="b"/>
              <a:pathLst>
                <a:path w="4639" h="4354" extrusionOk="0">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0"/>
            <p:cNvSpPr/>
            <p:nvPr/>
          </p:nvSpPr>
          <p:spPr>
            <a:xfrm>
              <a:off x="5740453" y="2201451"/>
              <a:ext cx="270474" cy="254079"/>
            </a:xfrm>
            <a:custGeom>
              <a:avLst/>
              <a:gdLst/>
              <a:ahLst/>
              <a:cxnLst/>
              <a:rect l="l" t="t" r="r" b="b"/>
              <a:pathLst>
                <a:path w="4751" h="4463" extrusionOk="0">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0"/>
            <p:cNvSpPr/>
            <p:nvPr/>
          </p:nvSpPr>
          <p:spPr>
            <a:xfrm>
              <a:off x="5914201" y="2279045"/>
              <a:ext cx="39168" cy="39168"/>
            </a:xfrm>
            <a:custGeom>
              <a:avLst/>
              <a:gdLst/>
              <a:ahLst/>
              <a:cxnLst/>
              <a:rect l="l" t="t" r="r" b="b"/>
              <a:pathLst>
                <a:path w="688" h="688" extrusionOk="0">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0"/>
            <p:cNvSpPr/>
            <p:nvPr/>
          </p:nvSpPr>
          <p:spPr>
            <a:xfrm>
              <a:off x="5854027" y="2279045"/>
              <a:ext cx="39111" cy="39168"/>
            </a:xfrm>
            <a:custGeom>
              <a:avLst/>
              <a:gdLst/>
              <a:ahLst/>
              <a:cxnLst/>
              <a:rect l="l" t="t" r="r" b="b"/>
              <a:pathLst>
                <a:path w="687" h="688" extrusionOk="0">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0"/>
            <p:cNvSpPr/>
            <p:nvPr/>
          </p:nvSpPr>
          <p:spPr>
            <a:xfrm>
              <a:off x="5794878" y="2279045"/>
              <a:ext cx="39111" cy="39168"/>
            </a:xfrm>
            <a:custGeom>
              <a:avLst/>
              <a:gdLst/>
              <a:ahLst/>
              <a:cxnLst/>
              <a:rect l="l" t="t" r="r" b="b"/>
              <a:pathLst>
                <a:path w="687" h="688" extrusionOk="0">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0"/>
            <p:cNvSpPr/>
            <p:nvPr/>
          </p:nvSpPr>
          <p:spPr>
            <a:xfrm>
              <a:off x="7974415" y="2277337"/>
              <a:ext cx="216049" cy="210413"/>
            </a:xfrm>
            <a:custGeom>
              <a:avLst/>
              <a:gdLst/>
              <a:ahLst/>
              <a:cxnLst/>
              <a:rect l="l" t="t" r="r" b="b"/>
              <a:pathLst>
                <a:path w="3795" h="3696" extrusionOk="0">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0"/>
            <p:cNvSpPr/>
            <p:nvPr/>
          </p:nvSpPr>
          <p:spPr>
            <a:xfrm>
              <a:off x="7970715" y="2274035"/>
              <a:ext cx="219750" cy="216846"/>
            </a:xfrm>
            <a:custGeom>
              <a:avLst/>
              <a:gdLst/>
              <a:ahLst/>
              <a:cxnLst/>
              <a:rect l="l" t="t" r="r" b="b"/>
              <a:pathLst>
                <a:path w="3860" h="3809" extrusionOk="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0"/>
            <p:cNvSpPr/>
            <p:nvPr/>
          </p:nvSpPr>
          <p:spPr>
            <a:xfrm>
              <a:off x="7946406" y="2402126"/>
              <a:ext cx="113063" cy="113120"/>
            </a:xfrm>
            <a:custGeom>
              <a:avLst/>
              <a:gdLst/>
              <a:ahLst/>
              <a:cxnLst/>
              <a:rect l="l" t="t" r="r" b="b"/>
              <a:pathLst>
                <a:path w="1986" h="1987" extrusionOk="0">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0"/>
            <p:cNvSpPr/>
            <p:nvPr/>
          </p:nvSpPr>
          <p:spPr>
            <a:xfrm>
              <a:off x="7942706" y="2398938"/>
              <a:ext cx="119952" cy="119952"/>
            </a:xfrm>
            <a:custGeom>
              <a:avLst/>
              <a:gdLst/>
              <a:ahLst/>
              <a:cxnLst/>
              <a:rect l="l" t="t" r="r" b="b"/>
              <a:pathLst>
                <a:path w="2107" h="2107" extrusionOk="0">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0"/>
            <p:cNvSpPr/>
            <p:nvPr/>
          </p:nvSpPr>
          <p:spPr>
            <a:xfrm>
              <a:off x="7741005" y="2150215"/>
              <a:ext cx="160030" cy="159518"/>
            </a:xfrm>
            <a:custGeom>
              <a:avLst/>
              <a:gdLst/>
              <a:ahLst/>
              <a:cxnLst/>
              <a:rect l="l" t="t" r="r" b="b"/>
              <a:pathLst>
                <a:path w="2811" h="2802" extrusionOk="0">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0"/>
            <p:cNvSpPr/>
            <p:nvPr/>
          </p:nvSpPr>
          <p:spPr>
            <a:xfrm>
              <a:off x="7737817" y="2147027"/>
              <a:ext cx="166406" cy="166406"/>
            </a:xfrm>
            <a:custGeom>
              <a:avLst/>
              <a:gdLst/>
              <a:ahLst/>
              <a:cxnLst/>
              <a:rect l="l" t="t" r="r" b="b"/>
              <a:pathLst>
                <a:path w="2923" h="2923" extrusionOk="0">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0"/>
            <p:cNvSpPr/>
            <p:nvPr/>
          </p:nvSpPr>
          <p:spPr>
            <a:xfrm>
              <a:off x="7784272" y="2170538"/>
              <a:ext cx="116763" cy="82719"/>
            </a:xfrm>
            <a:custGeom>
              <a:avLst/>
              <a:gdLst/>
              <a:ahLst/>
              <a:cxnLst/>
              <a:rect l="l" t="t" r="r" b="b"/>
              <a:pathLst>
                <a:path w="2051" h="1453" extrusionOk="0">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0"/>
            <p:cNvSpPr/>
            <p:nvPr/>
          </p:nvSpPr>
          <p:spPr>
            <a:xfrm>
              <a:off x="6906023" y="3777817"/>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0"/>
            <p:cNvSpPr/>
            <p:nvPr/>
          </p:nvSpPr>
          <p:spPr>
            <a:xfrm>
              <a:off x="6902835" y="3774116"/>
              <a:ext cx="96212" cy="96212"/>
            </a:xfrm>
            <a:custGeom>
              <a:avLst/>
              <a:gdLst/>
              <a:ahLst/>
              <a:cxnLst/>
              <a:rect l="l" t="t" r="r" b="b"/>
              <a:pathLst>
                <a:path w="1690" h="1690" extrusionOk="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0"/>
            <p:cNvSpPr/>
            <p:nvPr/>
          </p:nvSpPr>
          <p:spPr>
            <a:xfrm>
              <a:off x="5894162" y="2528850"/>
              <a:ext cx="2115690" cy="1276541"/>
            </a:xfrm>
            <a:custGeom>
              <a:avLst/>
              <a:gdLst/>
              <a:ahLst/>
              <a:cxnLst/>
              <a:rect l="l" t="t" r="r" b="b"/>
              <a:pathLst>
                <a:path w="37163" h="22423" extrusionOk="0">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0"/>
            <p:cNvSpPr/>
            <p:nvPr/>
          </p:nvSpPr>
          <p:spPr>
            <a:xfrm>
              <a:off x="5890974" y="2525662"/>
              <a:ext cx="2122066" cy="1282861"/>
            </a:xfrm>
            <a:custGeom>
              <a:avLst/>
              <a:gdLst/>
              <a:ahLst/>
              <a:cxnLst/>
              <a:rect l="l" t="t" r="r" b="b"/>
              <a:pathLst>
                <a:path w="37275" h="22534" extrusionOk="0">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0"/>
            <p:cNvSpPr/>
            <p:nvPr/>
          </p:nvSpPr>
          <p:spPr>
            <a:xfrm>
              <a:off x="5995041" y="2636047"/>
              <a:ext cx="1891272" cy="1092771"/>
            </a:xfrm>
            <a:custGeom>
              <a:avLst/>
              <a:gdLst/>
              <a:ahLst/>
              <a:cxnLst/>
              <a:rect l="l" t="t" r="r" b="b"/>
              <a:pathLst>
                <a:path w="33221" h="19195" extrusionOk="0">
                  <a:moveTo>
                    <a:pt x="0" y="1"/>
                  </a:moveTo>
                  <a:lnTo>
                    <a:pt x="0" y="19194"/>
                  </a:lnTo>
                  <a:lnTo>
                    <a:pt x="33220" y="19194"/>
                  </a:lnTo>
                  <a:lnTo>
                    <a:pt x="3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0"/>
            <p:cNvSpPr/>
            <p:nvPr/>
          </p:nvSpPr>
          <p:spPr>
            <a:xfrm>
              <a:off x="5991341" y="2632916"/>
              <a:ext cx="1898103" cy="1099603"/>
            </a:xfrm>
            <a:custGeom>
              <a:avLst/>
              <a:gdLst/>
              <a:ahLst/>
              <a:cxnLst/>
              <a:rect l="l" t="t" r="r" b="b"/>
              <a:pathLst>
                <a:path w="33341" h="19315" extrusionOk="0">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0"/>
            <p:cNvSpPr/>
            <p:nvPr/>
          </p:nvSpPr>
          <p:spPr>
            <a:xfrm>
              <a:off x="6933520" y="2560559"/>
              <a:ext cx="36492" cy="35980"/>
            </a:xfrm>
            <a:custGeom>
              <a:avLst/>
              <a:gdLst/>
              <a:ahLst/>
              <a:cxnLst/>
              <a:rect l="l" t="t" r="r" b="b"/>
              <a:pathLst>
                <a:path w="641" h="632" extrusionOk="0">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0"/>
            <p:cNvSpPr/>
            <p:nvPr/>
          </p:nvSpPr>
          <p:spPr>
            <a:xfrm>
              <a:off x="6930332" y="2556859"/>
              <a:ext cx="43381" cy="43324"/>
            </a:xfrm>
            <a:custGeom>
              <a:avLst/>
              <a:gdLst/>
              <a:ahLst/>
              <a:cxnLst/>
              <a:rect l="l" t="t" r="r" b="b"/>
              <a:pathLst>
                <a:path w="762" h="761" extrusionOk="0">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0"/>
            <p:cNvSpPr/>
            <p:nvPr/>
          </p:nvSpPr>
          <p:spPr>
            <a:xfrm>
              <a:off x="6645116" y="3892415"/>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0"/>
            <p:cNvSpPr/>
            <p:nvPr/>
          </p:nvSpPr>
          <p:spPr>
            <a:xfrm>
              <a:off x="6641416" y="3889284"/>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0"/>
            <p:cNvSpPr/>
            <p:nvPr/>
          </p:nvSpPr>
          <p:spPr>
            <a:xfrm>
              <a:off x="6645116" y="3892415"/>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0"/>
            <p:cNvSpPr/>
            <p:nvPr/>
          </p:nvSpPr>
          <p:spPr>
            <a:xfrm>
              <a:off x="6641416" y="3889284"/>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0"/>
            <p:cNvSpPr/>
            <p:nvPr/>
          </p:nvSpPr>
          <p:spPr>
            <a:xfrm>
              <a:off x="5893081" y="3731363"/>
              <a:ext cx="2115747" cy="206542"/>
            </a:xfrm>
            <a:custGeom>
              <a:avLst/>
              <a:gdLst/>
              <a:ahLst/>
              <a:cxnLst/>
              <a:rect l="l" t="t" r="r" b="b"/>
              <a:pathLst>
                <a:path w="37164" h="3628" extrusionOk="0">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0"/>
            <p:cNvSpPr/>
            <p:nvPr/>
          </p:nvSpPr>
          <p:spPr>
            <a:xfrm>
              <a:off x="5889950" y="3727662"/>
              <a:ext cx="2122066" cy="213431"/>
            </a:xfrm>
            <a:custGeom>
              <a:avLst/>
              <a:gdLst/>
              <a:ahLst/>
              <a:cxnLst/>
              <a:rect l="l" t="t" r="r" b="b"/>
              <a:pathLst>
                <a:path w="37275" h="3749" extrusionOk="0">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0"/>
            <p:cNvSpPr/>
            <p:nvPr/>
          </p:nvSpPr>
          <p:spPr>
            <a:xfrm>
              <a:off x="6906023" y="3777817"/>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0"/>
            <p:cNvSpPr/>
            <p:nvPr/>
          </p:nvSpPr>
          <p:spPr>
            <a:xfrm>
              <a:off x="6431802" y="4215089"/>
              <a:ext cx="1038346" cy="98318"/>
            </a:xfrm>
            <a:custGeom>
              <a:avLst/>
              <a:gdLst/>
              <a:ahLst/>
              <a:cxnLst/>
              <a:rect l="l" t="t" r="r" b="b"/>
              <a:pathLst>
                <a:path w="18239" h="1727" extrusionOk="0">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0"/>
            <p:cNvSpPr/>
            <p:nvPr/>
          </p:nvSpPr>
          <p:spPr>
            <a:xfrm>
              <a:off x="6428614" y="4211958"/>
              <a:ext cx="1044666" cy="105150"/>
            </a:xfrm>
            <a:custGeom>
              <a:avLst/>
              <a:gdLst/>
              <a:ahLst/>
              <a:cxnLst/>
              <a:rect l="l" t="t" r="r" b="b"/>
              <a:pathLst>
                <a:path w="18350" h="1847" extrusionOk="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0"/>
            <p:cNvSpPr/>
            <p:nvPr/>
          </p:nvSpPr>
          <p:spPr>
            <a:xfrm>
              <a:off x="6691628" y="4215089"/>
              <a:ext cx="519202" cy="49188"/>
            </a:xfrm>
            <a:custGeom>
              <a:avLst/>
              <a:gdLst/>
              <a:ahLst/>
              <a:cxnLst/>
              <a:rect l="l" t="t" r="r" b="b"/>
              <a:pathLst>
                <a:path w="9120" h="864" extrusionOk="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0"/>
            <p:cNvSpPr/>
            <p:nvPr/>
          </p:nvSpPr>
          <p:spPr>
            <a:xfrm>
              <a:off x="6687927" y="4211958"/>
              <a:ext cx="526033" cy="56019"/>
            </a:xfrm>
            <a:custGeom>
              <a:avLst/>
              <a:gdLst/>
              <a:ahLst/>
              <a:cxnLst/>
              <a:rect l="l" t="t" r="r" b="b"/>
              <a:pathLst>
                <a:path w="9240" h="984" extrusionOk="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0"/>
            <p:cNvSpPr/>
            <p:nvPr/>
          </p:nvSpPr>
          <p:spPr>
            <a:xfrm>
              <a:off x="7160554" y="2782355"/>
              <a:ext cx="560419" cy="804364"/>
            </a:xfrm>
            <a:custGeom>
              <a:avLst/>
              <a:gdLst/>
              <a:ahLst/>
              <a:cxnLst/>
              <a:rect l="l" t="t" r="r" b="b"/>
              <a:pathLst>
                <a:path w="9844" h="14129" extrusionOk="0">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0"/>
            <p:cNvSpPr/>
            <p:nvPr/>
          </p:nvSpPr>
          <p:spPr>
            <a:xfrm>
              <a:off x="7157423" y="2779167"/>
              <a:ext cx="566738" cy="810740"/>
            </a:xfrm>
            <a:custGeom>
              <a:avLst/>
              <a:gdLst/>
              <a:ahLst/>
              <a:cxnLst/>
              <a:rect l="l" t="t" r="r" b="b"/>
              <a:pathLst>
                <a:path w="9955" h="14241" extrusionOk="0">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0"/>
            <p:cNvSpPr/>
            <p:nvPr/>
          </p:nvSpPr>
          <p:spPr>
            <a:xfrm>
              <a:off x="7228186" y="2854200"/>
              <a:ext cx="187015" cy="186958"/>
            </a:xfrm>
            <a:custGeom>
              <a:avLst/>
              <a:gdLst/>
              <a:ahLst/>
              <a:cxnLst/>
              <a:rect l="l" t="t" r="r" b="b"/>
              <a:pathLst>
                <a:path w="3285" h="3284" extrusionOk="0">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0"/>
            <p:cNvSpPr/>
            <p:nvPr/>
          </p:nvSpPr>
          <p:spPr>
            <a:xfrm>
              <a:off x="7592078" y="2824084"/>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0"/>
            <p:cNvSpPr/>
            <p:nvPr/>
          </p:nvSpPr>
          <p:spPr>
            <a:xfrm>
              <a:off x="7624243" y="2824084"/>
              <a:ext cx="21747" cy="22203"/>
            </a:xfrm>
            <a:custGeom>
              <a:avLst/>
              <a:gdLst/>
              <a:ahLst/>
              <a:cxnLst/>
              <a:rect l="l" t="t" r="r" b="b"/>
              <a:pathLst>
                <a:path w="382" h="390" extrusionOk="0">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0"/>
            <p:cNvSpPr/>
            <p:nvPr/>
          </p:nvSpPr>
          <p:spPr>
            <a:xfrm>
              <a:off x="7653334" y="2824084"/>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0"/>
            <p:cNvSpPr/>
            <p:nvPr/>
          </p:nvSpPr>
          <p:spPr>
            <a:xfrm>
              <a:off x="7471104" y="2903842"/>
              <a:ext cx="172213" cy="6889"/>
            </a:xfrm>
            <a:custGeom>
              <a:avLst/>
              <a:gdLst/>
              <a:ahLst/>
              <a:cxnLst/>
              <a:rect l="l" t="t" r="r" b="b"/>
              <a:pathLst>
                <a:path w="3025" h="121" extrusionOk="0">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0"/>
            <p:cNvSpPr/>
            <p:nvPr/>
          </p:nvSpPr>
          <p:spPr>
            <a:xfrm>
              <a:off x="7471104" y="2947677"/>
              <a:ext cx="172213" cy="6889"/>
            </a:xfrm>
            <a:custGeom>
              <a:avLst/>
              <a:gdLst/>
              <a:ahLst/>
              <a:cxnLst/>
              <a:rect l="l" t="t" r="r" b="b"/>
              <a:pathLst>
                <a:path w="3025" h="121" extrusionOk="0">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0"/>
            <p:cNvSpPr/>
            <p:nvPr/>
          </p:nvSpPr>
          <p:spPr>
            <a:xfrm>
              <a:off x="7471104" y="2991456"/>
              <a:ext cx="172213" cy="6433"/>
            </a:xfrm>
            <a:custGeom>
              <a:avLst/>
              <a:gdLst/>
              <a:ahLst/>
              <a:cxnLst/>
              <a:rect l="l" t="t" r="r" b="b"/>
              <a:pathLst>
                <a:path w="3025" h="113" extrusionOk="0">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0"/>
            <p:cNvSpPr/>
            <p:nvPr/>
          </p:nvSpPr>
          <p:spPr>
            <a:xfrm>
              <a:off x="7453171" y="3091309"/>
              <a:ext cx="186446" cy="187015"/>
            </a:xfrm>
            <a:custGeom>
              <a:avLst/>
              <a:gdLst/>
              <a:ahLst/>
              <a:cxnLst/>
              <a:rect l="l" t="t" r="r" b="b"/>
              <a:pathLst>
                <a:path w="3275" h="3285" extrusionOk="0">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0"/>
            <p:cNvSpPr/>
            <p:nvPr/>
          </p:nvSpPr>
          <p:spPr>
            <a:xfrm>
              <a:off x="7231374" y="3221734"/>
              <a:ext cx="165325" cy="6945"/>
            </a:xfrm>
            <a:custGeom>
              <a:avLst/>
              <a:gdLst/>
              <a:ahLst/>
              <a:cxnLst/>
              <a:rect l="l" t="t" r="r" b="b"/>
              <a:pathLst>
                <a:path w="2904" h="122" extrusionOk="0">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0"/>
            <p:cNvSpPr/>
            <p:nvPr/>
          </p:nvSpPr>
          <p:spPr>
            <a:xfrm>
              <a:off x="7231374" y="3178411"/>
              <a:ext cx="165325" cy="6433"/>
            </a:xfrm>
            <a:custGeom>
              <a:avLst/>
              <a:gdLst/>
              <a:ahLst/>
              <a:cxnLst/>
              <a:rect l="l" t="t" r="r" b="b"/>
              <a:pathLst>
                <a:path w="2904" h="113" extrusionOk="0">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0"/>
            <p:cNvSpPr/>
            <p:nvPr/>
          </p:nvSpPr>
          <p:spPr>
            <a:xfrm>
              <a:off x="7231374" y="3134575"/>
              <a:ext cx="165325" cy="6433"/>
            </a:xfrm>
            <a:custGeom>
              <a:avLst/>
              <a:gdLst/>
              <a:ahLst/>
              <a:cxnLst/>
              <a:rect l="l" t="t" r="r" b="b"/>
              <a:pathLst>
                <a:path w="2904" h="113" extrusionOk="0">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0"/>
            <p:cNvSpPr/>
            <p:nvPr/>
          </p:nvSpPr>
          <p:spPr>
            <a:xfrm>
              <a:off x="7417761" y="3341114"/>
              <a:ext cx="185990" cy="6376"/>
            </a:xfrm>
            <a:custGeom>
              <a:avLst/>
              <a:gdLst/>
              <a:ahLst/>
              <a:cxnLst/>
              <a:rect l="l" t="t" r="r" b="b"/>
              <a:pathLst>
                <a:path w="3267" h="112" extrusionOk="0">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0"/>
            <p:cNvSpPr/>
            <p:nvPr/>
          </p:nvSpPr>
          <p:spPr>
            <a:xfrm>
              <a:off x="7245607" y="3341114"/>
              <a:ext cx="143179" cy="6376"/>
            </a:xfrm>
            <a:custGeom>
              <a:avLst/>
              <a:gdLst/>
              <a:ahLst/>
              <a:cxnLst/>
              <a:rect l="l" t="t" r="r" b="b"/>
              <a:pathLst>
                <a:path w="2515" h="112" extrusionOk="0">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0"/>
            <p:cNvSpPr/>
            <p:nvPr/>
          </p:nvSpPr>
          <p:spPr>
            <a:xfrm>
              <a:off x="7245607" y="3390756"/>
              <a:ext cx="281519" cy="6376"/>
            </a:xfrm>
            <a:custGeom>
              <a:avLst/>
              <a:gdLst/>
              <a:ahLst/>
              <a:cxnLst/>
              <a:rect l="l" t="t" r="r" b="b"/>
              <a:pathLst>
                <a:path w="4945" h="112" extrusionOk="0">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0"/>
            <p:cNvSpPr/>
            <p:nvPr/>
          </p:nvSpPr>
          <p:spPr>
            <a:xfrm>
              <a:off x="7337490" y="2894335"/>
              <a:ext cx="44975" cy="47024"/>
            </a:xfrm>
            <a:custGeom>
              <a:avLst/>
              <a:gdLst/>
              <a:ahLst/>
              <a:cxnLst/>
              <a:rect l="l" t="t" r="r" b="b"/>
              <a:pathLst>
                <a:path w="790" h="826" extrusionOk="0">
                  <a:moveTo>
                    <a:pt x="121" y="0"/>
                  </a:moveTo>
                  <a:lnTo>
                    <a:pt x="1" y="714"/>
                  </a:lnTo>
                  <a:lnTo>
                    <a:pt x="724" y="826"/>
                  </a:lnTo>
                  <a:cubicBezTo>
                    <a:pt x="789" y="427"/>
                    <a:pt x="511" y="56"/>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0"/>
            <p:cNvSpPr/>
            <p:nvPr/>
          </p:nvSpPr>
          <p:spPr>
            <a:xfrm>
              <a:off x="7333790" y="2890065"/>
              <a:ext cx="51806" cy="54994"/>
            </a:xfrm>
            <a:custGeom>
              <a:avLst/>
              <a:gdLst/>
              <a:ahLst/>
              <a:cxnLst/>
              <a:rect l="l" t="t" r="r" b="b"/>
              <a:pathLst>
                <a:path w="910" h="966" extrusionOk="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0"/>
            <p:cNvSpPr/>
            <p:nvPr/>
          </p:nvSpPr>
          <p:spPr>
            <a:xfrm>
              <a:off x="7250389" y="2883404"/>
              <a:ext cx="133672" cy="129971"/>
            </a:xfrm>
            <a:custGeom>
              <a:avLst/>
              <a:gdLst/>
              <a:ahLst/>
              <a:cxnLst/>
              <a:rect l="l" t="t" r="r" b="b"/>
              <a:pathLst>
                <a:path w="2348" h="2283" extrusionOk="0">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0"/>
            <p:cNvSpPr/>
            <p:nvPr/>
          </p:nvSpPr>
          <p:spPr>
            <a:xfrm>
              <a:off x="7249819" y="2879875"/>
              <a:ext cx="138454" cy="137031"/>
            </a:xfrm>
            <a:custGeom>
              <a:avLst/>
              <a:gdLst/>
              <a:ahLst/>
              <a:cxnLst/>
              <a:rect l="l" t="t" r="r" b="b"/>
              <a:pathLst>
                <a:path w="2432" h="2407" extrusionOk="0">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0"/>
            <p:cNvSpPr/>
            <p:nvPr/>
          </p:nvSpPr>
          <p:spPr>
            <a:xfrm>
              <a:off x="7464272" y="3113853"/>
              <a:ext cx="157411" cy="137714"/>
            </a:xfrm>
            <a:custGeom>
              <a:avLst/>
              <a:gdLst/>
              <a:ahLst/>
              <a:cxnLst/>
              <a:rect l="l" t="t" r="r" b="b"/>
              <a:pathLst>
                <a:path w="2765" h="2419" extrusionOk="0">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0"/>
            <p:cNvSpPr/>
            <p:nvPr/>
          </p:nvSpPr>
          <p:spPr>
            <a:xfrm>
              <a:off x="7461084" y="3111177"/>
              <a:ext cx="156899" cy="144431"/>
            </a:xfrm>
            <a:custGeom>
              <a:avLst/>
              <a:gdLst/>
              <a:ahLst/>
              <a:cxnLst/>
              <a:rect l="l" t="t" r="r" b="b"/>
              <a:pathLst>
                <a:path w="2756" h="2537" extrusionOk="0">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0"/>
            <p:cNvSpPr/>
            <p:nvPr/>
          </p:nvSpPr>
          <p:spPr>
            <a:xfrm>
              <a:off x="7495925" y="3135657"/>
              <a:ext cx="95130" cy="95642"/>
            </a:xfrm>
            <a:custGeom>
              <a:avLst/>
              <a:gdLst/>
              <a:ahLst/>
              <a:cxnLst/>
              <a:rect l="l" t="t" r="r" b="b"/>
              <a:pathLst>
                <a:path w="1671" h="1680" extrusionOk="0">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0"/>
            <p:cNvSpPr/>
            <p:nvPr/>
          </p:nvSpPr>
          <p:spPr>
            <a:xfrm>
              <a:off x="7492224" y="3132469"/>
              <a:ext cx="102531" cy="102019"/>
            </a:xfrm>
            <a:custGeom>
              <a:avLst/>
              <a:gdLst/>
              <a:ahLst/>
              <a:cxnLst/>
              <a:rect l="l" t="t" r="r" b="b"/>
              <a:pathLst>
                <a:path w="1801" h="1792" extrusionOk="0">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0"/>
            <p:cNvSpPr/>
            <p:nvPr/>
          </p:nvSpPr>
          <p:spPr>
            <a:xfrm>
              <a:off x="7504920" y="3149434"/>
              <a:ext cx="77140" cy="67576"/>
            </a:xfrm>
            <a:custGeom>
              <a:avLst/>
              <a:gdLst/>
              <a:ahLst/>
              <a:cxnLst/>
              <a:rect l="l" t="t" r="r" b="b"/>
              <a:pathLst>
                <a:path w="1355" h="1187" extrusionOk="0">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0"/>
            <p:cNvSpPr/>
            <p:nvPr/>
          </p:nvSpPr>
          <p:spPr>
            <a:xfrm>
              <a:off x="7501219" y="3146246"/>
              <a:ext cx="84541" cy="74521"/>
            </a:xfrm>
            <a:custGeom>
              <a:avLst/>
              <a:gdLst/>
              <a:ahLst/>
              <a:cxnLst/>
              <a:rect l="l" t="t" r="r" b="b"/>
              <a:pathLst>
                <a:path w="1485" h="1309" extrusionOk="0">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0"/>
            <p:cNvSpPr/>
            <p:nvPr/>
          </p:nvSpPr>
          <p:spPr>
            <a:xfrm>
              <a:off x="7526553" y="3166797"/>
              <a:ext cx="33873" cy="33361"/>
            </a:xfrm>
            <a:custGeom>
              <a:avLst/>
              <a:gdLst/>
              <a:ahLst/>
              <a:cxnLst/>
              <a:rect l="l" t="t" r="r" b="b"/>
              <a:pathLst>
                <a:path w="595" h="586" extrusionOk="0">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0"/>
            <p:cNvSpPr/>
            <p:nvPr/>
          </p:nvSpPr>
          <p:spPr>
            <a:xfrm>
              <a:off x="7523422" y="3163097"/>
              <a:ext cx="40193" cy="40193"/>
            </a:xfrm>
            <a:custGeom>
              <a:avLst/>
              <a:gdLst/>
              <a:ahLst/>
              <a:cxnLst/>
              <a:rect l="l" t="t" r="r" b="b"/>
              <a:pathLst>
                <a:path w="706" h="706" extrusionOk="0">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0"/>
            <p:cNvSpPr/>
            <p:nvPr/>
          </p:nvSpPr>
          <p:spPr>
            <a:xfrm>
              <a:off x="7495412" y="3128939"/>
              <a:ext cx="49188" cy="55905"/>
            </a:xfrm>
            <a:custGeom>
              <a:avLst/>
              <a:gdLst/>
              <a:ahLst/>
              <a:cxnLst/>
              <a:rect l="l" t="t" r="r" b="b"/>
              <a:pathLst>
                <a:path w="864" h="982" extrusionOk="0">
                  <a:moveTo>
                    <a:pt x="38" y="0"/>
                  </a:moveTo>
                  <a:cubicBezTo>
                    <a:pt x="31" y="0"/>
                    <a:pt x="24" y="3"/>
                    <a:pt x="19" y="7"/>
                  </a:cubicBezTo>
                  <a:cubicBezTo>
                    <a:pt x="0" y="16"/>
                    <a:pt x="0" y="35"/>
                    <a:pt x="10" y="54"/>
                  </a:cubicBezTo>
                  <a:lnTo>
                    <a:pt x="807" y="972"/>
                  </a:lnTo>
                  <a:cubicBezTo>
                    <a:pt x="817" y="981"/>
                    <a:pt x="826" y="981"/>
                    <a:pt x="835" y="981"/>
                  </a:cubicBezTo>
                  <a:lnTo>
                    <a:pt x="854" y="981"/>
                  </a:lnTo>
                  <a:cubicBezTo>
                    <a:pt x="863" y="972"/>
                    <a:pt x="863" y="953"/>
                    <a:pt x="854" y="935"/>
                  </a:cubicBezTo>
                  <a:lnTo>
                    <a:pt x="56" y="7"/>
                  </a:lnTo>
                  <a:cubicBezTo>
                    <a:pt x="51" y="3"/>
                    <a:pt x="44" y="0"/>
                    <a:pt x="38"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0"/>
            <p:cNvSpPr/>
            <p:nvPr/>
          </p:nvSpPr>
          <p:spPr>
            <a:xfrm>
              <a:off x="7493818" y="3127231"/>
              <a:ext cx="52319" cy="59720"/>
            </a:xfrm>
            <a:custGeom>
              <a:avLst/>
              <a:gdLst/>
              <a:ahLst/>
              <a:cxnLst/>
              <a:rect l="l" t="t" r="r" b="b"/>
              <a:pathLst>
                <a:path w="919" h="1049" extrusionOk="0">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0"/>
            <p:cNvSpPr/>
            <p:nvPr/>
          </p:nvSpPr>
          <p:spPr>
            <a:xfrm>
              <a:off x="7482205" y="3116130"/>
              <a:ext cx="19072" cy="18502"/>
            </a:xfrm>
            <a:custGeom>
              <a:avLst/>
              <a:gdLst/>
              <a:ahLst/>
              <a:cxnLst/>
              <a:rect l="l" t="t" r="r" b="b"/>
              <a:pathLst>
                <a:path w="335" h="325" extrusionOk="0">
                  <a:moveTo>
                    <a:pt x="242" y="0"/>
                  </a:moveTo>
                  <a:cubicBezTo>
                    <a:pt x="223" y="10"/>
                    <a:pt x="214" y="19"/>
                    <a:pt x="214" y="37"/>
                  </a:cubicBezTo>
                  <a:lnTo>
                    <a:pt x="251" y="223"/>
                  </a:lnTo>
                  <a:cubicBezTo>
                    <a:pt x="251" y="223"/>
                    <a:pt x="251" y="232"/>
                    <a:pt x="242" y="232"/>
                  </a:cubicBezTo>
                  <a:lnTo>
                    <a:pt x="47" y="158"/>
                  </a:lnTo>
                  <a:cubicBezTo>
                    <a:pt x="28" y="158"/>
                    <a:pt x="19" y="158"/>
                    <a:pt x="10" y="177"/>
                  </a:cubicBezTo>
                  <a:cubicBezTo>
                    <a:pt x="0" y="195"/>
                    <a:pt x="10" y="214"/>
                    <a:pt x="28" y="214"/>
                  </a:cubicBezTo>
                  <a:lnTo>
                    <a:pt x="325" y="325"/>
                  </a:lnTo>
                  <a:cubicBezTo>
                    <a:pt x="325" y="325"/>
                    <a:pt x="334" y="316"/>
                    <a:pt x="334" y="316"/>
                  </a:cubicBezTo>
                  <a:lnTo>
                    <a:pt x="279" y="28"/>
                  </a:lnTo>
                  <a:cubicBezTo>
                    <a:pt x="270" y="10"/>
                    <a:pt x="260" y="0"/>
                    <a:pt x="242"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0"/>
            <p:cNvSpPr/>
            <p:nvPr/>
          </p:nvSpPr>
          <p:spPr>
            <a:xfrm>
              <a:off x="7481123" y="3114536"/>
              <a:ext cx="21747" cy="21690"/>
            </a:xfrm>
            <a:custGeom>
              <a:avLst/>
              <a:gdLst/>
              <a:ahLst/>
              <a:cxnLst/>
              <a:rect l="l" t="t" r="r" b="b"/>
              <a:pathLst>
                <a:path w="382" h="381" extrusionOk="0">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0"/>
            <p:cNvSpPr/>
            <p:nvPr/>
          </p:nvSpPr>
          <p:spPr>
            <a:xfrm>
              <a:off x="7487499" y="3121937"/>
              <a:ext cx="18502" cy="18218"/>
            </a:xfrm>
            <a:custGeom>
              <a:avLst/>
              <a:gdLst/>
              <a:ahLst/>
              <a:cxnLst/>
              <a:rect l="l" t="t" r="r" b="b"/>
              <a:pathLst>
                <a:path w="325" h="320" extrusionOk="0">
                  <a:moveTo>
                    <a:pt x="232" y="0"/>
                  </a:moveTo>
                  <a:cubicBezTo>
                    <a:pt x="214" y="0"/>
                    <a:pt x="204" y="19"/>
                    <a:pt x="214" y="37"/>
                  </a:cubicBezTo>
                  <a:lnTo>
                    <a:pt x="251" y="214"/>
                  </a:lnTo>
                  <a:cubicBezTo>
                    <a:pt x="251" y="220"/>
                    <a:pt x="246" y="227"/>
                    <a:pt x="240" y="227"/>
                  </a:cubicBezTo>
                  <a:cubicBezTo>
                    <a:pt x="238" y="227"/>
                    <a:pt x="235" y="226"/>
                    <a:pt x="232" y="223"/>
                  </a:cubicBezTo>
                  <a:lnTo>
                    <a:pt x="37" y="158"/>
                  </a:lnTo>
                  <a:cubicBezTo>
                    <a:pt x="35" y="156"/>
                    <a:pt x="32" y="154"/>
                    <a:pt x="28" y="154"/>
                  </a:cubicBezTo>
                  <a:cubicBezTo>
                    <a:pt x="19" y="154"/>
                    <a:pt x="7" y="163"/>
                    <a:pt x="0" y="177"/>
                  </a:cubicBezTo>
                  <a:cubicBezTo>
                    <a:pt x="0" y="186"/>
                    <a:pt x="10" y="204"/>
                    <a:pt x="19" y="214"/>
                  </a:cubicBezTo>
                  <a:lnTo>
                    <a:pt x="316" y="316"/>
                  </a:lnTo>
                  <a:cubicBezTo>
                    <a:pt x="318" y="318"/>
                    <a:pt x="320" y="320"/>
                    <a:pt x="322" y="320"/>
                  </a:cubicBezTo>
                  <a:cubicBezTo>
                    <a:pt x="325" y="320"/>
                    <a:pt x="325" y="313"/>
                    <a:pt x="325" y="306"/>
                  </a:cubicBezTo>
                  <a:lnTo>
                    <a:pt x="269" y="28"/>
                  </a:lnTo>
                  <a:cubicBezTo>
                    <a:pt x="269" y="10"/>
                    <a:pt x="251" y="0"/>
                    <a:pt x="232"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0"/>
            <p:cNvSpPr/>
            <p:nvPr/>
          </p:nvSpPr>
          <p:spPr>
            <a:xfrm>
              <a:off x="7485905" y="3120115"/>
              <a:ext cx="21690" cy="21918"/>
            </a:xfrm>
            <a:custGeom>
              <a:avLst/>
              <a:gdLst/>
              <a:ahLst/>
              <a:cxnLst/>
              <a:rect l="l" t="t" r="r" b="b"/>
              <a:pathLst>
                <a:path w="381" h="385" extrusionOk="0">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0"/>
            <p:cNvSpPr/>
            <p:nvPr/>
          </p:nvSpPr>
          <p:spPr>
            <a:xfrm>
              <a:off x="6932439" y="3332119"/>
              <a:ext cx="175914" cy="249866"/>
            </a:xfrm>
            <a:custGeom>
              <a:avLst/>
              <a:gdLst/>
              <a:ahLst/>
              <a:cxnLst/>
              <a:rect l="l" t="t" r="r" b="b"/>
              <a:pathLst>
                <a:path w="3090" h="4389" extrusionOk="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0"/>
            <p:cNvSpPr/>
            <p:nvPr/>
          </p:nvSpPr>
          <p:spPr>
            <a:xfrm>
              <a:off x="6929251" y="3328419"/>
              <a:ext cx="182802" cy="256697"/>
            </a:xfrm>
            <a:custGeom>
              <a:avLst/>
              <a:gdLst/>
              <a:ahLst/>
              <a:cxnLst/>
              <a:rect l="l" t="t" r="r" b="b"/>
              <a:pathLst>
                <a:path w="3211" h="4509" extrusionOk="0">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0"/>
            <p:cNvSpPr/>
            <p:nvPr/>
          </p:nvSpPr>
          <p:spPr>
            <a:xfrm>
              <a:off x="6626671" y="3327906"/>
              <a:ext cx="268880" cy="268880"/>
            </a:xfrm>
            <a:custGeom>
              <a:avLst/>
              <a:gdLst/>
              <a:ahLst/>
              <a:cxnLst/>
              <a:rect l="l" t="t" r="r" b="b"/>
              <a:pathLst>
                <a:path w="4723" h="4723" extrusionOk="0">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0"/>
            <p:cNvSpPr/>
            <p:nvPr/>
          </p:nvSpPr>
          <p:spPr>
            <a:xfrm>
              <a:off x="6623483" y="3324718"/>
              <a:ext cx="275769" cy="275200"/>
            </a:xfrm>
            <a:custGeom>
              <a:avLst/>
              <a:gdLst/>
              <a:ahLst/>
              <a:cxnLst/>
              <a:rect l="l" t="t" r="r" b="b"/>
              <a:pathLst>
                <a:path w="4844" h="4834" extrusionOk="0">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0"/>
            <p:cNvSpPr/>
            <p:nvPr/>
          </p:nvSpPr>
          <p:spPr>
            <a:xfrm>
              <a:off x="6695328" y="3411877"/>
              <a:ext cx="136290" cy="100937"/>
            </a:xfrm>
            <a:custGeom>
              <a:avLst/>
              <a:gdLst/>
              <a:ahLst/>
              <a:cxnLst/>
              <a:rect l="l" t="t" r="r" b="b"/>
              <a:pathLst>
                <a:path w="2394" h="1773" extrusionOk="0">
                  <a:moveTo>
                    <a:pt x="241" y="0"/>
                  </a:moveTo>
                  <a:cubicBezTo>
                    <a:pt x="112" y="0"/>
                    <a:pt x="0" y="112"/>
                    <a:pt x="0" y="241"/>
                  </a:cubicBezTo>
                  <a:lnTo>
                    <a:pt x="0" y="1540"/>
                  </a:lnTo>
                  <a:cubicBezTo>
                    <a:pt x="0" y="1670"/>
                    <a:pt x="112" y="1772"/>
                    <a:pt x="241" y="1772"/>
                  </a:cubicBezTo>
                  <a:lnTo>
                    <a:pt x="2152" y="1772"/>
                  </a:lnTo>
                  <a:cubicBezTo>
                    <a:pt x="2292" y="1772"/>
                    <a:pt x="2394" y="1670"/>
                    <a:pt x="2394" y="1540"/>
                  </a:cubicBezTo>
                  <a:lnTo>
                    <a:pt x="2394" y="241"/>
                  </a:lnTo>
                  <a:cubicBezTo>
                    <a:pt x="2394" y="112"/>
                    <a:pt x="2292" y="0"/>
                    <a:pt x="2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0"/>
            <p:cNvSpPr/>
            <p:nvPr/>
          </p:nvSpPr>
          <p:spPr>
            <a:xfrm>
              <a:off x="6692140" y="3408689"/>
              <a:ext cx="142667" cy="107768"/>
            </a:xfrm>
            <a:custGeom>
              <a:avLst/>
              <a:gdLst/>
              <a:ahLst/>
              <a:cxnLst/>
              <a:rect l="l" t="t" r="r" b="b"/>
              <a:pathLst>
                <a:path w="2506" h="1893" extrusionOk="0">
                  <a:moveTo>
                    <a:pt x="2208" y="112"/>
                  </a:moveTo>
                  <a:cubicBezTo>
                    <a:pt x="2310" y="112"/>
                    <a:pt x="2394" y="195"/>
                    <a:pt x="2394" y="297"/>
                  </a:cubicBezTo>
                  <a:lnTo>
                    <a:pt x="2394" y="1596"/>
                  </a:lnTo>
                  <a:cubicBezTo>
                    <a:pt x="2394" y="1689"/>
                    <a:pt x="2310" y="1772"/>
                    <a:pt x="2208" y="1772"/>
                  </a:cubicBezTo>
                  <a:lnTo>
                    <a:pt x="297" y="1772"/>
                  </a:lnTo>
                  <a:cubicBezTo>
                    <a:pt x="195" y="1772"/>
                    <a:pt x="121" y="1689"/>
                    <a:pt x="121" y="1596"/>
                  </a:cubicBezTo>
                  <a:lnTo>
                    <a:pt x="121" y="297"/>
                  </a:lnTo>
                  <a:cubicBezTo>
                    <a:pt x="121" y="195"/>
                    <a:pt x="195" y="112"/>
                    <a:pt x="297" y="112"/>
                  </a:cubicBezTo>
                  <a:close/>
                  <a:moveTo>
                    <a:pt x="297" y="1"/>
                  </a:moveTo>
                  <a:cubicBezTo>
                    <a:pt x="130" y="1"/>
                    <a:pt x="1" y="130"/>
                    <a:pt x="1" y="297"/>
                  </a:cubicBezTo>
                  <a:lnTo>
                    <a:pt x="1" y="1596"/>
                  </a:lnTo>
                  <a:cubicBezTo>
                    <a:pt x="1" y="1754"/>
                    <a:pt x="130" y="1893"/>
                    <a:pt x="297" y="1893"/>
                  </a:cubicBezTo>
                  <a:lnTo>
                    <a:pt x="2208" y="1893"/>
                  </a:lnTo>
                  <a:cubicBezTo>
                    <a:pt x="2375" y="1893"/>
                    <a:pt x="2505" y="1754"/>
                    <a:pt x="2505" y="1596"/>
                  </a:cubicBezTo>
                  <a:lnTo>
                    <a:pt x="2505" y="297"/>
                  </a:lnTo>
                  <a:cubicBezTo>
                    <a:pt x="2505" y="130"/>
                    <a:pt x="2375" y="1"/>
                    <a:pt x="2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0"/>
            <p:cNvSpPr/>
            <p:nvPr/>
          </p:nvSpPr>
          <p:spPr>
            <a:xfrm>
              <a:off x="6695328" y="3425597"/>
              <a:ext cx="136290" cy="37232"/>
            </a:xfrm>
            <a:custGeom>
              <a:avLst/>
              <a:gdLst/>
              <a:ahLst/>
              <a:cxnLst/>
              <a:rect l="l" t="t" r="r" b="b"/>
              <a:pathLst>
                <a:path w="2394" h="654" extrusionOk="0">
                  <a:moveTo>
                    <a:pt x="0" y="0"/>
                  </a:moveTo>
                  <a:lnTo>
                    <a:pt x="965" y="585"/>
                  </a:lnTo>
                  <a:cubicBezTo>
                    <a:pt x="1046" y="630"/>
                    <a:pt x="1137" y="653"/>
                    <a:pt x="1226" y="653"/>
                  </a:cubicBezTo>
                  <a:cubicBezTo>
                    <a:pt x="1320" y="653"/>
                    <a:pt x="1413" y="628"/>
                    <a:pt x="1494" y="576"/>
                  </a:cubicBezTo>
                  <a:lnTo>
                    <a:pt x="23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0"/>
            <p:cNvSpPr/>
            <p:nvPr/>
          </p:nvSpPr>
          <p:spPr>
            <a:xfrm>
              <a:off x="6693734" y="3422409"/>
              <a:ext cx="139479" cy="43381"/>
            </a:xfrm>
            <a:custGeom>
              <a:avLst/>
              <a:gdLst/>
              <a:ahLst/>
              <a:cxnLst/>
              <a:rect l="l" t="t" r="r" b="b"/>
              <a:pathLst>
                <a:path w="2450" h="762" extrusionOk="0">
                  <a:moveTo>
                    <a:pt x="56" y="1"/>
                  </a:moveTo>
                  <a:lnTo>
                    <a:pt x="0" y="103"/>
                  </a:lnTo>
                  <a:lnTo>
                    <a:pt x="965" y="687"/>
                  </a:lnTo>
                  <a:cubicBezTo>
                    <a:pt x="1058" y="743"/>
                    <a:pt x="1151" y="761"/>
                    <a:pt x="1253" y="761"/>
                  </a:cubicBezTo>
                  <a:cubicBezTo>
                    <a:pt x="1355" y="761"/>
                    <a:pt x="1457" y="734"/>
                    <a:pt x="1550" y="678"/>
                  </a:cubicBezTo>
                  <a:lnTo>
                    <a:pt x="2449" y="103"/>
                  </a:lnTo>
                  <a:lnTo>
                    <a:pt x="2394" y="1"/>
                  </a:lnTo>
                  <a:lnTo>
                    <a:pt x="1485" y="576"/>
                  </a:lnTo>
                  <a:cubicBezTo>
                    <a:pt x="1413" y="623"/>
                    <a:pt x="1332" y="647"/>
                    <a:pt x="1251" y="647"/>
                  </a:cubicBezTo>
                  <a:cubicBezTo>
                    <a:pt x="1174" y="647"/>
                    <a:pt x="1098" y="626"/>
                    <a:pt x="1030" y="585"/>
                  </a:cubicBezTo>
                  <a:lnTo>
                    <a:pt x="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0"/>
            <p:cNvSpPr/>
            <p:nvPr/>
          </p:nvSpPr>
          <p:spPr>
            <a:xfrm>
              <a:off x="6732275" y="3079126"/>
              <a:ext cx="373973" cy="201817"/>
            </a:xfrm>
            <a:custGeom>
              <a:avLst/>
              <a:gdLst/>
              <a:ahLst/>
              <a:cxnLst/>
              <a:rect l="l" t="t" r="r" b="b"/>
              <a:pathLst>
                <a:path w="6569" h="3545" extrusionOk="0">
                  <a:moveTo>
                    <a:pt x="177" y="1"/>
                  </a:moveTo>
                  <a:cubicBezTo>
                    <a:pt x="75" y="1"/>
                    <a:pt x="1" y="84"/>
                    <a:pt x="1" y="186"/>
                  </a:cubicBezTo>
                  <a:lnTo>
                    <a:pt x="1" y="3368"/>
                  </a:lnTo>
                  <a:cubicBezTo>
                    <a:pt x="1" y="3461"/>
                    <a:pt x="75" y="3545"/>
                    <a:pt x="177" y="3545"/>
                  </a:cubicBezTo>
                  <a:lnTo>
                    <a:pt x="6383" y="3545"/>
                  </a:lnTo>
                  <a:cubicBezTo>
                    <a:pt x="6485" y="3545"/>
                    <a:pt x="6568" y="3461"/>
                    <a:pt x="6568" y="3368"/>
                  </a:cubicBezTo>
                  <a:lnTo>
                    <a:pt x="6568" y="186"/>
                  </a:lnTo>
                  <a:cubicBezTo>
                    <a:pt x="6568" y="84"/>
                    <a:pt x="6485" y="1"/>
                    <a:pt x="6383" y="1"/>
                  </a:cubicBezTo>
                  <a:close/>
                </a:path>
              </a:pathLst>
            </a:custGeom>
            <a:solidFill>
              <a:srgbClr val="948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0"/>
            <p:cNvSpPr/>
            <p:nvPr/>
          </p:nvSpPr>
          <p:spPr>
            <a:xfrm>
              <a:off x="6732275" y="3083908"/>
              <a:ext cx="373973" cy="201817"/>
            </a:xfrm>
            <a:custGeom>
              <a:avLst/>
              <a:gdLst/>
              <a:ahLst/>
              <a:cxnLst/>
              <a:rect l="l" t="t" r="r" b="b"/>
              <a:pathLst>
                <a:path w="6569" h="3545" extrusionOk="0">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0"/>
            <p:cNvSpPr/>
            <p:nvPr/>
          </p:nvSpPr>
          <p:spPr>
            <a:xfrm>
              <a:off x="6728575" y="3080720"/>
              <a:ext cx="380862" cy="208136"/>
            </a:xfrm>
            <a:custGeom>
              <a:avLst/>
              <a:gdLst/>
              <a:ahLst/>
              <a:cxnLst/>
              <a:rect l="l" t="t" r="r" b="b"/>
              <a:pathLst>
                <a:path w="6690" h="3656" extrusionOk="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0"/>
            <p:cNvSpPr/>
            <p:nvPr/>
          </p:nvSpPr>
          <p:spPr>
            <a:xfrm>
              <a:off x="6793531" y="3145164"/>
              <a:ext cx="125246" cy="6376"/>
            </a:xfrm>
            <a:custGeom>
              <a:avLst/>
              <a:gdLst/>
              <a:ahLst/>
              <a:cxnLst/>
              <a:rect l="l" t="t" r="r" b="b"/>
              <a:pathLst>
                <a:path w="2200" h="112" extrusionOk="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0"/>
            <p:cNvSpPr/>
            <p:nvPr/>
          </p:nvSpPr>
          <p:spPr>
            <a:xfrm>
              <a:off x="6942971" y="3145164"/>
              <a:ext cx="112038" cy="6376"/>
            </a:xfrm>
            <a:custGeom>
              <a:avLst/>
              <a:gdLst/>
              <a:ahLst/>
              <a:cxnLst/>
              <a:rect l="l" t="t" r="r" b="b"/>
              <a:pathLst>
                <a:path w="1968" h="112" extrusionOk="0">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0"/>
            <p:cNvSpPr/>
            <p:nvPr/>
          </p:nvSpPr>
          <p:spPr>
            <a:xfrm>
              <a:off x="6793531" y="3208526"/>
              <a:ext cx="112551" cy="6945"/>
            </a:xfrm>
            <a:custGeom>
              <a:avLst/>
              <a:gdLst/>
              <a:ahLst/>
              <a:cxnLst/>
              <a:rect l="l" t="t" r="r" b="b"/>
              <a:pathLst>
                <a:path w="1977" h="122" extrusionOk="0">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0"/>
            <p:cNvSpPr/>
            <p:nvPr/>
          </p:nvSpPr>
          <p:spPr>
            <a:xfrm>
              <a:off x="6893328" y="3175280"/>
              <a:ext cx="112551" cy="6376"/>
            </a:xfrm>
            <a:custGeom>
              <a:avLst/>
              <a:gdLst/>
              <a:ahLst/>
              <a:cxnLst/>
              <a:rect l="l" t="t" r="r" b="b"/>
              <a:pathLst>
                <a:path w="1977" h="112" extrusionOk="0">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0"/>
            <p:cNvSpPr/>
            <p:nvPr/>
          </p:nvSpPr>
          <p:spPr>
            <a:xfrm>
              <a:off x="6793531" y="3175280"/>
              <a:ext cx="76115" cy="6376"/>
            </a:xfrm>
            <a:custGeom>
              <a:avLst/>
              <a:gdLst/>
              <a:ahLst/>
              <a:cxnLst/>
              <a:rect l="l" t="t" r="r" b="b"/>
              <a:pathLst>
                <a:path w="1337" h="112" extrusionOk="0">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0"/>
            <p:cNvSpPr/>
            <p:nvPr/>
          </p:nvSpPr>
          <p:spPr>
            <a:xfrm>
              <a:off x="6931926" y="3208526"/>
              <a:ext cx="49131" cy="6945"/>
            </a:xfrm>
            <a:custGeom>
              <a:avLst/>
              <a:gdLst/>
              <a:ahLst/>
              <a:cxnLst/>
              <a:rect l="l" t="t" r="r" b="b"/>
              <a:pathLst>
                <a:path w="863" h="122" extrusionOk="0">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0"/>
            <p:cNvSpPr/>
            <p:nvPr/>
          </p:nvSpPr>
          <p:spPr>
            <a:xfrm>
              <a:off x="6732275" y="2787650"/>
              <a:ext cx="373973" cy="250378"/>
            </a:xfrm>
            <a:custGeom>
              <a:avLst/>
              <a:gdLst/>
              <a:ahLst/>
              <a:cxnLst/>
              <a:rect l="l" t="t" r="r" b="b"/>
              <a:pathLst>
                <a:path w="6569" h="4398" extrusionOk="0">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0"/>
            <p:cNvSpPr/>
            <p:nvPr/>
          </p:nvSpPr>
          <p:spPr>
            <a:xfrm>
              <a:off x="6728575" y="2783949"/>
              <a:ext cx="380862" cy="257210"/>
            </a:xfrm>
            <a:custGeom>
              <a:avLst/>
              <a:gdLst/>
              <a:ahLst/>
              <a:cxnLst/>
              <a:rect l="l" t="t" r="r" b="b"/>
              <a:pathLst>
                <a:path w="6690" h="4518" extrusionOk="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0"/>
            <p:cNvSpPr/>
            <p:nvPr/>
          </p:nvSpPr>
          <p:spPr>
            <a:xfrm>
              <a:off x="6997395" y="2799263"/>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0"/>
            <p:cNvSpPr/>
            <p:nvPr/>
          </p:nvSpPr>
          <p:spPr>
            <a:xfrm>
              <a:off x="7035424" y="2799263"/>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0"/>
            <p:cNvSpPr/>
            <p:nvPr/>
          </p:nvSpPr>
          <p:spPr>
            <a:xfrm>
              <a:off x="7073452" y="2799263"/>
              <a:ext cx="19584" cy="19584"/>
            </a:xfrm>
            <a:custGeom>
              <a:avLst/>
              <a:gdLst/>
              <a:ahLst/>
              <a:cxnLst/>
              <a:rect l="l" t="t" r="r" b="b"/>
              <a:pathLst>
                <a:path w="344" h="344" extrusionOk="0">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0"/>
            <p:cNvSpPr/>
            <p:nvPr/>
          </p:nvSpPr>
          <p:spPr>
            <a:xfrm>
              <a:off x="6833154" y="2829891"/>
              <a:ext cx="173295" cy="173295"/>
            </a:xfrm>
            <a:custGeom>
              <a:avLst/>
              <a:gdLst/>
              <a:ahLst/>
              <a:cxnLst/>
              <a:rect l="l" t="t" r="r" b="b"/>
              <a:pathLst>
                <a:path w="3044" h="3044" extrusionOk="0">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0"/>
            <p:cNvSpPr/>
            <p:nvPr/>
          </p:nvSpPr>
          <p:spPr>
            <a:xfrm>
              <a:off x="6829966" y="2826703"/>
              <a:ext cx="179614" cy="180127"/>
            </a:xfrm>
            <a:custGeom>
              <a:avLst/>
              <a:gdLst/>
              <a:ahLst/>
              <a:cxnLst/>
              <a:rect l="l" t="t" r="r" b="b"/>
              <a:pathLst>
                <a:path w="3155" h="3164" extrusionOk="0">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0"/>
            <p:cNvSpPr/>
            <p:nvPr/>
          </p:nvSpPr>
          <p:spPr>
            <a:xfrm>
              <a:off x="6851656" y="2848393"/>
              <a:ext cx="136290" cy="136290"/>
            </a:xfrm>
            <a:custGeom>
              <a:avLst/>
              <a:gdLst/>
              <a:ahLst/>
              <a:cxnLst/>
              <a:rect l="l" t="t" r="r" b="b"/>
              <a:pathLst>
                <a:path w="2394" h="2394" extrusionOk="0">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0"/>
            <p:cNvSpPr/>
            <p:nvPr/>
          </p:nvSpPr>
          <p:spPr>
            <a:xfrm>
              <a:off x="6848468" y="2845205"/>
              <a:ext cx="142667" cy="142667"/>
            </a:xfrm>
            <a:custGeom>
              <a:avLst/>
              <a:gdLst/>
              <a:ahLst/>
              <a:cxnLst/>
              <a:rect l="l" t="t" r="r" b="b"/>
              <a:pathLst>
                <a:path w="2506" h="2506" extrusionOk="0">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0"/>
            <p:cNvSpPr/>
            <p:nvPr/>
          </p:nvSpPr>
          <p:spPr>
            <a:xfrm>
              <a:off x="6915018" y="2877939"/>
              <a:ext cx="38599" cy="43381"/>
            </a:xfrm>
            <a:custGeom>
              <a:avLst/>
              <a:gdLst/>
              <a:ahLst/>
              <a:cxnLst/>
              <a:rect l="l" t="t" r="r" b="b"/>
              <a:pathLst>
                <a:path w="678" h="762" extrusionOk="0">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0"/>
            <p:cNvSpPr/>
            <p:nvPr/>
          </p:nvSpPr>
          <p:spPr>
            <a:xfrm>
              <a:off x="6909724" y="2906973"/>
              <a:ext cx="20666" cy="20666"/>
            </a:xfrm>
            <a:custGeom>
              <a:avLst/>
              <a:gdLst/>
              <a:ahLst/>
              <a:cxnLst/>
              <a:rect l="l" t="t" r="r" b="b"/>
              <a:pathLst>
                <a:path w="363" h="363" extrusionOk="0">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0"/>
            <p:cNvSpPr/>
            <p:nvPr/>
          </p:nvSpPr>
          <p:spPr>
            <a:xfrm>
              <a:off x="6906536" y="2903842"/>
              <a:ext cx="26985" cy="26985"/>
            </a:xfrm>
            <a:custGeom>
              <a:avLst/>
              <a:gdLst/>
              <a:ahLst/>
              <a:cxnLst/>
              <a:rect l="l" t="t" r="r" b="b"/>
              <a:pathLst>
                <a:path w="474" h="474" extrusionOk="0">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0"/>
            <p:cNvSpPr/>
            <p:nvPr/>
          </p:nvSpPr>
          <p:spPr>
            <a:xfrm>
              <a:off x="6131273" y="2776548"/>
              <a:ext cx="556206" cy="494892"/>
            </a:xfrm>
            <a:custGeom>
              <a:avLst/>
              <a:gdLst/>
              <a:ahLst/>
              <a:cxnLst/>
              <a:rect l="l" t="t" r="r" b="b"/>
              <a:pathLst>
                <a:path w="9770" h="8693" extrusionOk="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0"/>
            <p:cNvSpPr/>
            <p:nvPr/>
          </p:nvSpPr>
          <p:spPr>
            <a:xfrm>
              <a:off x="6127572" y="2773360"/>
              <a:ext cx="563550" cy="501269"/>
            </a:xfrm>
            <a:custGeom>
              <a:avLst/>
              <a:gdLst/>
              <a:ahLst/>
              <a:cxnLst/>
              <a:rect l="l" t="t" r="r" b="b"/>
              <a:pathLst>
                <a:path w="9899" h="8805" extrusionOk="0">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0"/>
            <p:cNvSpPr/>
            <p:nvPr/>
          </p:nvSpPr>
          <p:spPr>
            <a:xfrm>
              <a:off x="6317204" y="2829094"/>
              <a:ext cx="183827" cy="167488"/>
            </a:xfrm>
            <a:custGeom>
              <a:avLst/>
              <a:gdLst/>
              <a:ahLst/>
              <a:cxnLst/>
              <a:rect l="l" t="t" r="r" b="b"/>
              <a:pathLst>
                <a:path w="3229" h="2942" extrusionOk="0">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0"/>
            <p:cNvSpPr/>
            <p:nvPr/>
          </p:nvSpPr>
          <p:spPr>
            <a:xfrm>
              <a:off x="6322441" y="2825678"/>
              <a:ext cx="173807" cy="174320"/>
            </a:xfrm>
            <a:custGeom>
              <a:avLst/>
              <a:gdLst/>
              <a:ahLst/>
              <a:cxnLst/>
              <a:rect l="l" t="t" r="r" b="b"/>
              <a:pathLst>
                <a:path w="3053" h="3062" extrusionOk="0">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0"/>
            <p:cNvSpPr/>
            <p:nvPr/>
          </p:nvSpPr>
          <p:spPr>
            <a:xfrm>
              <a:off x="6370547" y="2912780"/>
              <a:ext cx="76058" cy="38485"/>
            </a:xfrm>
            <a:custGeom>
              <a:avLst/>
              <a:gdLst/>
              <a:ahLst/>
              <a:cxnLst/>
              <a:rect l="l" t="t" r="r" b="b"/>
              <a:pathLst>
                <a:path w="1336" h="676" extrusionOk="0">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0"/>
            <p:cNvSpPr/>
            <p:nvPr/>
          </p:nvSpPr>
          <p:spPr>
            <a:xfrm>
              <a:off x="6366846" y="2909649"/>
              <a:ext cx="82947" cy="44918"/>
            </a:xfrm>
            <a:custGeom>
              <a:avLst/>
              <a:gdLst/>
              <a:ahLst/>
              <a:cxnLst/>
              <a:rect l="l" t="t" r="r" b="b"/>
              <a:pathLst>
                <a:path w="1457" h="789" extrusionOk="0">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0"/>
            <p:cNvSpPr/>
            <p:nvPr/>
          </p:nvSpPr>
          <p:spPr>
            <a:xfrm>
              <a:off x="6386885" y="2864731"/>
              <a:ext cx="43381" cy="43381"/>
            </a:xfrm>
            <a:custGeom>
              <a:avLst/>
              <a:gdLst/>
              <a:ahLst/>
              <a:cxnLst/>
              <a:rect l="l" t="t" r="r" b="b"/>
              <a:pathLst>
                <a:path w="762" h="762" extrusionOk="0">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0"/>
            <p:cNvSpPr/>
            <p:nvPr/>
          </p:nvSpPr>
          <p:spPr>
            <a:xfrm>
              <a:off x="6383697" y="2861031"/>
              <a:ext cx="50269" cy="50212"/>
            </a:xfrm>
            <a:custGeom>
              <a:avLst/>
              <a:gdLst/>
              <a:ahLst/>
              <a:cxnLst/>
              <a:rect l="l" t="t" r="r" b="b"/>
              <a:pathLst>
                <a:path w="883" h="882" extrusionOk="0">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0"/>
            <p:cNvSpPr/>
            <p:nvPr/>
          </p:nvSpPr>
          <p:spPr>
            <a:xfrm>
              <a:off x="6246953" y="3037967"/>
              <a:ext cx="324843" cy="58695"/>
            </a:xfrm>
            <a:custGeom>
              <a:avLst/>
              <a:gdLst/>
              <a:ahLst/>
              <a:cxnLst/>
              <a:rect l="l" t="t" r="r" b="b"/>
              <a:pathLst>
                <a:path w="5706" h="1031" extrusionOk="0">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0"/>
            <p:cNvSpPr/>
            <p:nvPr/>
          </p:nvSpPr>
          <p:spPr>
            <a:xfrm>
              <a:off x="6243765" y="3034779"/>
              <a:ext cx="331731" cy="65014"/>
            </a:xfrm>
            <a:custGeom>
              <a:avLst/>
              <a:gdLst/>
              <a:ahLst/>
              <a:cxnLst/>
              <a:rect l="l" t="t" r="r" b="b"/>
              <a:pathLst>
                <a:path w="5827" h="1142" extrusionOk="0">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0"/>
            <p:cNvSpPr/>
            <p:nvPr/>
          </p:nvSpPr>
          <p:spPr>
            <a:xfrm>
              <a:off x="6246953" y="3133038"/>
              <a:ext cx="324843" cy="58638"/>
            </a:xfrm>
            <a:custGeom>
              <a:avLst/>
              <a:gdLst/>
              <a:ahLst/>
              <a:cxnLst/>
              <a:rect l="l" t="t" r="r" b="b"/>
              <a:pathLst>
                <a:path w="5706" h="1030" extrusionOk="0">
                  <a:moveTo>
                    <a:pt x="511" y="0"/>
                  </a:moveTo>
                  <a:cubicBezTo>
                    <a:pt x="232" y="0"/>
                    <a:pt x="0" y="232"/>
                    <a:pt x="0" y="520"/>
                  </a:cubicBezTo>
                  <a:cubicBezTo>
                    <a:pt x="0" y="807"/>
                    <a:pt x="232" y="1030"/>
                    <a:pt x="511" y="1030"/>
                  </a:cubicBezTo>
                  <a:lnTo>
                    <a:pt x="5195" y="1030"/>
                  </a:lnTo>
                  <a:cubicBezTo>
                    <a:pt x="5483" y="1030"/>
                    <a:pt x="5705" y="807"/>
                    <a:pt x="5705" y="520"/>
                  </a:cubicBezTo>
                  <a:cubicBezTo>
                    <a:pt x="5705" y="232"/>
                    <a:pt x="5474" y="0"/>
                    <a:pt x="5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0"/>
            <p:cNvSpPr/>
            <p:nvPr/>
          </p:nvSpPr>
          <p:spPr>
            <a:xfrm>
              <a:off x="6243765" y="3129850"/>
              <a:ext cx="331731" cy="65526"/>
            </a:xfrm>
            <a:custGeom>
              <a:avLst/>
              <a:gdLst/>
              <a:ahLst/>
              <a:cxnLst/>
              <a:rect l="l" t="t" r="r" b="b"/>
              <a:pathLst>
                <a:path w="5827" h="1151" extrusionOk="0">
                  <a:moveTo>
                    <a:pt x="5251" y="121"/>
                  </a:moveTo>
                  <a:cubicBezTo>
                    <a:pt x="5502" y="121"/>
                    <a:pt x="5706" y="325"/>
                    <a:pt x="5706" y="576"/>
                  </a:cubicBezTo>
                  <a:cubicBezTo>
                    <a:pt x="5706" y="826"/>
                    <a:pt x="5502" y="1030"/>
                    <a:pt x="5251" y="1030"/>
                  </a:cubicBezTo>
                  <a:lnTo>
                    <a:pt x="567" y="1030"/>
                  </a:lnTo>
                  <a:cubicBezTo>
                    <a:pt x="316" y="1030"/>
                    <a:pt x="112" y="826"/>
                    <a:pt x="112" y="576"/>
                  </a:cubicBezTo>
                  <a:cubicBezTo>
                    <a:pt x="112" y="325"/>
                    <a:pt x="316" y="121"/>
                    <a:pt x="567" y="121"/>
                  </a:cubicBezTo>
                  <a:close/>
                  <a:moveTo>
                    <a:pt x="567" y="0"/>
                  </a:moveTo>
                  <a:cubicBezTo>
                    <a:pt x="251" y="0"/>
                    <a:pt x="1" y="260"/>
                    <a:pt x="1" y="576"/>
                  </a:cubicBezTo>
                  <a:cubicBezTo>
                    <a:pt x="1" y="891"/>
                    <a:pt x="251" y="1151"/>
                    <a:pt x="567" y="1151"/>
                  </a:cubicBezTo>
                  <a:lnTo>
                    <a:pt x="5251" y="1151"/>
                  </a:lnTo>
                  <a:cubicBezTo>
                    <a:pt x="5567" y="1151"/>
                    <a:pt x="5826" y="891"/>
                    <a:pt x="5826" y="576"/>
                  </a:cubicBezTo>
                  <a:cubicBezTo>
                    <a:pt x="5826" y="260"/>
                    <a:pt x="5567" y="0"/>
                    <a:pt x="5251"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0"/>
            <p:cNvSpPr/>
            <p:nvPr/>
          </p:nvSpPr>
          <p:spPr>
            <a:xfrm>
              <a:off x="6362576" y="3211714"/>
              <a:ext cx="93536" cy="10589"/>
            </a:xfrm>
            <a:custGeom>
              <a:avLst/>
              <a:gdLst/>
              <a:ahLst/>
              <a:cxnLst/>
              <a:rect l="l" t="t" r="r" b="b"/>
              <a:pathLst>
                <a:path w="1643" h="186" extrusionOk="0">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0"/>
            <p:cNvSpPr/>
            <p:nvPr/>
          </p:nvSpPr>
          <p:spPr>
            <a:xfrm>
              <a:off x="6608682" y="2809681"/>
              <a:ext cx="39680" cy="38769"/>
            </a:xfrm>
            <a:custGeom>
              <a:avLst/>
              <a:gdLst/>
              <a:ahLst/>
              <a:cxnLst/>
              <a:rect l="l" t="t" r="r" b="b"/>
              <a:pathLst>
                <a:path w="697" h="681" extrusionOk="0">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0"/>
            <p:cNvSpPr/>
            <p:nvPr/>
          </p:nvSpPr>
          <p:spPr>
            <a:xfrm>
              <a:off x="6608682" y="2809681"/>
              <a:ext cx="39680" cy="38769"/>
            </a:xfrm>
            <a:custGeom>
              <a:avLst/>
              <a:gdLst/>
              <a:ahLst/>
              <a:cxnLst/>
              <a:rect l="l" t="t" r="r" b="b"/>
              <a:pathLst>
                <a:path w="697" h="681" extrusionOk="0">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0"/>
            <p:cNvSpPr/>
            <p:nvPr/>
          </p:nvSpPr>
          <p:spPr>
            <a:xfrm>
              <a:off x="6131273" y="3328419"/>
              <a:ext cx="460564" cy="268880"/>
            </a:xfrm>
            <a:custGeom>
              <a:avLst/>
              <a:gdLst/>
              <a:ahLst/>
              <a:cxnLst/>
              <a:rect l="l" t="t" r="r" b="b"/>
              <a:pathLst>
                <a:path w="8090" h="4723" extrusionOk="0">
                  <a:moveTo>
                    <a:pt x="474" y="0"/>
                  </a:moveTo>
                  <a:cubicBezTo>
                    <a:pt x="214" y="0"/>
                    <a:pt x="1" y="214"/>
                    <a:pt x="1" y="474"/>
                  </a:cubicBezTo>
                  <a:lnTo>
                    <a:pt x="1" y="4249"/>
                  </a:lnTo>
                  <a:cubicBezTo>
                    <a:pt x="1" y="4509"/>
                    <a:pt x="214" y="4722"/>
                    <a:pt x="474" y="4722"/>
                  </a:cubicBezTo>
                  <a:lnTo>
                    <a:pt x="7617" y="4722"/>
                  </a:lnTo>
                  <a:cubicBezTo>
                    <a:pt x="7877" y="4722"/>
                    <a:pt x="8090" y="4509"/>
                    <a:pt x="8090" y="4249"/>
                  </a:cubicBezTo>
                  <a:lnTo>
                    <a:pt x="8090" y="474"/>
                  </a:lnTo>
                  <a:cubicBezTo>
                    <a:pt x="8090" y="214"/>
                    <a:pt x="7877" y="0"/>
                    <a:pt x="7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0"/>
            <p:cNvSpPr/>
            <p:nvPr/>
          </p:nvSpPr>
          <p:spPr>
            <a:xfrm>
              <a:off x="6466643" y="3355346"/>
              <a:ext cx="71903" cy="201248"/>
            </a:xfrm>
            <a:custGeom>
              <a:avLst/>
              <a:gdLst/>
              <a:ahLst/>
              <a:cxnLst/>
              <a:rect l="l" t="t" r="r" b="b"/>
              <a:pathLst>
                <a:path w="1263" h="3535" extrusionOk="0">
                  <a:moveTo>
                    <a:pt x="0" y="1"/>
                  </a:moveTo>
                  <a:lnTo>
                    <a:pt x="0" y="3535"/>
                  </a:lnTo>
                  <a:lnTo>
                    <a:pt x="1262" y="3535"/>
                  </a:lnTo>
                  <a:lnTo>
                    <a:pt x="1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0"/>
            <p:cNvSpPr/>
            <p:nvPr/>
          </p:nvSpPr>
          <p:spPr>
            <a:xfrm>
              <a:off x="6463455" y="3352158"/>
              <a:ext cx="78222" cy="208136"/>
            </a:xfrm>
            <a:custGeom>
              <a:avLst/>
              <a:gdLst/>
              <a:ahLst/>
              <a:cxnLst/>
              <a:rect l="l" t="t" r="r" b="b"/>
              <a:pathLst>
                <a:path w="1374" h="3656" extrusionOk="0">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0"/>
            <p:cNvSpPr/>
            <p:nvPr/>
          </p:nvSpPr>
          <p:spPr>
            <a:xfrm>
              <a:off x="6365252" y="3443017"/>
              <a:ext cx="71846" cy="113575"/>
            </a:xfrm>
            <a:custGeom>
              <a:avLst/>
              <a:gdLst/>
              <a:ahLst/>
              <a:cxnLst/>
              <a:rect l="l" t="t" r="r" b="b"/>
              <a:pathLst>
                <a:path w="1262" h="1995" extrusionOk="0">
                  <a:moveTo>
                    <a:pt x="0" y="1"/>
                  </a:moveTo>
                  <a:lnTo>
                    <a:pt x="0" y="1995"/>
                  </a:lnTo>
                  <a:lnTo>
                    <a:pt x="1262" y="1995"/>
                  </a:lnTo>
                  <a:lnTo>
                    <a:pt x="1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0"/>
            <p:cNvSpPr/>
            <p:nvPr/>
          </p:nvSpPr>
          <p:spPr>
            <a:xfrm>
              <a:off x="6362064" y="3439829"/>
              <a:ext cx="78222" cy="120464"/>
            </a:xfrm>
            <a:custGeom>
              <a:avLst/>
              <a:gdLst/>
              <a:ahLst/>
              <a:cxnLst/>
              <a:rect l="l" t="t" r="r" b="b"/>
              <a:pathLst>
                <a:path w="1374" h="2116" extrusionOk="0">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0"/>
            <p:cNvSpPr/>
            <p:nvPr/>
          </p:nvSpPr>
          <p:spPr>
            <a:xfrm>
              <a:off x="6461861" y="3355346"/>
              <a:ext cx="71390" cy="194416"/>
            </a:xfrm>
            <a:custGeom>
              <a:avLst/>
              <a:gdLst/>
              <a:ahLst/>
              <a:cxnLst/>
              <a:rect l="l" t="t" r="r" b="b"/>
              <a:pathLst>
                <a:path w="1254" h="3415" extrusionOk="0">
                  <a:moveTo>
                    <a:pt x="1" y="1"/>
                  </a:moveTo>
                  <a:lnTo>
                    <a:pt x="1" y="3414"/>
                  </a:lnTo>
                  <a:lnTo>
                    <a:pt x="1253" y="3414"/>
                  </a:lnTo>
                  <a:lnTo>
                    <a:pt x="12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0"/>
            <p:cNvSpPr/>
            <p:nvPr/>
          </p:nvSpPr>
          <p:spPr>
            <a:xfrm>
              <a:off x="6458161" y="3352158"/>
              <a:ext cx="78791" cy="200792"/>
            </a:xfrm>
            <a:custGeom>
              <a:avLst/>
              <a:gdLst/>
              <a:ahLst/>
              <a:cxnLst/>
              <a:rect l="l" t="t" r="r" b="b"/>
              <a:pathLst>
                <a:path w="1384" h="3527" extrusionOk="0">
                  <a:moveTo>
                    <a:pt x="1263" y="112"/>
                  </a:moveTo>
                  <a:lnTo>
                    <a:pt x="1263" y="3405"/>
                  </a:lnTo>
                  <a:lnTo>
                    <a:pt x="122" y="3405"/>
                  </a:lnTo>
                  <a:lnTo>
                    <a:pt x="122" y="112"/>
                  </a:lnTo>
                  <a:close/>
                  <a:moveTo>
                    <a:pt x="1" y="1"/>
                  </a:moveTo>
                  <a:lnTo>
                    <a:pt x="1" y="3526"/>
                  </a:lnTo>
                  <a:lnTo>
                    <a:pt x="1383" y="3526"/>
                  </a:lnTo>
                  <a:lnTo>
                    <a:pt x="13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0"/>
            <p:cNvSpPr/>
            <p:nvPr/>
          </p:nvSpPr>
          <p:spPr>
            <a:xfrm>
              <a:off x="6359958" y="3443017"/>
              <a:ext cx="71903" cy="106744"/>
            </a:xfrm>
            <a:custGeom>
              <a:avLst/>
              <a:gdLst/>
              <a:ahLst/>
              <a:cxnLst/>
              <a:rect l="l" t="t" r="r" b="b"/>
              <a:pathLst>
                <a:path w="1263" h="1875" extrusionOk="0">
                  <a:moveTo>
                    <a:pt x="1" y="1"/>
                  </a:moveTo>
                  <a:lnTo>
                    <a:pt x="1" y="1874"/>
                  </a:lnTo>
                  <a:lnTo>
                    <a:pt x="1262" y="1874"/>
                  </a:lnTo>
                  <a:lnTo>
                    <a:pt x="12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0"/>
            <p:cNvSpPr/>
            <p:nvPr/>
          </p:nvSpPr>
          <p:spPr>
            <a:xfrm>
              <a:off x="6356770" y="3439829"/>
              <a:ext cx="78222" cy="113120"/>
            </a:xfrm>
            <a:custGeom>
              <a:avLst/>
              <a:gdLst/>
              <a:ahLst/>
              <a:cxnLst/>
              <a:rect l="l" t="t" r="r" b="b"/>
              <a:pathLst>
                <a:path w="1374" h="1987" extrusionOk="0">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0"/>
            <p:cNvSpPr/>
            <p:nvPr/>
          </p:nvSpPr>
          <p:spPr>
            <a:xfrm>
              <a:off x="6263292" y="3494765"/>
              <a:ext cx="71903" cy="62395"/>
            </a:xfrm>
            <a:custGeom>
              <a:avLst/>
              <a:gdLst/>
              <a:ahLst/>
              <a:cxnLst/>
              <a:rect l="l" t="t" r="r" b="b"/>
              <a:pathLst>
                <a:path w="1263" h="1096" extrusionOk="0">
                  <a:moveTo>
                    <a:pt x="1" y="1"/>
                  </a:moveTo>
                  <a:lnTo>
                    <a:pt x="1" y="1095"/>
                  </a:lnTo>
                  <a:lnTo>
                    <a:pt x="1263" y="1095"/>
                  </a:lnTo>
                  <a:lnTo>
                    <a:pt x="1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0"/>
            <p:cNvSpPr/>
            <p:nvPr/>
          </p:nvSpPr>
          <p:spPr>
            <a:xfrm>
              <a:off x="6260161" y="3491577"/>
              <a:ext cx="78222" cy="68715"/>
            </a:xfrm>
            <a:custGeom>
              <a:avLst/>
              <a:gdLst/>
              <a:ahLst/>
              <a:cxnLst/>
              <a:rect l="l" t="t" r="r" b="b"/>
              <a:pathLst>
                <a:path w="1374" h="1207" extrusionOk="0">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0"/>
            <p:cNvSpPr/>
            <p:nvPr/>
          </p:nvSpPr>
          <p:spPr>
            <a:xfrm>
              <a:off x="6258054" y="3494765"/>
              <a:ext cx="71846" cy="58182"/>
            </a:xfrm>
            <a:custGeom>
              <a:avLst/>
              <a:gdLst/>
              <a:ahLst/>
              <a:cxnLst/>
              <a:rect l="l" t="t" r="r" b="b"/>
              <a:pathLst>
                <a:path w="1262" h="1022" extrusionOk="0">
                  <a:moveTo>
                    <a:pt x="0" y="1"/>
                  </a:moveTo>
                  <a:lnTo>
                    <a:pt x="0" y="1021"/>
                  </a:lnTo>
                  <a:lnTo>
                    <a:pt x="1262" y="1021"/>
                  </a:lnTo>
                  <a:lnTo>
                    <a:pt x="12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0"/>
            <p:cNvSpPr/>
            <p:nvPr/>
          </p:nvSpPr>
          <p:spPr>
            <a:xfrm>
              <a:off x="6254866" y="3491577"/>
              <a:ext cx="78222" cy="64502"/>
            </a:xfrm>
            <a:custGeom>
              <a:avLst/>
              <a:gdLst/>
              <a:ahLst/>
              <a:cxnLst/>
              <a:rect l="l" t="t" r="r" b="b"/>
              <a:pathLst>
                <a:path w="1374" h="1133" extrusionOk="0">
                  <a:moveTo>
                    <a:pt x="1253" y="122"/>
                  </a:moveTo>
                  <a:lnTo>
                    <a:pt x="1253" y="1021"/>
                  </a:lnTo>
                  <a:lnTo>
                    <a:pt x="112" y="1021"/>
                  </a:lnTo>
                  <a:lnTo>
                    <a:pt x="112" y="122"/>
                  </a:lnTo>
                  <a:close/>
                  <a:moveTo>
                    <a:pt x="0" y="1"/>
                  </a:moveTo>
                  <a:lnTo>
                    <a:pt x="0" y="1133"/>
                  </a:lnTo>
                  <a:lnTo>
                    <a:pt x="1373" y="1133"/>
                  </a:lnTo>
                  <a:lnTo>
                    <a:pt x="13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0"/>
            <p:cNvSpPr/>
            <p:nvPr/>
          </p:nvSpPr>
          <p:spPr>
            <a:xfrm>
              <a:off x="6166113" y="3528069"/>
              <a:ext cx="71903" cy="29091"/>
            </a:xfrm>
            <a:custGeom>
              <a:avLst/>
              <a:gdLst/>
              <a:ahLst/>
              <a:cxnLst/>
              <a:rect l="l" t="t" r="r" b="b"/>
              <a:pathLst>
                <a:path w="1263" h="511" extrusionOk="0">
                  <a:moveTo>
                    <a:pt x="1" y="0"/>
                  </a:moveTo>
                  <a:lnTo>
                    <a:pt x="1" y="510"/>
                  </a:lnTo>
                  <a:lnTo>
                    <a:pt x="1263" y="510"/>
                  </a:lnTo>
                  <a:lnTo>
                    <a:pt x="1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0"/>
            <p:cNvSpPr/>
            <p:nvPr/>
          </p:nvSpPr>
          <p:spPr>
            <a:xfrm>
              <a:off x="6162470" y="3524369"/>
              <a:ext cx="78734" cy="35923"/>
            </a:xfrm>
            <a:custGeom>
              <a:avLst/>
              <a:gdLst/>
              <a:ahLst/>
              <a:cxnLst/>
              <a:rect l="l" t="t" r="r" b="b"/>
              <a:pathLst>
                <a:path w="1383" h="631" extrusionOk="0">
                  <a:moveTo>
                    <a:pt x="1262" y="121"/>
                  </a:moveTo>
                  <a:lnTo>
                    <a:pt x="1262" y="520"/>
                  </a:lnTo>
                  <a:lnTo>
                    <a:pt x="121" y="520"/>
                  </a:lnTo>
                  <a:lnTo>
                    <a:pt x="121" y="121"/>
                  </a:lnTo>
                  <a:close/>
                  <a:moveTo>
                    <a:pt x="65" y="0"/>
                  </a:moveTo>
                  <a:cubicBezTo>
                    <a:pt x="28" y="0"/>
                    <a:pt x="0" y="28"/>
                    <a:pt x="0" y="65"/>
                  </a:cubicBezTo>
                  <a:lnTo>
                    <a:pt x="0" y="575"/>
                  </a:lnTo>
                  <a:cubicBezTo>
                    <a:pt x="0" y="612"/>
                    <a:pt x="28" y="631"/>
                    <a:pt x="65" y="631"/>
                  </a:cubicBezTo>
                  <a:lnTo>
                    <a:pt x="1327" y="631"/>
                  </a:lnTo>
                  <a:cubicBezTo>
                    <a:pt x="1354" y="631"/>
                    <a:pt x="1382" y="612"/>
                    <a:pt x="1382" y="575"/>
                  </a:cubicBezTo>
                  <a:lnTo>
                    <a:pt x="1382" y="65"/>
                  </a:lnTo>
                  <a:cubicBezTo>
                    <a:pt x="1382" y="28"/>
                    <a:pt x="1354"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0"/>
            <p:cNvSpPr/>
            <p:nvPr/>
          </p:nvSpPr>
          <p:spPr>
            <a:xfrm>
              <a:off x="6160876" y="3528069"/>
              <a:ext cx="71846" cy="26985"/>
            </a:xfrm>
            <a:custGeom>
              <a:avLst/>
              <a:gdLst/>
              <a:ahLst/>
              <a:cxnLst/>
              <a:rect l="l" t="t" r="r" b="b"/>
              <a:pathLst>
                <a:path w="1262" h="474" extrusionOk="0">
                  <a:moveTo>
                    <a:pt x="0" y="0"/>
                  </a:moveTo>
                  <a:lnTo>
                    <a:pt x="0" y="473"/>
                  </a:lnTo>
                  <a:lnTo>
                    <a:pt x="1262" y="473"/>
                  </a:lnTo>
                  <a:lnTo>
                    <a:pt x="12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0"/>
            <p:cNvSpPr/>
            <p:nvPr/>
          </p:nvSpPr>
          <p:spPr>
            <a:xfrm>
              <a:off x="6157176" y="3524369"/>
              <a:ext cx="78734" cy="34386"/>
            </a:xfrm>
            <a:custGeom>
              <a:avLst/>
              <a:gdLst/>
              <a:ahLst/>
              <a:cxnLst/>
              <a:rect l="l" t="t" r="r" b="b"/>
              <a:pathLst>
                <a:path w="1383" h="604" extrusionOk="0">
                  <a:moveTo>
                    <a:pt x="1262" y="121"/>
                  </a:moveTo>
                  <a:lnTo>
                    <a:pt x="1262" y="482"/>
                  </a:lnTo>
                  <a:lnTo>
                    <a:pt x="121" y="482"/>
                  </a:lnTo>
                  <a:lnTo>
                    <a:pt x="121" y="121"/>
                  </a:lnTo>
                  <a:close/>
                  <a:moveTo>
                    <a:pt x="65" y="0"/>
                  </a:moveTo>
                  <a:cubicBezTo>
                    <a:pt x="28" y="0"/>
                    <a:pt x="0" y="28"/>
                    <a:pt x="0" y="65"/>
                  </a:cubicBezTo>
                  <a:lnTo>
                    <a:pt x="0" y="538"/>
                  </a:lnTo>
                  <a:cubicBezTo>
                    <a:pt x="0" y="575"/>
                    <a:pt x="28" y="603"/>
                    <a:pt x="65" y="603"/>
                  </a:cubicBezTo>
                  <a:lnTo>
                    <a:pt x="1327" y="603"/>
                  </a:lnTo>
                  <a:cubicBezTo>
                    <a:pt x="1355" y="603"/>
                    <a:pt x="1382" y="575"/>
                    <a:pt x="1382" y="538"/>
                  </a:cubicBezTo>
                  <a:lnTo>
                    <a:pt x="1382" y="65"/>
                  </a:lnTo>
                  <a:cubicBezTo>
                    <a:pt x="1382" y="28"/>
                    <a:pt x="1355"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0"/>
            <p:cNvSpPr/>
            <p:nvPr/>
          </p:nvSpPr>
          <p:spPr>
            <a:xfrm>
              <a:off x="6176190" y="3382729"/>
              <a:ext cx="163731" cy="111184"/>
            </a:xfrm>
            <a:custGeom>
              <a:avLst/>
              <a:gdLst/>
              <a:ahLst/>
              <a:cxnLst/>
              <a:rect l="l" t="t" r="r" b="b"/>
              <a:pathLst>
                <a:path w="2876" h="1953" extrusionOk="0">
                  <a:moveTo>
                    <a:pt x="2653" y="1"/>
                  </a:moveTo>
                  <a:cubicBezTo>
                    <a:pt x="2594" y="1"/>
                    <a:pt x="2535" y="30"/>
                    <a:pt x="2496" y="85"/>
                  </a:cubicBezTo>
                  <a:lnTo>
                    <a:pt x="2486" y="85"/>
                  </a:lnTo>
                  <a:cubicBezTo>
                    <a:pt x="2338" y="290"/>
                    <a:pt x="2180" y="494"/>
                    <a:pt x="1995" y="661"/>
                  </a:cubicBezTo>
                  <a:cubicBezTo>
                    <a:pt x="1818" y="837"/>
                    <a:pt x="1624" y="1004"/>
                    <a:pt x="1410" y="1152"/>
                  </a:cubicBezTo>
                  <a:cubicBezTo>
                    <a:pt x="1197" y="1301"/>
                    <a:pt x="974" y="1440"/>
                    <a:pt x="742" y="1560"/>
                  </a:cubicBezTo>
                  <a:cubicBezTo>
                    <a:pt x="510" y="1681"/>
                    <a:pt x="279" y="1783"/>
                    <a:pt x="28" y="1876"/>
                  </a:cubicBezTo>
                  <a:cubicBezTo>
                    <a:pt x="10" y="1885"/>
                    <a:pt x="0" y="1904"/>
                    <a:pt x="0" y="1922"/>
                  </a:cubicBezTo>
                  <a:cubicBezTo>
                    <a:pt x="8" y="1937"/>
                    <a:pt x="22" y="1953"/>
                    <a:pt x="36" y="1953"/>
                  </a:cubicBezTo>
                  <a:cubicBezTo>
                    <a:pt x="40" y="1953"/>
                    <a:pt x="43" y="1952"/>
                    <a:pt x="47" y="1950"/>
                  </a:cubicBezTo>
                  <a:cubicBezTo>
                    <a:pt x="316" y="1885"/>
                    <a:pt x="566" y="1802"/>
                    <a:pt x="807" y="1700"/>
                  </a:cubicBezTo>
                  <a:cubicBezTo>
                    <a:pt x="1058" y="1598"/>
                    <a:pt x="1299" y="1486"/>
                    <a:pt x="1531" y="1347"/>
                  </a:cubicBezTo>
                  <a:cubicBezTo>
                    <a:pt x="1772" y="1217"/>
                    <a:pt x="1995" y="1069"/>
                    <a:pt x="2208" y="902"/>
                  </a:cubicBezTo>
                  <a:cubicBezTo>
                    <a:pt x="2421" y="735"/>
                    <a:pt x="2616" y="531"/>
                    <a:pt x="2802" y="327"/>
                  </a:cubicBezTo>
                  <a:cubicBezTo>
                    <a:pt x="2802" y="317"/>
                    <a:pt x="2802" y="317"/>
                    <a:pt x="2811" y="308"/>
                  </a:cubicBezTo>
                  <a:cubicBezTo>
                    <a:pt x="2876" y="225"/>
                    <a:pt x="2857" y="104"/>
                    <a:pt x="2765" y="39"/>
                  </a:cubicBezTo>
                  <a:cubicBezTo>
                    <a:pt x="2731" y="13"/>
                    <a:pt x="2692" y="1"/>
                    <a:pt x="2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0"/>
            <p:cNvSpPr/>
            <p:nvPr/>
          </p:nvSpPr>
          <p:spPr>
            <a:xfrm>
              <a:off x="6297108" y="3363259"/>
              <a:ext cx="49188" cy="58182"/>
            </a:xfrm>
            <a:custGeom>
              <a:avLst/>
              <a:gdLst/>
              <a:ahLst/>
              <a:cxnLst/>
              <a:rect l="l" t="t" r="r" b="b"/>
              <a:pathLst>
                <a:path w="864" h="1022" extrusionOk="0">
                  <a:moveTo>
                    <a:pt x="863" y="1"/>
                  </a:moveTo>
                  <a:lnTo>
                    <a:pt x="1" y="576"/>
                  </a:lnTo>
                  <a:lnTo>
                    <a:pt x="437" y="659"/>
                  </a:lnTo>
                  <a:lnTo>
                    <a:pt x="678" y="1021"/>
                  </a:lnTo>
                  <a:lnTo>
                    <a:pt x="8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0"/>
            <p:cNvSpPr/>
            <p:nvPr/>
          </p:nvSpPr>
          <p:spPr>
            <a:xfrm>
              <a:off x="7410929" y="3726638"/>
              <a:ext cx="278331" cy="6889"/>
            </a:xfrm>
            <a:custGeom>
              <a:avLst/>
              <a:gdLst/>
              <a:ahLst/>
              <a:cxnLst/>
              <a:rect l="l" t="t" r="r" b="b"/>
              <a:pathLst>
                <a:path w="4889" h="121" extrusionOk="0">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0"/>
            <p:cNvSpPr/>
            <p:nvPr/>
          </p:nvSpPr>
          <p:spPr>
            <a:xfrm>
              <a:off x="5696618" y="4217195"/>
              <a:ext cx="117845" cy="42868"/>
            </a:xfrm>
            <a:custGeom>
              <a:avLst/>
              <a:gdLst/>
              <a:ahLst/>
              <a:cxnLst/>
              <a:rect l="l" t="t" r="r" b="b"/>
              <a:pathLst>
                <a:path w="2070" h="753" extrusionOk="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4"/>
        <p:cNvGrpSpPr/>
        <p:nvPr/>
      </p:nvGrpSpPr>
      <p:grpSpPr>
        <a:xfrm>
          <a:off x="0" y="0"/>
          <a:ext cx="0" cy="0"/>
          <a:chOff x="0" y="0"/>
          <a:chExt cx="0" cy="0"/>
        </a:xfrm>
      </p:grpSpPr>
      <p:sp>
        <p:nvSpPr>
          <p:cNvPr id="45" name="Google Shape;45;p5"/>
          <p:cNvSpPr txBox="1">
            <a:spLocks noGrp="1"/>
          </p:cNvSpPr>
          <p:nvPr>
            <p:ph type="subTitle" idx="1"/>
          </p:nvPr>
        </p:nvSpPr>
        <p:spPr>
          <a:xfrm>
            <a:off x="3672296" y="2477450"/>
            <a:ext cx="2742000" cy="16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 name="Google Shape;46;p5"/>
          <p:cNvSpPr txBox="1">
            <a:spLocks noGrp="1"/>
          </p:cNvSpPr>
          <p:nvPr>
            <p:ph type="subTitle" idx="2"/>
          </p:nvPr>
        </p:nvSpPr>
        <p:spPr>
          <a:xfrm>
            <a:off x="720000" y="2477450"/>
            <a:ext cx="2742000" cy="16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5"/>
          <p:cNvSpPr txBox="1">
            <a:spLocks noGrp="1"/>
          </p:cNvSpPr>
          <p:nvPr>
            <p:ph type="subTitle" idx="3"/>
          </p:nvPr>
        </p:nvSpPr>
        <p:spPr>
          <a:xfrm>
            <a:off x="720000" y="1827600"/>
            <a:ext cx="27420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48" name="Google Shape;48;p5"/>
          <p:cNvSpPr txBox="1">
            <a:spLocks noGrp="1"/>
          </p:cNvSpPr>
          <p:nvPr>
            <p:ph type="subTitle" idx="4"/>
          </p:nvPr>
        </p:nvSpPr>
        <p:spPr>
          <a:xfrm>
            <a:off x="3672293" y="1827600"/>
            <a:ext cx="27420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49" name="Google Shape;49;p5"/>
          <p:cNvGrpSpPr/>
          <p:nvPr/>
        </p:nvGrpSpPr>
        <p:grpSpPr>
          <a:xfrm>
            <a:off x="518850" y="392550"/>
            <a:ext cx="8106300" cy="4358400"/>
            <a:chOff x="518850" y="392550"/>
            <a:chExt cx="8106300" cy="4358400"/>
          </a:xfrm>
        </p:grpSpPr>
        <p:grpSp>
          <p:nvGrpSpPr>
            <p:cNvPr id="50" name="Google Shape;50;p5"/>
            <p:cNvGrpSpPr/>
            <p:nvPr/>
          </p:nvGrpSpPr>
          <p:grpSpPr>
            <a:xfrm>
              <a:off x="518850" y="392550"/>
              <a:ext cx="8106300" cy="396000"/>
              <a:chOff x="518850" y="385283"/>
              <a:chExt cx="8106300" cy="396000"/>
            </a:xfrm>
          </p:grpSpPr>
          <p:cxnSp>
            <p:nvCxnSpPr>
              <p:cNvPr id="51" name="Google Shape;51;p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2" name="Google Shape;52;p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3" name="Google Shape;53;p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54" name="Google Shape;54;p5"/>
            <p:cNvGrpSpPr/>
            <p:nvPr/>
          </p:nvGrpSpPr>
          <p:grpSpPr>
            <a:xfrm rot="10800000">
              <a:off x="518850" y="4354950"/>
              <a:ext cx="8106300" cy="396000"/>
              <a:chOff x="518850" y="385283"/>
              <a:chExt cx="8106300" cy="396000"/>
            </a:xfrm>
          </p:grpSpPr>
          <p:cxnSp>
            <p:nvCxnSpPr>
              <p:cNvPr id="55" name="Google Shape;55;p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6" name="Google Shape;56;p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7" name="Google Shape;57;p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58" name="Google Shape;58;p5"/>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7"/>
          <p:cNvSpPr txBox="1">
            <a:spLocks noGrp="1"/>
          </p:cNvSpPr>
          <p:nvPr>
            <p:ph type="subTitle" idx="1"/>
          </p:nvPr>
        </p:nvSpPr>
        <p:spPr>
          <a:xfrm>
            <a:off x="713225" y="1900863"/>
            <a:ext cx="4306500" cy="19827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72" name="Google Shape;72;p7"/>
          <p:cNvSpPr txBox="1">
            <a:spLocks noGrp="1"/>
          </p:cNvSpPr>
          <p:nvPr>
            <p:ph type="title"/>
          </p:nvPr>
        </p:nvSpPr>
        <p:spPr>
          <a:xfrm>
            <a:off x="713225" y="1259938"/>
            <a:ext cx="4306500" cy="641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3" name="Google Shape;73;p7"/>
          <p:cNvSpPr>
            <a:spLocks noGrp="1"/>
          </p:cNvSpPr>
          <p:nvPr>
            <p:ph type="pic" idx="2"/>
          </p:nvPr>
        </p:nvSpPr>
        <p:spPr>
          <a:xfrm>
            <a:off x="5019725" y="965076"/>
            <a:ext cx="2203500" cy="3213300"/>
          </a:xfrm>
          <a:prstGeom prst="rect">
            <a:avLst/>
          </a:prstGeom>
          <a:noFill/>
          <a:ln w="19050" cap="flat" cmpd="sng">
            <a:solidFill>
              <a:schemeClr val="dk1"/>
            </a:solidFill>
            <a:prstDash val="solid"/>
            <a:round/>
            <a:headEnd type="none" w="sm" len="sm"/>
            <a:tailEnd type="none" w="sm" len="sm"/>
          </a:ln>
        </p:spPr>
      </p:sp>
      <p:grpSp>
        <p:nvGrpSpPr>
          <p:cNvPr id="74" name="Google Shape;74;p7"/>
          <p:cNvGrpSpPr/>
          <p:nvPr/>
        </p:nvGrpSpPr>
        <p:grpSpPr>
          <a:xfrm>
            <a:off x="518850" y="392550"/>
            <a:ext cx="8106300" cy="4358400"/>
            <a:chOff x="518850" y="392550"/>
            <a:chExt cx="8106300" cy="4358400"/>
          </a:xfrm>
        </p:grpSpPr>
        <p:grpSp>
          <p:nvGrpSpPr>
            <p:cNvPr id="75" name="Google Shape;75;p7"/>
            <p:cNvGrpSpPr/>
            <p:nvPr/>
          </p:nvGrpSpPr>
          <p:grpSpPr>
            <a:xfrm>
              <a:off x="518850" y="392550"/>
              <a:ext cx="8106300" cy="396000"/>
              <a:chOff x="518850" y="385283"/>
              <a:chExt cx="8106300" cy="396000"/>
            </a:xfrm>
          </p:grpSpPr>
          <p:cxnSp>
            <p:nvCxnSpPr>
              <p:cNvPr id="76" name="Google Shape;76;p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77" name="Google Shape;77;p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78" name="Google Shape;78;p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79" name="Google Shape;79;p7"/>
            <p:cNvGrpSpPr/>
            <p:nvPr/>
          </p:nvGrpSpPr>
          <p:grpSpPr>
            <a:xfrm rot="10800000">
              <a:off x="518850" y="4354950"/>
              <a:ext cx="8106300" cy="396000"/>
              <a:chOff x="518850" y="385283"/>
              <a:chExt cx="8106300" cy="396000"/>
            </a:xfrm>
          </p:grpSpPr>
          <p:cxnSp>
            <p:nvCxnSpPr>
              <p:cNvPr id="80" name="Google Shape;80;p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81" name="Google Shape;81;p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82" name="Google Shape;82;p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3"/>
        <p:cNvGrpSpPr/>
        <p:nvPr/>
      </p:nvGrpSpPr>
      <p:grpSpPr>
        <a:xfrm>
          <a:off x="0" y="0"/>
          <a:ext cx="0" cy="0"/>
          <a:chOff x="0" y="0"/>
          <a:chExt cx="0" cy="0"/>
        </a:xfrm>
      </p:grpSpPr>
      <p:sp>
        <p:nvSpPr>
          <p:cNvPr id="84" name="Google Shape;84;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85" name="Google Shape;85;p8"/>
          <p:cNvGrpSpPr/>
          <p:nvPr/>
        </p:nvGrpSpPr>
        <p:grpSpPr>
          <a:xfrm>
            <a:off x="518850" y="392550"/>
            <a:ext cx="8106300" cy="4358400"/>
            <a:chOff x="518850" y="392550"/>
            <a:chExt cx="8106300" cy="4358400"/>
          </a:xfrm>
        </p:grpSpPr>
        <p:grpSp>
          <p:nvGrpSpPr>
            <p:cNvPr id="86" name="Google Shape;86;p8"/>
            <p:cNvGrpSpPr/>
            <p:nvPr/>
          </p:nvGrpSpPr>
          <p:grpSpPr>
            <a:xfrm>
              <a:off x="518850" y="392550"/>
              <a:ext cx="8106300" cy="396000"/>
              <a:chOff x="518850" y="385283"/>
              <a:chExt cx="8106300" cy="396000"/>
            </a:xfrm>
          </p:grpSpPr>
          <p:cxnSp>
            <p:nvCxnSpPr>
              <p:cNvPr id="87" name="Google Shape;87;p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88" name="Google Shape;88;p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89" name="Google Shape;89;p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90" name="Google Shape;90;p8"/>
            <p:cNvGrpSpPr/>
            <p:nvPr/>
          </p:nvGrpSpPr>
          <p:grpSpPr>
            <a:xfrm rot="10800000">
              <a:off x="518850" y="4354950"/>
              <a:ext cx="8106300" cy="396000"/>
              <a:chOff x="518850" y="385283"/>
              <a:chExt cx="8106300" cy="396000"/>
            </a:xfrm>
          </p:grpSpPr>
          <p:cxnSp>
            <p:nvCxnSpPr>
              <p:cNvPr id="91" name="Google Shape;91;p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92" name="Google Shape;92;p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93" name="Google Shape;93;p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4"/>
        <p:cNvGrpSpPr/>
        <p:nvPr/>
      </p:nvGrpSpPr>
      <p:grpSpPr>
        <a:xfrm>
          <a:off x="0" y="0"/>
          <a:ext cx="0" cy="0"/>
          <a:chOff x="0" y="0"/>
          <a:chExt cx="0" cy="0"/>
        </a:xfrm>
      </p:grpSpPr>
      <p:sp>
        <p:nvSpPr>
          <p:cNvPr id="95" name="Google Shape;95;p9"/>
          <p:cNvSpPr txBox="1">
            <a:spLocks noGrp="1"/>
          </p:cNvSpPr>
          <p:nvPr>
            <p:ph type="title"/>
          </p:nvPr>
        </p:nvSpPr>
        <p:spPr>
          <a:xfrm>
            <a:off x="2135550" y="1222639"/>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96" name="Google Shape;96;p9"/>
          <p:cNvSpPr txBox="1">
            <a:spLocks noGrp="1"/>
          </p:cNvSpPr>
          <p:nvPr>
            <p:ph type="subTitle" idx="1"/>
          </p:nvPr>
        </p:nvSpPr>
        <p:spPr>
          <a:xfrm>
            <a:off x="2135550" y="3339439"/>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97" name="Google Shape;97;p9"/>
          <p:cNvGrpSpPr/>
          <p:nvPr/>
        </p:nvGrpSpPr>
        <p:grpSpPr>
          <a:xfrm>
            <a:off x="518850" y="392550"/>
            <a:ext cx="8106300" cy="4358400"/>
            <a:chOff x="518850" y="392550"/>
            <a:chExt cx="8106300" cy="4358400"/>
          </a:xfrm>
        </p:grpSpPr>
        <p:grpSp>
          <p:nvGrpSpPr>
            <p:cNvPr id="98" name="Google Shape;98;p9"/>
            <p:cNvGrpSpPr/>
            <p:nvPr/>
          </p:nvGrpSpPr>
          <p:grpSpPr>
            <a:xfrm>
              <a:off x="518850" y="392550"/>
              <a:ext cx="8106300" cy="396000"/>
              <a:chOff x="518850" y="385283"/>
              <a:chExt cx="8106300" cy="396000"/>
            </a:xfrm>
          </p:grpSpPr>
          <p:cxnSp>
            <p:nvCxnSpPr>
              <p:cNvPr id="99" name="Google Shape;99;p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00" name="Google Shape;100;p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01" name="Google Shape;101;p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02" name="Google Shape;102;p9"/>
            <p:cNvGrpSpPr/>
            <p:nvPr/>
          </p:nvGrpSpPr>
          <p:grpSpPr>
            <a:xfrm rot="10800000">
              <a:off x="518850" y="4354950"/>
              <a:ext cx="8106300" cy="396000"/>
              <a:chOff x="518850" y="385283"/>
              <a:chExt cx="8106300" cy="396000"/>
            </a:xfrm>
          </p:grpSpPr>
          <p:cxnSp>
            <p:nvCxnSpPr>
              <p:cNvPr id="103" name="Google Shape;103;p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05" name="Google Shape;105;p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6"/>
        <p:cNvGrpSpPr/>
        <p:nvPr/>
      </p:nvGrpSpPr>
      <p:grpSpPr>
        <a:xfrm>
          <a:off x="0" y="0"/>
          <a:ext cx="0" cy="0"/>
          <a:chOff x="0" y="0"/>
          <a:chExt cx="0" cy="0"/>
        </a:xfrm>
      </p:grpSpPr>
      <p:sp>
        <p:nvSpPr>
          <p:cNvPr id="107" name="Google Shape;107;p10"/>
          <p:cNvSpPr>
            <a:spLocks noGrp="1"/>
          </p:cNvSpPr>
          <p:nvPr>
            <p:ph type="pic" idx="2"/>
          </p:nvPr>
        </p:nvSpPr>
        <p:spPr>
          <a:xfrm>
            <a:off x="0" y="0"/>
            <a:ext cx="9144000" cy="5143500"/>
          </a:xfrm>
          <a:prstGeom prst="rect">
            <a:avLst/>
          </a:prstGeom>
          <a:noFill/>
          <a:ln>
            <a:noFill/>
          </a:ln>
        </p:spPr>
      </p:sp>
      <p:sp>
        <p:nvSpPr>
          <p:cNvPr id="108" name="Google Shape;108;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7"/>
        <p:cNvGrpSpPr/>
        <p:nvPr/>
      </p:nvGrpSpPr>
      <p:grpSpPr>
        <a:xfrm>
          <a:off x="0" y="0"/>
          <a:ext cx="0" cy="0"/>
          <a:chOff x="0" y="0"/>
          <a:chExt cx="0" cy="0"/>
        </a:xfrm>
      </p:grpSpPr>
      <p:sp>
        <p:nvSpPr>
          <p:cNvPr id="158" name="Google Shape;158;p15"/>
          <p:cNvSpPr txBox="1">
            <a:spLocks noGrp="1"/>
          </p:cNvSpPr>
          <p:nvPr>
            <p:ph type="subTitle" idx="1"/>
          </p:nvPr>
        </p:nvSpPr>
        <p:spPr>
          <a:xfrm>
            <a:off x="901850"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9" name="Google Shape;159;p15"/>
          <p:cNvSpPr txBox="1">
            <a:spLocks noGrp="1"/>
          </p:cNvSpPr>
          <p:nvPr>
            <p:ph type="subTitle" idx="2"/>
          </p:nvPr>
        </p:nvSpPr>
        <p:spPr>
          <a:xfrm>
            <a:off x="3473632"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 name="Google Shape;160;p15"/>
          <p:cNvSpPr txBox="1">
            <a:spLocks noGrp="1"/>
          </p:cNvSpPr>
          <p:nvPr>
            <p:ph type="subTitle" idx="3"/>
          </p:nvPr>
        </p:nvSpPr>
        <p:spPr>
          <a:xfrm>
            <a:off x="6045421"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1" name="Google Shape;161;p15"/>
          <p:cNvSpPr txBox="1">
            <a:spLocks noGrp="1"/>
          </p:cNvSpPr>
          <p:nvPr>
            <p:ph type="subTitle" idx="4"/>
          </p:nvPr>
        </p:nvSpPr>
        <p:spPr>
          <a:xfrm>
            <a:off x="901850"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62" name="Google Shape;162;p15"/>
          <p:cNvSpPr txBox="1">
            <a:spLocks noGrp="1"/>
          </p:cNvSpPr>
          <p:nvPr>
            <p:ph type="subTitle" idx="5"/>
          </p:nvPr>
        </p:nvSpPr>
        <p:spPr>
          <a:xfrm>
            <a:off x="3473636"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63" name="Google Shape;163;p15"/>
          <p:cNvSpPr txBox="1">
            <a:spLocks noGrp="1"/>
          </p:cNvSpPr>
          <p:nvPr>
            <p:ph type="subTitle" idx="6"/>
          </p:nvPr>
        </p:nvSpPr>
        <p:spPr>
          <a:xfrm>
            <a:off x="6045421"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164" name="Google Shape;164;p15"/>
          <p:cNvGrpSpPr/>
          <p:nvPr/>
        </p:nvGrpSpPr>
        <p:grpSpPr>
          <a:xfrm>
            <a:off x="518850" y="392550"/>
            <a:ext cx="8106300" cy="4358400"/>
            <a:chOff x="518850" y="392550"/>
            <a:chExt cx="8106300" cy="4358400"/>
          </a:xfrm>
        </p:grpSpPr>
        <p:grpSp>
          <p:nvGrpSpPr>
            <p:cNvPr id="165" name="Google Shape;165;p15"/>
            <p:cNvGrpSpPr/>
            <p:nvPr/>
          </p:nvGrpSpPr>
          <p:grpSpPr>
            <a:xfrm>
              <a:off x="518850" y="392550"/>
              <a:ext cx="8106300" cy="396000"/>
              <a:chOff x="518850" y="385283"/>
              <a:chExt cx="8106300" cy="396000"/>
            </a:xfrm>
          </p:grpSpPr>
          <p:cxnSp>
            <p:nvCxnSpPr>
              <p:cNvPr id="166" name="Google Shape;166;p1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67" name="Google Shape;167;p1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68" name="Google Shape;168;p1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69" name="Google Shape;169;p15"/>
            <p:cNvGrpSpPr/>
            <p:nvPr/>
          </p:nvGrpSpPr>
          <p:grpSpPr>
            <a:xfrm rot="10800000">
              <a:off x="518850" y="4354950"/>
              <a:ext cx="8106300" cy="396000"/>
              <a:chOff x="518850" y="385283"/>
              <a:chExt cx="8106300" cy="396000"/>
            </a:xfrm>
          </p:grpSpPr>
          <p:cxnSp>
            <p:nvCxnSpPr>
              <p:cNvPr id="170" name="Google Shape;170;p1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71" name="Google Shape;171;p1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72" name="Google Shape;172;p1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73" name="Google Shape;173;p15"/>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9"/>
        <p:cNvGrpSpPr/>
        <p:nvPr/>
      </p:nvGrpSpPr>
      <p:grpSpPr>
        <a:xfrm>
          <a:off x="0" y="0"/>
          <a:ext cx="0" cy="0"/>
          <a:chOff x="0" y="0"/>
          <a:chExt cx="0" cy="0"/>
        </a:xfrm>
      </p:grpSpPr>
      <p:grpSp>
        <p:nvGrpSpPr>
          <p:cNvPr id="230" name="Google Shape;230;p19"/>
          <p:cNvGrpSpPr/>
          <p:nvPr/>
        </p:nvGrpSpPr>
        <p:grpSpPr>
          <a:xfrm>
            <a:off x="518850" y="392550"/>
            <a:ext cx="8106300" cy="4358400"/>
            <a:chOff x="518850" y="392550"/>
            <a:chExt cx="8106300" cy="4358400"/>
          </a:xfrm>
        </p:grpSpPr>
        <p:grpSp>
          <p:nvGrpSpPr>
            <p:cNvPr id="231" name="Google Shape;231;p19"/>
            <p:cNvGrpSpPr/>
            <p:nvPr/>
          </p:nvGrpSpPr>
          <p:grpSpPr>
            <a:xfrm>
              <a:off x="518850" y="392550"/>
              <a:ext cx="8106300" cy="396000"/>
              <a:chOff x="518850" y="385283"/>
              <a:chExt cx="8106300" cy="396000"/>
            </a:xfrm>
          </p:grpSpPr>
          <p:cxnSp>
            <p:nvCxnSpPr>
              <p:cNvPr id="232" name="Google Shape;232;p1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33" name="Google Shape;233;p1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34" name="Google Shape;234;p1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235" name="Google Shape;235;p19"/>
            <p:cNvGrpSpPr/>
            <p:nvPr/>
          </p:nvGrpSpPr>
          <p:grpSpPr>
            <a:xfrm rot="10800000">
              <a:off x="518850" y="4354950"/>
              <a:ext cx="8106300" cy="396000"/>
              <a:chOff x="518850" y="385283"/>
              <a:chExt cx="8106300" cy="396000"/>
            </a:xfrm>
          </p:grpSpPr>
          <p:cxnSp>
            <p:nvCxnSpPr>
              <p:cNvPr id="236" name="Google Shape;236;p1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1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38" name="Google Shape;238;p1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grpSp>
        <p:nvGrpSpPr>
          <p:cNvPr id="239" name="Google Shape;239;p19"/>
          <p:cNvGrpSpPr/>
          <p:nvPr/>
        </p:nvGrpSpPr>
        <p:grpSpPr>
          <a:xfrm>
            <a:off x="518845" y="755087"/>
            <a:ext cx="3381109" cy="3633336"/>
            <a:chOff x="1742895" y="795775"/>
            <a:chExt cx="3381109" cy="3633336"/>
          </a:xfrm>
        </p:grpSpPr>
        <p:sp>
          <p:nvSpPr>
            <p:cNvPr id="240" name="Google Shape;240;p19"/>
            <p:cNvSpPr/>
            <p:nvPr/>
          </p:nvSpPr>
          <p:spPr>
            <a:xfrm>
              <a:off x="1913656" y="3200832"/>
              <a:ext cx="38942" cy="38942"/>
            </a:xfrm>
            <a:custGeom>
              <a:avLst/>
              <a:gdLst/>
              <a:ahLst/>
              <a:cxnLst/>
              <a:rect l="l" t="t" r="r" b="b"/>
              <a:pathLst>
                <a:path w="660" h="660" extrusionOk="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1910411" y="3196997"/>
              <a:ext cx="46022" cy="46081"/>
            </a:xfrm>
            <a:custGeom>
              <a:avLst/>
              <a:gdLst/>
              <a:ahLst/>
              <a:cxnLst/>
              <a:rect l="l" t="t" r="r" b="b"/>
              <a:pathLst>
                <a:path w="780" h="781" extrusionOk="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 name="Google Shape;242;p19"/>
            <p:cNvGrpSpPr/>
            <p:nvPr/>
          </p:nvGrpSpPr>
          <p:grpSpPr>
            <a:xfrm>
              <a:off x="1742895" y="947116"/>
              <a:ext cx="1986215" cy="3269968"/>
              <a:chOff x="6934075" y="1778325"/>
              <a:chExt cx="689275" cy="1134775"/>
            </a:xfrm>
          </p:grpSpPr>
          <p:sp>
            <p:nvSpPr>
              <p:cNvPr id="243" name="Google Shape;243;p19"/>
              <p:cNvSpPr/>
              <p:nvPr/>
            </p:nvSpPr>
            <p:spPr>
              <a:xfrm>
                <a:off x="7486500" y="2665625"/>
                <a:ext cx="136850" cy="66125"/>
              </a:xfrm>
              <a:custGeom>
                <a:avLst/>
                <a:gdLst/>
                <a:ahLst/>
                <a:cxnLst/>
                <a:rect l="l" t="t" r="r" b="b"/>
                <a:pathLst>
                  <a:path w="5474" h="2645" extrusionOk="0">
                    <a:moveTo>
                      <a:pt x="5418" y="1"/>
                    </a:moveTo>
                    <a:cubicBezTo>
                      <a:pt x="5390" y="1"/>
                      <a:pt x="5363" y="28"/>
                      <a:pt x="5363" y="56"/>
                    </a:cubicBezTo>
                    <a:lnTo>
                      <a:pt x="5363" y="520"/>
                    </a:lnTo>
                    <a:cubicBezTo>
                      <a:pt x="5363" y="557"/>
                      <a:pt x="5390" y="576"/>
                      <a:pt x="5418" y="576"/>
                    </a:cubicBezTo>
                    <a:cubicBezTo>
                      <a:pt x="5446" y="576"/>
                      <a:pt x="5474" y="557"/>
                      <a:pt x="5474" y="520"/>
                    </a:cubicBezTo>
                    <a:lnTo>
                      <a:pt x="5474" y="56"/>
                    </a:lnTo>
                    <a:cubicBezTo>
                      <a:pt x="5474" y="28"/>
                      <a:pt x="5455" y="1"/>
                      <a:pt x="5418" y="1"/>
                    </a:cubicBezTo>
                    <a:close/>
                    <a:moveTo>
                      <a:pt x="5418" y="928"/>
                    </a:moveTo>
                    <a:cubicBezTo>
                      <a:pt x="5390" y="928"/>
                      <a:pt x="5363" y="956"/>
                      <a:pt x="5363" y="984"/>
                    </a:cubicBezTo>
                    <a:lnTo>
                      <a:pt x="5363" y="1448"/>
                    </a:lnTo>
                    <a:cubicBezTo>
                      <a:pt x="5363" y="1485"/>
                      <a:pt x="5390" y="1503"/>
                      <a:pt x="5418" y="1503"/>
                    </a:cubicBezTo>
                    <a:cubicBezTo>
                      <a:pt x="5446" y="1503"/>
                      <a:pt x="5474" y="1485"/>
                      <a:pt x="5474" y="1448"/>
                    </a:cubicBezTo>
                    <a:lnTo>
                      <a:pt x="5474" y="984"/>
                    </a:lnTo>
                    <a:cubicBezTo>
                      <a:pt x="5474" y="956"/>
                      <a:pt x="5455" y="928"/>
                      <a:pt x="5418" y="928"/>
                    </a:cubicBezTo>
                    <a:close/>
                    <a:moveTo>
                      <a:pt x="5418" y="1856"/>
                    </a:moveTo>
                    <a:cubicBezTo>
                      <a:pt x="5390" y="1856"/>
                      <a:pt x="5363" y="1884"/>
                      <a:pt x="5363" y="1912"/>
                    </a:cubicBezTo>
                    <a:lnTo>
                      <a:pt x="5363" y="2375"/>
                    </a:lnTo>
                    <a:cubicBezTo>
                      <a:pt x="5363" y="2413"/>
                      <a:pt x="5390" y="2431"/>
                      <a:pt x="5418" y="2431"/>
                    </a:cubicBezTo>
                    <a:cubicBezTo>
                      <a:pt x="5446" y="2431"/>
                      <a:pt x="5474" y="2413"/>
                      <a:pt x="5474" y="2375"/>
                    </a:cubicBezTo>
                    <a:lnTo>
                      <a:pt x="5474" y="1912"/>
                    </a:lnTo>
                    <a:cubicBezTo>
                      <a:pt x="5474" y="1884"/>
                      <a:pt x="5455" y="1856"/>
                      <a:pt x="5418" y="1856"/>
                    </a:cubicBezTo>
                    <a:close/>
                    <a:moveTo>
                      <a:pt x="56" y="2524"/>
                    </a:moveTo>
                    <a:cubicBezTo>
                      <a:pt x="28" y="2524"/>
                      <a:pt x="1" y="2552"/>
                      <a:pt x="1" y="2589"/>
                    </a:cubicBezTo>
                    <a:cubicBezTo>
                      <a:pt x="1" y="2617"/>
                      <a:pt x="28" y="2644"/>
                      <a:pt x="56" y="2644"/>
                    </a:cubicBezTo>
                    <a:lnTo>
                      <a:pt x="520" y="2644"/>
                    </a:lnTo>
                    <a:cubicBezTo>
                      <a:pt x="557" y="2644"/>
                      <a:pt x="585" y="2617"/>
                      <a:pt x="585" y="2589"/>
                    </a:cubicBezTo>
                    <a:cubicBezTo>
                      <a:pt x="585" y="2552"/>
                      <a:pt x="557" y="2524"/>
                      <a:pt x="520" y="2524"/>
                    </a:cubicBezTo>
                    <a:close/>
                    <a:moveTo>
                      <a:pt x="984" y="2524"/>
                    </a:moveTo>
                    <a:cubicBezTo>
                      <a:pt x="956" y="2524"/>
                      <a:pt x="928" y="2552"/>
                      <a:pt x="928" y="2589"/>
                    </a:cubicBezTo>
                    <a:cubicBezTo>
                      <a:pt x="928" y="2617"/>
                      <a:pt x="956" y="2644"/>
                      <a:pt x="984" y="2644"/>
                    </a:cubicBezTo>
                    <a:lnTo>
                      <a:pt x="1448" y="2644"/>
                    </a:lnTo>
                    <a:cubicBezTo>
                      <a:pt x="1485" y="2644"/>
                      <a:pt x="1513" y="2617"/>
                      <a:pt x="1513" y="2589"/>
                    </a:cubicBezTo>
                    <a:cubicBezTo>
                      <a:pt x="1513" y="2552"/>
                      <a:pt x="1485" y="2524"/>
                      <a:pt x="1448" y="2524"/>
                    </a:cubicBezTo>
                    <a:close/>
                    <a:moveTo>
                      <a:pt x="1912" y="2524"/>
                    </a:moveTo>
                    <a:cubicBezTo>
                      <a:pt x="1884" y="2524"/>
                      <a:pt x="1856" y="2552"/>
                      <a:pt x="1856" y="2589"/>
                    </a:cubicBezTo>
                    <a:cubicBezTo>
                      <a:pt x="1856" y="2617"/>
                      <a:pt x="1884" y="2644"/>
                      <a:pt x="1912" y="2644"/>
                    </a:cubicBezTo>
                    <a:lnTo>
                      <a:pt x="2375" y="2644"/>
                    </a:lnTo>
                    <a:cubicBezTo>
                      <a:pt x="2413" y="2644"/>
                      <a:pt x="2440" y="2617"/>
                      <a:pt x="2440" y="2589"/>
                    </a:cubicBezTo>
                    <a:cubicBezTo>
                      <a:pt x="2440" y="2552"/>
                      <a:pt x="2413" y="2524"/>
                      <a:pt x="2375" y="2524"/>
                    </a:cubicBezTo>
                    <a:close/>
                    <a:moveTo>
                      <a:pt x="2839" y="2524"/>
                    </a:moveTo>
                    <a:cubicBezTo>
                      <a:pt x="2812" y="2524"/>
                      <a:pt x="2784" y="2552"/>
                      <a:pt x="2784" y="2589"/>
                    </a:cubicBezTo>
                    <a:cubicBezTo>
                      <a:pt x="2784" y="2617"/>
                      <a:pt x="2812" y="2644"/>
                      <a:pt x="2839" y="2644"/>
                    </a:cubicBezTo>
                    <a:lnTo>
                      <a:pt x="3303" y="2644"/>
                    </a:lnTo>
                    <a:cubicBezTo>
                      <a:pt x="3340" y="2644"/>
                      <a:pt x="3368" y="2617"/>
                      <a:pt x="3368" y="2589"/>
                    </a:cubicBezTo>
                    <a:cubicBezTo>
                      <a:pt x="3368" y="2552"/>
                      <a:pt x="3340" y="2524"/>
                      <a:pt x="3303" y="2524"/>
                    </a:cubicBezTo>
                    <a:close/>
                    <a:moveTo>
                      <a:pt x="3767" y="2524"/>
                    </a:moveTo>
                    <a:cubicBezTo>
                      <a:pt x="3739" y="2524"/>
                      <a:pt x="3711" y="2552"/>
                      <a:pt x="3711" y="2589"/>
                    </a:cubicBezTo>
                    <a:cubicBezTo>
                      <a:pt x="3711" y="2617"/>
                      <a:pt x="3739" y="2644"/>
                      <a:pt x="3767" y="2644"/>
                    </a:cubicBezTo>
                    <a:lnTo>
                      <a:pt x="4231" y="2644"/>
                    </a:lnTo>
                    <a:cubicBezTo>
                      <a:pt x="4268" y="2644"/>
                      <a:pt x="4296" y="2617"/>
                      <a:pt x="4296" y="2589"/>
                    </a:cubicBezTo>
                    <a:cubicBezTo>
                      <a:pt x="4296" y="2552"/>
                      <a:pt x="4268" y="2524"/>
                      <a:pt x="4231" y="2524"/>
                    </a:cubicBezTo>
                    <a:close/>
                    <a:moveTo>
                      <a:pt x="4695" y="2524"/>
                    </a:moveTo>
                    <a:cubicBezTo>
                      <a:pt x="4667" y="2524"/>
                      <a:pt x="4639" y="2552"/>
                      <a:pt x="4639" y="2589"/>
                    </a:cubicBezTo>
                    <a:cubicBezTo>
                      <a:pt x="4639" y="2617"/>
                      <a:pt x="4667" y="2644"/>
                      <a:pt x="4695" y="2644"/>
                    </a:cubicBezTo>
                    <a:lnTo>
                      <a:pt x="5159" y="2644"/>
                    </a:lnTo>
                    <a:cubicBezTo>
                      <a:pt x="5196" y="2644"/>
                      <a:pt x="5223" y="2617"/>
                      <a:pt x="5223" y="2589"/>
                    </a:cubicBezTo>
                    <a:cubicBezTo>
                      <a:pt x="5223" y="2552"/>
                      <a:pt x="5196" y="2524"/>
                      <a:pt x="5159" y="25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7313500" y="2548975"/>
                <a:ext cx="85375" cy="41525"/>
              </a:xfrm>
              <a:custGeom>
                <a:avLst/>
                <a:gdLst/>
                <a:ahLst/>
                <a:cxnLst/>
                <a:rect l="l" t="t" r="r" b="b"/>
                <a:pathLst>
                  <a:path w="3415" h="1661" extrusionOk="0">
                    <a:moveTo>
                      <a:pt x="3358" y="0"/>
                    </a:moveTo>
                    <a:cubicBezTo>
                      <a:pt x="3321" y="0"/>
                      <a:pt x="3293" y="28"/>
                      <a:pt x="3293" y="65"/>
                    </a:cubicBezTo>
                    <a:lnTo>
                      <a:pt x="3293" y="260"/>
                    </a:lnTo>
                    <a:cubicBezTo>
                      <a:pt x="3293" y="297"/>
                      <a:pt x="3321" y="316"/>
                      <a:pt x="3358" y="316"/>
                    </a:cubicBezTo>
                    <a:cubicBezTo>
                      <a:pt x="3386" y="316"/>
                      <a:pt x="3414" y="297"/>
                      <a:pt x="3414" y="260"/>
                    </a:cubicBezTo>
                    <a:lnTo>
                      <a:pt x="3414" y="65"/>
                    </a:lnTo>
                    <a:cubicBezTo>
                      <a:pt x="3414" y="28"/>
                      <a:pt x="3386" y="0"/>
                      <a:pt x="3358" y="0"/>
                    </a:cubicBezTo>
                    <a:close/>
                    <a:moveTo>
                      <a:pt x="56" y="613"/>
                    </a:moveTo>
                    <a:cubicBezTo>
                      <a:pt x="28" y="613"/>
                      <a:pt x="0" y="641"/>
                      <a:pt x="0" y="668"/>
                    </a:cubicBezTo>
                    <a:lnTo>
                      <a:pt x="0" y="678"/>
                    </a:lnTo>
                    <a:cubicBezTo>
                      <a:pt x="0" y="706"/>
                      <a:pt x="28" y="733"/>
                      <a:pt x="56" y="733"/>
                    </a:cubicBezTo>
                    <a:lnTo>
                      <a:pt x="520" y="733"/>
                    </a:lnTo>
                    <a:cubicBezTo>
                      <a:pt x="548" y="733"/>
                      <a:pt x="575" y="706"/>
                      <a:pt x="575" y="668"/>
                    </a:cubicBezTo>
                    <a:cubicBezTo>
                      <a:pt x="575" y="641"/>
                      <a:pt x="548" y="613"/>
                      <a:pt x="520" y="613"/>
                    </a:cubicBezTo>
                    <a:close/>
                    <a:moveTo>
                      <a:pt x="984" y="613"/>
                    </a:moveTo>
                    <a:cubicBezTo>
                      <a:pt x="946" y="613"/>
                      <a:pt x="928" y="641"/>
                      <a:pt x="928" y="668"/>
                    </a:cubicBezTo>
                    <a:cubicBezTo>
                      <a:pt x="928" y="706"/>
                      <a:pt x="946" y="733"/>
                      <a:pt x="984" y="733"/>
                    </a:cubicBezTo>
                    <a:lnTo>
                      <a:pt x="1447" y="733"/>
                    </a:lnTo>
                    <a:cubicBezTo>
                      <a:pt x="1475" y="733"/>
                      <a:pt x="1503" y="706"/>
                      <a:pt x="1503" y="668"/>
                    </a:cubicBezTo>
                    <a:cubicBezTo>
                      <a:pt x="1503" y="641"/>
                      <a:pt x="1475" y="613"/>
                      <a:pt x="1447" y="613"/>
                    </a:cubicBezTo>
                    <a:close/>
                    <a:moveTo>
                      <a:pt x="1911" y="613"/>
                    </a:moveTo>
                    <a:cubicBezTo>
                      <a:pt x="1874" y="613"/>
                      <a:pt x="1856" y="641"/>
                      <a:pt x="1856" y="668"/>
                    </a:cubicBezTo>
                    <a:cubicBezTo>
                      <a:pt x="1856" y="706"/>
                      <a:pt x="1874" y="733"/>
                      <a:pt x="1911" y="733"/>
                    </a:cubicBezTo>
                    <a:lnTo>
                      <a:pt x="2375" y="733"/>
                    </a:lnTo>
                    <a:cubicBezTo>
                      <a:pt x="2403" y="733"/>
                      <a:pt x="2431" y="706"/>
                      <a:pt x="2431" y="668"/>
                    </a:cubicBezTo>
                    <a:cubicBezTo>
                      <a:pt x="2431" y="641"/>
                      <a:pt x="2403" y="613"/>
                      <a:pt x="2375" y="613"/>
                    </a:cubicBezTo>
                    <a:close/>
                    <a:moveTo>
                      <a:pt x="2839" y="613"/>
                    </a:moveTo>
                    <a:cubicBezTo>
                      <a:pt x="2802" y="613"/>
                      <a:pt x="2783" y="641"/>
                      <a:pt x="2783" y="668"/>
                    </a:cubicBezTo>
                    <a:cubicBezTo>
                      <a:pt x="2783" y="706"/>
                      <a:pt x="2802" y="733"/>
                      <a:pt x="2839" y="733"/>
                    </a:cubicBezTo>
                    <a:lnTo>
                      <a:pt x="3303" y="733"/>
                    </a:lnTo>
                    <a:cubicBezTo>
                      <a:pt x="3331" y="733"/>
                      <a:pt x="3358" y="706"/>
                      <a:pt x="3358" y="668"/>
                    </a:cubicBezTo>
                    <a:cubicBezTo>
                      <a:pt x="3358" y="641"/>
                      <a:pt x="3331" y="613"/>
                      <a:pt x="3303" y="613"/>
                    </a:cubicBezTo>
                    <a:close/>
                    <a:moveTo>
                      <a:pt x="56" y="1086"/>
                    </a:moveTo>
                    <a:cubicBezTo>
                      <a:pt x="28" y="1086"/>
                      <a:pt x="0" y="1104"/>
                      <a:pt x="0" y="1142"/>
                    </a:cubicBezTo>
                    <a:lnTo>
                      <a:pt x="0" y="1605"/>
                    </a:lnTo>
                    <a:cubicBezTo>
                      <a:pt x="0" y="1633"/>
                      <a:pt x="28" y="1661"/>
                      <a:pt x="56" y="1661"/>
                    </a:cubicBezTo>
                    <a:cubicBezTo>
                      <a:pt x="93" y="1661"/>
                      <a:pt x="121" y="1633"/>
                      <a:pt x="121" y="1605"/>
                    </a:cubicBezTo>
                    <a:lnTo>
                      <a:pt x="121" y="1142"/>
                    </a:lnTo>
                    <a:cubicBezTo>
                      <a:pt x="121" y="1104"/>
                      <a:pt x="93" y="1086"/>
                      <a:pt x="56" y="10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7252725" y="2143825"/>
                <a:ext cx="207600" cy="156800"/>
              </a:xfrm>
              <a:custGeom>
                <a:avLst/>
                <a:gdLst/>
                <a:ahLst/>
                <a:cxnLst/>
                <a:rect l="l" t="t" r="r" b="b"/>
                <a:pathLst>
                  <a:path w="8304" h="6272" extrusionOk="0">
                    <a:moveTo>
                      <a:pt x="56" y="0"/>
                    </a:moveTo>
                    <a:cubicBezTo>
                      <a:pt x="29" y="0"/>
                      <a:pt x="1" y="28"/>
                      <a:pt x="1" y="56"/>
                    </a:cubicBezTo>
                    <a:lnTo>
                      <a:pt x="1" y="520"/>
                    </a:lnTo>
                    <a:cubicBezTo>
                      <a:pt x="1" y="557"/>
                      <a:pt x="29" y="575"/>
                      <a:pt x="56" y="575"/>
                    </a:cubicBezTo>
                    <a:cubicBezTo>
                      <a:pt x="94" y="575"/>
                      <a:pt x="112" y="557"/>
                      <a:pt x="112" y="520"/>
                    </a:cubicBezTo>
                    <a:lnTo>
                      <a:pt x="112" y="56"/>
                    </a:lnTo>
                    <a:cubicBezTo>
                      <a:pt x="112" y="28"/>
                      <a:pt x="94" y="0"/>
                      <a:pt x="56" y="0"/>
                    </a:cubicBezTo>
                    <a:close/>
                    <a:moveTo>
                      <a:pt x="56" y="928"/>
                    </a:moveTo>
                    <a:cubicBezTo>
                      <a:pt x="29" y="928"/>
                      <a:pt x="1" y="956"/>
                      <a:pt x="1" y="984"/>
                    </a:cubicBezTo>
                    <a:lnTo>
                      <a:pt x="1" y="1447"/>
                    </a:lnTo>
                    <a:cubicBezTo>
                      <a:pt x="1" y="1484"/>
                      <a:pt x="29" y="1503"/>
                      <a:pt x="56" y="1503"/>
                    </a:cubicBezTo>
                    <a:cubicBezTo>
                      <a:pt x="94" y="1503"/>
                      <a:pt x="112" y="1484"/>
                      <a:pt x="112" y="1447"/>
                    </a:cubicBezTo>
                    <a:lnTo>
                      <a:pt x="112" y="984"/>
                    </a:lnTo>
                    <a:cubicBezTo>
                      <a:pt x="112" y="956"/>
                      <a:pt x="94" y="928"/>
                      <a:pt x="56" y="928"/>
                    </a:cubicBezTo>
                    <a:close/>
                    <a:moveTo>
                      <a:pt x="56" y="1856"/>
                    </a:moveTo>
                    <a:cubicBezTo>
                      <a:pt x="29" y="1856"/>
                      <a:pt x="1" y="1883"/>
                      <a:pt x="1" y="1911"/>
                    </a:cubicBezTo>
                    <a:lnTo>
                      <a:pt x="1" y="2375"/>
                    </a:lnTo>
                    <a:cubicBezTo>
                      <a:pt x="1" y="2412"/>
                      <a:pt x="29" y="2431"/>
                      <a:pt x="56" y="2431"/>
                    </a:cubicBezTo>
                    <a:cubicBezTo>
                      <a:pt x="94" y="2431"/>
                      <a:pt x="112" y="2412"/>
                      <a:pt x="112" y="2375"/>
                    </a:cubicBezTo>
                    <a:lnTo>
                      <a:pt x="112" y="1911"/>
                    </a:lnTo>
                    <a:cubicBezTo>
                      <a:pt x="112" y="1883"/>
                      <a:pt x="94" y="1856"/>
                      <a:pt x="56" y="1856"/>
                    </a:cubicBezTo>
                    <a:close/>
                    <a:moveTo>
                      <a:pt x="66" y="2774"/>
                    </a:moveTo>
                    <a:cubicBezTo>
                      <a:pt x="29" y="2774"/>
                      <a:pt x="10" y="2802"/>
                      <a:pt x="10" y="2830"/>
                    </a:cubicBezTo>
                    <a:cubicBezTo>
                      <a:pt x="10" y="2867"/>
                      <a:pt x="29" y="2895"/>
                      <a:pt x="66" y="2895"/>
                    </a:cubicBezTo>
                    <a:lnTo>
                      <a:pt x="530" y="2895"/>
                    </a:lnTo>
                    <a:cubicBezTo>
                      <a:pt x="557" y="2895"/>
                      <a:pt x="585" y="2867"/>
                      <a:pt x="585" y="2830"/>
                    </a:cubicBezTo>
                    <a:cubicBezTo>
                      <a:pt x="585" y="2802"/>
                      <a:pt x="557" y="2774"/>
                      <a:pt x="530" y="2774"/>
                    </a:cubicBezTo>
                    <a:close/>
                    <a:moveTo>
                      <a:pt x="993" y="2774"/>
                    </a:moveTo>
                    <a:cubicBezTo>
                      <a:pt x="956" y="2774"/>
                      <a:pt x="938" y="2802"/>
                      <a:pt x="938" y="2830"/>
                    </a:cubicBezTo>
                    <a:cubicBezTo>
                      <a:pt x="938" y="2867"/>
                      <a:pt x="956" y="2895"/>
                      <a:pt x="993" y="2895"/>
                    </a:cubicBezTo>
                    <a:lnTo>
                      <a:pt x="1457" y="2895"/>
                    </a:lnTo>
                    <a:cubicBezTo>
                      <a:pt x="1485" y="2895"/>
                      <a:pt x="1513" y="2867"/>
                      <a:pt x="1513" y="2830"/>
                    </a:cubicBezTo>
                    <a:cubicBezTo>
                      <a:pt x="1513" y="2802"/>
                      <a:pt x="1485" y="2774"/>
                      <a:pt x="1457" y="2774"/>
                    </a:cubicBezTo>
                    <a:close/>
                    <a:moveTo>
                      <a:pt x="1921" y="2774"/>
                    </a:moveTo>
                    <a:cubicBezTo>
                      <a:pt x="1884" y="2774"/>
                      <a:pt x="1865" y="2802"/>
                      <a:pt x="1865" y="2830"/>
                    </a:cubicBezTo>
                    <a:cubicBezTo>
                      <a:pt x="1865" y="2867"/>
                      <a:pt x="1884" y="2895"/>
                      <a:pt x="1921" y="2895"/>
                    </a:cubicBezTo>
                    <a:lnTo>
                      <a:pt x="2385" y="2895"/>
                    </a:lnTo>
                    <a:cubicBezTo>
                      <a:pt x="2413" y="2895"/>
                      <a:pt x="2441" y="2867"/>
                      <a:pt x="2441" y="2830"/>
                    </a:cubicBezTo>
                    <a:cubicBezTo>
                      <a:pt x="2441" y="2802"/>
                      <a:pt x="2413" y="2774"/>
                      <a:pt x="2385" y="2774"/>
                    </a:cubicBezTo>
                    <a:close/>
                    <a:moveTo>
                      <a:pt x="2849" y="2774"/>
                    </a:moveTo>
                    <a:cubicBezTo>
                      <a:pt x="2812" y="2774"/>
                      <a:pt x="2793" y="2802"/>
                      <a:pt x="2793" y="2830"/>
                    </a:cubicBezTo>
                    <a:cubicBezTo>
                      <a:pt x="2793" y="2867"/>
                      <a:pt x="2812" y="2895"/>
                      <a:pt x="2849" y="2895"/>
                    </a:cubicBezTo>
                    <a:lnTo>
                      <a:pt x="3313" y="2895"/>
                    </a:lnTo>
                    <a:cubicBezTo>
                      <a:pt x="3340" y="2895"/>
                      <a:pt x="3368" y="2867"/>
                      <a:pt x="3368" y="2830"/>
                    </a:cubicBezTo>
                    <a:cubicBezTo>
                      <a:pt x="3368" y="2802"/>
                      <a:pt x="3340" y="2774"/>
                      <a:pt x="3313" y="2774"/>
                    </a:cubicBezTo>
                    <a:close/>
                    <a:moveTo>
                      <a:pt x="3776" y="2774"/>
                    </a:moveTo>
                    <a:cubicBezTo>
                      <a:pt x="3739" y="2774"/>
                      <a:pt x="3721" y="2802"/>
                      <a:pt x="3721" y="2830"/>
                    </a:cubicBezTo>
                    <a:cubicBezTo>
                      <a:pt x="3721" y="2867"/>
                      <a:pt x="3739" y="2895"/>
                      <a:pt x="3776" y="2895"/>
                    </a:cubicBezTo>
                    <a:lnTo>
                      <a:pt x="4240" y="2895"/>
                    </a:lnTo>
                    <a:cubicBezTo>
                      <a:pt x="4268" y="2895"/>
                      <a:pt x="4296" y="2867"/>
                      <a:pt x="4296" y="2830"/>
                    </a:cubicBezTo>
                    <a:cubicBezTo>
                      <a:pt x="4296" y="2802"/>
                      <a:pt x="4268" y="2774"/>
                      <a:pt x="4240" y="2774"/>
                    </a:cubicBezTo>
                    <a:close/>
                    <a:moveTo>
                      <a:pt x="4704" y="2774"/>
                    </a:moveTo>
                    <a:cubicBezTo>
                      <a:pt x="4667" y="2774"/>
                      <a:pt x="4648" y="2802"/>
                      <a:pt x="4648" y="2830"/>
                    </a:cubicBezTo>
                    <a:cubicBezTo>
                      <a:pt x="4648" y="2867"/>
                      <a:pt x="4667" y="2895"/>
                      <a:pt x="4704" y="2895"/>
                    </a:cubicBezTo>
                    <a:lnTo>
                      <a:pt x="5168" y="2895"/>
                    </a:lnTo>
                    <a:cubicBezTo>
                      <a:pt x="5196" y="2895"/>
                      <a:pt x="5224" y="2867"/>
                      <a:pt x="5224" y="2830"/>
                    </a:cubicBezTo>
                    <a:cubicBezTo>
                      <a:pt x="5224" y="2802"/>
                      <a:pt x="5196" y="2774"/>
                      <a:pt x="5168" y="2774"/>
                    </a:cubicBezTo>
                    <a:close/>
                    <a:moveTo>
                      <a:pt x="5632" y="2774"/>
                    </a:moveTo>
                    <a:cubicBezTo>
                      <a:pt x="5595" y="2774"/>
                      <a:pt x="5576" y="2802"/>
                      <a:pt x="5576" y="2830"/>
                    </a:cubicBezTo>
                    <a:cubicBezTo>
                      <a:pt x="5576" y="2867"/>
                      <a:pt x="5595" y="2895"/>
                      <a:pt x="5632" y="2895"/>
                    </a:cubicBezTo>
                    <a:lnTo>
                      <a:pt x="6096" y="2895"/>
                    </a:lnTo>
                    <a:cubicBezTo>
                      <a:pt x="6123" y="2895"/>
                      <a:pt x="6151" y="2867"/>
                      <a:pt x="6151" y="2830"/>
                    </a:cubicBezTo>
                    <a:cubicBezTo>
                      <a:pt x="6151" y="2802"/>
                      <a:pt x="6123" y="2774"/>
                      <a:pt x="6096" y="2774"/>
                    </a:cubicBezTo>
                    <a:close/>
                    <a:moveTo>
                      <a:pt x="6559" y="2774"/>
                    </a:moveTo>
                    <a:cubicBezTo>
                      <a:pt x="6522" y="2774"/>
                      <a:pt x="6504" y="2802"/>
                      <a:pt x="6504" y="2830"/>
                    </a:cubicBezTo>
                    <a:cubicBezTo>
                      <a:pt x="6504" y="2867"/>
                      <a:pt x="6522" y="2895"/>
                      <a:pt x="6559" y="2895"/>
                    </a:cubicBezTo>
                    <a:lnTo>
                      <a:pt x="7023" y="2895"/>
                    </a:lnTo>
                    <a:cubicBezTo>
                      <a:pt x="7051" y="2895"/>
                      <a:pt x="7079" y="2867"/>
                      <a:pt x="7079" y="2830"/>
                    </a:cubicBezTo>
                    <a:cubicBezTo>
                      <a:pt x="7079" y="2802"/>
                      <a:pt x="7051" y="2774"/>
                      <a:pt x="7023" y="2774"/>
                    </a:cubicBezTo>
                    <a:close/>
                    <a:moveTo>
                      <a:pt x="7487" y="2774"/>
                    </a:moveTo>
                    <a:cubicBezTo>
                      <a:pt x="7450" y="2774"/>
                      <a:pt x="7431" y="2802"/>
                      <a:pt x="7431" y="2830"/>
                    </a:cubicBezTo>
                    <a:cubicBezTo>
                      <a:pt x="7431" y="2867"/>
                      <a:pt x="7450" y="2895"/>
                      <a:pt x="7487" y="2895"/>
                    </a:cubicBezTo>
                    <a:lnTo>
                      <a:pt x="7951" y="2895"/>
                    </a:lnTo>
                    <a:cubicBezTo>
                      <a:pt x="7979" y="2895"/>
                      <a:pt x="8007" y="2867"/>
                      <a:pt x="8007" y="2830"/>
                    </a:cubicBezTo>
                    <a:cubicBezTo>
                      <a:pt x="8007" y="2802"/>
                      <a:pt x="7979" y="2774"/>
                      <a:pt x="7951" y="2774"/>
                    </a:cubicBezTo>
                    <a:close/>
                    <a:moveTo>
                      <a:pt x="8248" y="2941"/>
                    </a:moveTo>
                    <a:cubicBezTo>
                      <a:pt x="8211" y="2941"/>
                      <a:pt x="8183" y="2969"/>
                      <a:pt x="8183" y="3006"/>
                    </a:cubicBezTo>
                    <a:lnTo>
                      <a:pt x="8183" y="3470"/>
                    </a:lnTo>
                    <a:cubicBezTo>
                      <a:pt x="8183" y="3497"/>
                      <a:pt x="8211" y="3525"/>
                      <a:pt x="8248" y="3525"/>
                    </a:cubicBezTo>
                    <a:cubicBezTo>
                      <a:pt x="8276" y="3525"/>
                      <a:pt x="8303" y="3497"/>
                      <a:pt x="8303" y="3470"/>
                    </a:cubicBezTo>
                    <a:lnTo>
                      <a:pt x="8303" y="3006"/>
                    </a:lnTo>
                    <a:cubicBezTo>
                      <a:pt x="8303" y="2969"/>
                      <a:pt x="8276" y="2941"/>
                      <a:pt x="8248" y="2941"/>
                    </a:cubicBezTo>
                    <a:close/>
                    <a:moveTo>
                      <a:pt x="8248" y="3869"/>
                    </a:moveTo>
                    <a:cubicBezTo>
                      <a:pt x="8211" y="3869"/>
                      <a:pt x="8183" y="3896"/>
                      <a:pt x="8183" y="3933"/>
                    </a:cubicBezTo>
                    <a:lnTo>
                      <a:pt x="8183" y="4397"/>
                    </a:lnTo>
                    <a:cubicBezTo>
                      <a:pt x="8183" y="4425"/>
                      <a:pt x="8211" y="4453"/>
                      <a:pt x="8248" y="4453"/>
                    </a:cubicBezTo>
                    <a:cubicBezTo>
                      <a:pt x="8276" y="4453"/>
                      <a:pt x="8303" y="4425"/>
                      <a:pt x="8303" y="4397"/>
                    </a:cubicBezTo>
                    <a:lnTo>
                      <a:pt x="8303" y="3933"/>
                    </a:lnTo>
                    <a:cubicBezTo>
                      <a:pt x="8303" y="3896"/>
                      <a:pt x="8276" y="3869"/>
                      <a:pt x="8248" y="3869"/>
                    </a:cubicBezTo>
                    <a:close/>
                    <a:moveTo>
                      <a:pt x="8248" y="4796"/>
                    </a:moveTo>
                    <a:cubicBezTo>
                      <a:pt x="8211" y="4796"/>
                      <a:pt x="8183" y="4824"/>
                      <a:pt x="8183" y="4861"/>
                    </a:cubicBezTo>
                    <a:lnTo>
                      <a:pt x="8183" y="5325"/>
                    </a:lnTo>
                    <a:cubicBezTo>
                      <a:pt x="8183" y="5353"/>
                      <a:pt x="8211" y="5381"/>
                      <a:pt x="8248" y="5381"/>
                    </a:cubicBezTo>
                    <a:cubicBezTo>
                      <a:pt x="8276" y="5381"/>
                      <a:pt x="8303" y="5353"/>
                      <a:pt x="8303" y="5325"/>
                    </a:cubicBezTo>
                    <a:lnTo>
                      <a:pt x="8303" y="4861"/>
                    </a:lnTo>
                    <a:cubicBezTo>
                      <a:pt x="8303" y="4824"/>
                      <a:pt x="8276" y="4796"/>
                      <a:pt x="8248" y="4796"/>
                    </a:cubicBezTo>
                    <a:close/>
                    <a:moveTo>
                      <a:pt x="8248" y="5724"/>
                    </a:moveTo>
                    <a:cubicBezTo>
                      <a:pt x="8211" y="5724"/>
                      <a:pt x="8183" y="5752"/>
                      <a:pt x="8183" y="5789"/>
                    </a:cubicBezTo>
                    <a:lnTo>
                      <a:pt x="8183" y="6216"/>
                    </a:lnTo>
                    <a:cubicBezTo>
                      <a:pt x="8183" y="6253"/>
                      <a:pt x="8211" y="6271"/>
                      <a:pt x="8248" y="6271"/>
                    </a:cubicBezTo>
                    <a:cubicBezTo>
                      <a:pt x="8276" y="6271"/>
                      <a:pt x="8303" y="6253"/>
                      <a:pt x="8303" y="6216"/>
                    </a:cubicBezTo>
                    <a:lnTo>
                      <a:pt x="8303" y="5789"/>
                    </a:lnTo>
                    <a:cubicBezTo>
                      <a:pt x="8303" y="5752"/>
                      <a:pt x="8276" y="5724"/>
                      <a:pt x="8248" y="57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7564200" y="1778325"/>
                <a:ext cx="41075" cy="41075"/>
              </a:xfrm>
              <a:custGeom>
                <a:avLst/>
                <a:gdLst/>
                <a:ahLst/>
                <a:cxnLst/>
                <a:rect l="l" t="t" r="r" b="b"/>
                <a:pathLst>
                  <a:path w="1643" h="1643" extrusionOk="0">
                    <a:moveTo>
                      <a:pt x="826" y="186"/>
                    </a:moveTo>
                    <a:lnTo>
                      <a:pt x="1049" y="585"/>
                    </a:lnTo>
                    <a:cubicBezTo>
                      <a:pt x="1049" y="594"/>
                      <a:pt x="1058" y="603"/>
                      <a:pt x="1067" y="603"/>
                    </a:cubicBezTo>
                    <a:lnTo>
                      <a:pt x="1466" y="826"/>
                    </a:lnTo>
                    <a:lnTo>
                      <a:pt x="1067" y="1048"/>
                    </a:lnTo>
                    <a:cubicBezTo>
                      <a:pt x="1058" y="1048"/>
                      <a:pt x="1049" y="1058"/>
                      <a:pt x="1039" y="1067"/>
                    </a:cubicBezTo>
                    <a:lnTo>
                      <a:pt x="826" y="1466"/>
                    </a:lnTo>
                    <a:lnTo>
                      <a:pt x="603" y="1067"/>
                    </a:lnTo>
                    <a:cubicBezTo>
                      <a:pt x="603" y="1058"/>
                      <a:pt x="594" y="1048"/>
                      <a:pt x="585" y="1039"/>
                    </a:cubicBezTo>
                    <a:lnTo>
                      <a:pt x="186" y="826"/>
                    </a:lnTo>
                    <a:lnTo>
                      <a:pt x="585" y="603"/>
                    </a:lnTo>
                    <a:cubicBezTo>
                      <a:pt x="594" y="603"/>
                      <a:pt x="603" y="594"/>
                      <a:pt x="603" y="585"/>
                    </a:cubicBezTo>
                    <a:lnTo>
                      <a:pt x="826" y="186"/>
                    </a:lnTo>
                    <a:close/>
                    <a:moveTo>
                      <a:pt x="826" y="0"/>
                    </a:moveTo>
                    <a:cubicBezTo>
                      <a:pt x="807" y="0"/>
                      <a:pt x="789" y="19"/>
                      <a:pt x="780" y="37"/>
                    </a:cubicBezTo>
                    <a:lnTo>
                      <a:pt x="511" y="510"/>
                    </a:lnTo>
                    <a:lnTo>
                      <a:pt x="37" y="770"/>
                    </a:lnTo>
                    <a:cubicBezTo>
                      <a:pt x="19" y="779"/>
                      <a:pt x="0" y="798"/>
                      <a:pt x="0" y="826"/>
                    </a:cubicBezTo>
                    <a:cubicBezTo>
                      <a:pt x="0" y="844"/>
                      <a:pt x="19" y="863"/>
                      <a:pt x="37" y="872"/>
                    </a:cubicBezTo>
                    <a:lnTo>
                      <a:pt x="511" y="1141"/>
                    </a:lnTo>
                    <a:lnTo>
                      <a:pt x="770" y="1614"/>
                    </a:lnTo>
                    <a:cubicBezTo>
                      <a:pt x="780" y="1633"/>
                      <a:pt x="798" y="1642"/>
                      <a:pt x="826" y="1642"/>
                    </a:cubicBezTo>
                    <a:cubicBezTo>
                      <a:pt x="845" y="1642"/>
                      <a:pt x="863" y="1633"/>
                      <a:pt x="872" y="1614"/>
                    </a:cubicBezTo>
                    <a:lnTo>
                      <a:pt x="1141" y="1141"/>
                    </a:lnTo>
                    <a:lnTo>
                      <a:pt x="1615" y="881"/>
                    </a:lnTo>
                    <a:cubicBezTo>
                      <a:pt x="1633" y="863"/>
                      <a:pt x="1642" y="844"/>
                      <a:pt x="1642" y="826"/>
                    </a:cubicBezTo>
                    <a:cubicBezTo>
                      <a:pt x="1642" y="807"/>
                      <a:pt x="1633" y="789"/>
                      <a:pt x="1615" y="779"/>
                    </a:cubicBezTo>
                    <a:lnTo>
                      <a:pt x="1141" y="510"/>
                    </a:lnTo>
                    <a:lnTo>
                      <a:pt x="882" y="37"/>
                    </a:lnTo>
                    <a:cubicBezTo>
                      <a:pt x="863" y="9"/>
                      <a:pt x="845" y="0"/>
                      <a:pt x="826" y="0"/>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6975825" y="2325875"/>
                <a:ext cx="51500" cy="51275"/>
              </a:xfrm>
              <a:custGeom>
                <a:avLst/>
                <a:gdLst/>
                <a:ahLst/>
                <a:cxnLst/>
                <a:rect l="l" t="t" r="r" b="b"/>
                <a:pathLst>
                  <a:path w="2060" h="2051" extrusionOk="0">
                    <a:moveTo>
                      <a:pt x="1030" y="177"/>
                    </a:moveTo>
                    <a:lnTo>
                      <a:pt x="1327" y="715"/>
                    </a:lnTo>
                    <a:cubicBezTo>
                      <a:pt x="1327" y="724"/>
                      <a:pt x="1336" y="733"/>
                      <a:pt x="1346" y="733"/>
                    </a:cubicBezTo>
                    <a:lnTo>
                      <a:pt x="1874" y="1030"/>
                    </a:lnTo>
                    <a:lnTo>
                      <a:pt x="1346" y="1318"/>
                    </a:lnTo>
                    <a:cubicBezTo>
                      <a:pt x="1336" y="1327"/>
                      <a:pt x="1327" y="1336"/>
                      <a:pt x="1318" y="1345"/>
                    </a:cubicBezTo>
                    <a:lnTo>
                      <a:pt x="1030" y="1874"/>
                    </a:lnTo>
                    <a:lnTo>
                      <a:pt x="733" y="1336"/>
                    </a:lnTo>
                    <a:cubicBezTo>
                      <a:pt x="733" y="1327"/>
                      <a:pt x="724" y="1318"/>
                      <a:pt x="715" y="1318"/>
                    </a:cubicBezTo>
                    <a:lnTo>
                      <a:pt x="186" y="1021"/>
                    </a:lnTo>
                    <a:lnTo>
                      <a:pt x="715" y="733"/>
                    </a:lnTo>
                    <a:cubicBezTo>
                      <a:pt x="724" y="724"/>
                      <a:pt x="733" y="715"/>
                      <a:pt x="743" y="705"/>
                    </a:cubicBezTo>
                    <a:lnTo>
                      <a:pt x="1030" y="177"/>
                    </a:lnTo>
                    <a:close/>
                    <a:moveTo>
                      <a:pt x="1030" y="0"/>
                    </a:moveTo>
                    <a:cubicBezTo>
                      <a:pt x="1012" y="0"/>
                      <a:pt x="993" y="10"/>
                      <a:pt x="984" y="28"/>
                    </a:cubicBezTo>
                    <a:lnTo>
                      <a:pt x="640" y="640"/>
                    </a:lnTo>
                    <a:lnTo>
                      <a:pt x="28" y="974"/>
                    </a:lnTo>
                    <a:cubicBezTo>
                      <a:pt x="10" y="984"/>
                      <a:pt x="0" y="1002"/>
                      <a:pt x="0" y="1021"/>
                    </a:cubicBezTo>
                    <a:cubicBezTo>
                      <a:pt x="0" y="1039"/>
                      <a:pt x="10" y="1067"/>
                      <a:pt x="28" y="1076"/>
                    </a:cubicBezTo>
                    <a:lnTo>
                      <a:pt x="640" y="1410"/>
                    </a:lnTo>
                    <a:lnTo>
                      <a:pt x="974" y="2023"/>
                    </a:lnTo>
                    <a:cubicBezTo>
                      <a:pt x="984" y="2041"/>
                      <a:pt x="1002" y="2050"/>
                      <a:pt x="1030" y="2050"/>
                    </a:cubicBezTo>
                    <a:cubicBezTo>
                      <a:pt x="1049" y="2050"/>
                      <a:pt x="1067" y="2041"/>
                      <a:pt x="1076" y="2023"/>
                    </a:cubicBezTo>
                    <a:lnTo>
                      <a:pt x="1410" y="1410"/>
                    </a:lnTo>
                    <a:lnTo>
                      <a:pt x="2023" y="1076"/>
                    </a:lnTo>
                    <a:cubicBezTo>
                      <a:pt x="2041" y="1067"/>
                      <a:pt x="2060" y="1049"/>
                      <a:pt x="2060" y="1030"/>
                    </a:cubicBezTo>
                    <a:cubicBezTo>
                      <a:pt x="2060" y="1002"/>
                      <a:pt x="2041" y="984"/>
                      <a:pt x="2023" y="974"/>
                    </a:cubicBezTo>
                    <a:lnTo>
                      <a:pt x="1420" y="640"/>
                    </a:lnTo>
                    <a:lnTo>
                      <a:pt x="1086" y="28"/>
                    </a:lnTo>
                    <a:cubicBezTo>
                      <a:pt x="1076" y="10"/>
                      <a:pt x="1058" y="0"/>
                      <a:pt x="1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6992525" y="1930925"/>
                <a:ext cx="22050" cy="22050"/>
              </a:xfrm>
              <a:custGeom>
                <a:avLst/>
                <a:gdLst/>
                <a:ahLst/>
                <a:cxnLst/>
                <a:rect l="l" t="t" r="r" b="b"/>
                <a:pathLst>
                  <a:path w="882" h="882" extrusionOk="0">
                    <a:moveTo>
                      <a:pt x="446" y="112"/>
                    </a:moveTo>
                    <a:cubicBezTo>
                      <a:pt x="622" y="112"/>
                      <a:pt x="770" y="260"/>
                      <a:pt x="770" y="436"/>
                    </a:cubicBezTo>
                    <a:cubicBezTo>
                      <a:pt x="770" y="622"/>
                      <a:pt x="622" y="761"/>
                      <a:pt x="446" y="761"/>
                    </a:cubicBezTo>
                    <a:cubicBezTo>
                      <a:pt x="260" y="761"/>
                      <a:pt x="112" y="622"/>
                      <a:pt x="112" y="436"/>
                    </a:cubicBezTo>
                    <a:cubicBezTo>
                      <a:pt x="112" y="260"/>
                      <a:pt x="260" y="112"/>
                      <a:pt x="446" y="112"/>
                    </a:cubicBezTo>
                    <a:close/>
                    <a:moveTo>
                      <a:pt x="446" y="0"/>
                    </a:moveTo>
                    <a:cubicBezTo>
                      <a:pt x="195" y="0"/>
                      <a:pt x="0" y="195"/>
                      <a:pt x="0" y="436"/>
                    </a:cubicBezTo>
                    <a:cubicBezTo>
                      <a:pt x="0" y="687"/>
                      <a:pt x="195" y="882"/>
                      <a:pt x="446" y="882"/>
                    </a:cubicBezTo>
                    <a:cubicBezTo>
                      <a:pt x="687" y="882"/>
                      <a:pt x="882" y="687"/>
                      <a:pt x="882" y="436"/>
                    </a:cubicBezTo>
                    <a:cubicBezTo>
                      <a:pt x="882" y="195"/>
                      <a:pt x="687" y="0"/>
                      <a:pt x="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6934075" y="2211075"/>
                <a:ext cx="14175" cy="14175"/>
              </a:xfrm>
              <a:custGeom>
                <a:avLst/>
                <a:gdLst/>
                <a:ahLst/>
                <a:cxnLst/>
                <a:rect l="l" t="t" r="r" b="b"/>
                <a:pathLst>
                  <a:path w="567" h="567" extrusionOk="0">
                    <a:moveTo>
                      <a:pt x="288" y="121"/>
                    </a:moveTo>
                    <a:cubicBezTo>
                      <a:pt x="381" y="121"/>
                      <a:pt x="455" y="195"/>
                      <a:pt x="455" y="288"/>
                    </a:cubicBezTo>
                    <a:cubicBezTo>
                      <a:pt x="455" y="381"/>
                      <a:pt x="381" y="455"/>
                      <a:pt x="288" y="455"/>
                    </a:cubicBezTo>
                    <a:cubicBezTo>
                      <a:pt x="195" y="455"/>
                      <a:pt x="121" y="381"/>
                      <a:pt x="121" y="288"/>
                    </a:cubicBezTo>
                    <a:cubicBezTo>
                      <a:pt x="121" y="195"/>
                      <a:pt x="195" y="121"/>
                      <a:pt x="288" y="121"/>
                    </a:cubicBezTo>
                    <a:close/>
                    <a:moveTo>
                      <a:pt x="288" y="0"/>
                    </a:moveTo>
                    <a:cubicBezTo>
                      <a:pt x="130" y="0"/>
                      <a:pt x="1" y="130"/>
                      <a:pt x="1" y="288"/>
                    </a:cubicBezTo>
                    <a:cubicBezTo>
                      <a:pt x="1" y="446"/>
                      <a:pt x="130" y="566"/>
                      <a:pt x="288" y="566"/>
                    </a:cubicBezTo>
                    <a:cubicBezTo>
                      <a:pt x="446" y="566"/>
                      <a:pt x="566" y="446"/>
                      <a:pt x="566" y="288"/>
                    </a:cubicBezTo>
                    <a:cubicBezTo>
                      <a:pt x="566" y="130"/>
                      <a:pt x="446" y="0"/>
                      <a:pt x="288"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6935000" y="2456875"/>
                <a:ext cx="344900" cy="344675"/>
              </a:xfrm>
              <a:custGeom>
                <a:avLst/>
                <a:gdLst/>
                <a:ahLst/>
                <a:cxnLst/>
                <a:rect l="l" t="t" r="r" b="b"/>
                <a:pathLst>
                  <a:path w="13796" h="13787" extrusionOk="0">
                    <a:moveTo>
                      <a:pt x="6912" y="3796"/>
                    </a:moveTo>
                    <a:cubicBezTo>
                      <a:pt x="7506" y="3796"/>
                      <a:pt x="8099" y="3972"/>
                      <a:pt x="8609" y="4315"/>
                    </a:cubicBezTo>
                    <a:cubicBezTo>
                      <a:pt x="9361" y="4816"/>
                      <a:pt x="9853" y="5614"/>
                      <a:pt x="9964" y="6514"/>
                    </a:cubicBezTo>
                    <a:cubicBezTo>
                      <a:pt x="10149" y="7998"/>
                      <a:pt x="9203" y="9427"/>
                      <a:pt x="7765" y="9835"/>
                    </a:cubicBezTo>
                    <a:cubicBezTo>
                      <a:pt x="7482" y="9916"/>
                      <a:pt x="7191" y="9957"/>
                      <a:pt x="6903" y="9957"/>
                    </a:cubicBezTo>
                    <a:cubicBezTo>
                      <a:pt x="6303" y="9957"/>
                      <a:pt x="5712" y="9783"/>
                      <a:pt x="5205" y="9445"/>
                    </a:cubicBezTo>
                    <a:cubicBezTo>
                      <a:pt x="4453" y="8944"/>
                      <a:pt x="3962" y="8147"/>
                      <a:pt x="3851" y="7247"/>
                    </a:cubicBezTo>
                    <a:cubicBezTo>
                      <a:pt x="3674" y="5762"/>
                      <a:pt x="4620" y="4334"/>
                      <a:pt x="6049" y="3916"/>
                    </a:cubicBezTo>
                    <a:cubicBezTo>
                      <a:pt x="6337" y="3842"/>
                      <a:pt x="6624" y="3796"/>
                      <a:pt x="6912" y="3796"/>
                    </a:cubicBezTo>
                    <a:close/>
                    <a:moveTo>
                      <a:pt x="6911" y="3680"/>
                    </a:moveTo>
                    <a:cubicBezTo>
                      <a:pt x="6614" y="3680"/>
                      <a:pt x="6315" y="3721"/>
                      <a:pt x="6021" y="3805"/>
                    </a:cubicBezTo>
                    <a:cubicBezTo>
                      <a:pt x="4528" y="4232"/>
                      <a:pt x="3544" y="5716"/>
                      <a:pt x="3739" y="7256"/>
                    </a:cubicBezTo>
                    <a:cubicBezTo>
                      <a:pt x="3851" y="8193"/>
                      <a:pt x="4361" y="9028"/>
                      <a:pt x="5140" y="9538"/>
                    </a:cubicBezTo>
                    <a:cubicBezTo>
                      <a:pt x="5669" y="9891"/>
                      <a:pt x="6290" y="10076"/>
                      <a:pt x="6912" y="10076"/>
                    </a:cubicBezTo>
                    <a:cubicBezTo>
                      <a:pt x="7209" y="10076"/>
                      <a:pt x="7506" y="10030"/>
                      <a:pt x="7793" y="9946"/>
                    </a:cubicBezTo>
                    <a:cubicBezTo>
                      <a:pt x="9287" y="9519"/>
                      <a:pt x="10270" y="8035"/>
                      <a:pt x="10084" y="6495"/>
                    </a:cubicBezTo>
                    <a:cubicBezTo>
                      <a:pt x="9964" y="5568"/>
                      <a:pt x="9454" y="4733"/>
                      <a:pt x="8674" y="4213"/>
                    </a:cubicBezTo>
                    <a:cubicBezTo>
                      <a:pt x="8147" y="3862"/>
                      <a:pt x="7534" y="3680"/>
                      <a:pt x="6911" y="3680"/>
                    </a:cubicBezTo>
                    <a:close/>
                    <a:moveTo>
                      <a:pt x="5928" y="118"/>
                    </a:moveTo>
                    <a:cubicBezTo>
                      <a:pt x="5934" y="118"/>
                      <a:pt x="5938" y="122"/>
                      <a:pt x="5938" y="122"/>
                    </a:cubicBezTo>
                    <a:cubicBezTo>
                      <a:pt x="5938" y="122"/>
                      <a:pt x="5947" y="122"/>
                      <a:pt x="5947" y="132"/>
                    </a:cubicBezTo>
                    <a:lnTo>
                      <a:pt x="6411" y="1588"/>
                    </a:lnTo>
                    <a:cubicBezTo>
                      <a:pt x="6428" y="1646"/>
                      <a:pt x="6474" y="1682"/>
                      <a:pt x="6530" y="1682"/>
                    </a:cubicBezTo>
                    <a:cubicBezTo>
                      <a:pt x="6537" y="1682"/>
                      <a:pt x="6543" y="1682"/>
                      <a:pt x="6550" y="1681"/>
                    </a:cubicBezTo>
                    <a:cubicBezTo>
                      <a:pt x="6670" y="1672"/>
                      <a:pt x="6789" y="1668"/>
                      <a:pt x="6907" y="1668"/>
                    </a:cubicBezTo>
                    <a:cubicBezTo>
                      <a:pt x="7323" y="1668"/>
                      <a:pt x="7732" y="1719"/>
                      <a:pt x="8136" y="1820"/>
                    </a:cubicBezTo>
                    <a:cubicBezTo>
                      <a:pt x="8150" y="1824"/>
                      <a:pt x="8163" y="1826"/>
                      <a:pt x="8177" y="1826"/>
                    </a:cubicBezTo>
                    <a:cubicBezTo>
                      <a:pt x="8227" y="1826"/>
                      <a:pt x="8272" y="1799"/>
                      <a:pt x="8294" y="1755"/>
                    </a:cubicBezTo>
                    <a:lnTo>
                      <a:pt x="8999" y="391"/>
                    </a:lnTo>
                    <a:cubicBezTo>
                      <a:pt x="8999" y="382"/>
                      <a:pt x="9018" y="382"/>
                      <a:pt x="9027" y="382"/>
                    </a:cubicBezTo>
                    <a:lnTo>
                      <a:pt x="11003" y="1412"/>
                    </a:lnTo>
                    <a:cubicBezTo>
                      <a:pt x="11012" y="1412"/>
                      <a:pt x="11012" y="1430"/>
                      <a:pt x="11012" y="1440"/>
                    </a:cubicBezTo>
                    <a:lnTo>
                      <a:pt x="10307" y="2794"/>
                    </a:lnTo>
                    <a:cubicBezTo>
                      <a:pt x="10279" y="2850"/>
                      <a:pt x="10289" y="2924"/>
                      <a:pt x="10335" y="2961"/>
                    </a:cubicBezTo>
                    <a:cubicBezTo>
                      <a:pt x="10743" y="3313"/>
                      <a:pt x="11086" y="3731"/>
                      <a:pt x="11365" y="4185"/>
                    </a:cubicBezTo>
                    <a:cubicBezTo>
                      <a:pt x="11386" y="4227"/>
                      <a:pt x="11427" y="4248"/>
                      <a:pt x="11474" y="4248"/>
                    </a:cubicBezTo>
                    <a:cubicBezTo>
                      <a:pt x="11490" y="4248"/>
                      <a:pt x="11506" y="4246"/>
                      <a:pt x="11522" y="4241"/>
                    </a:cubicBezTo>
                    <a:lnTo>
                      <a:pt x="12979" y="3787"/>
                    </a:lnTo>
                    <a:cubicBezTo>
                      <a:pt x="12981" y="3784"/>
                      <a:pt x="12985" y="3783"/>
                      <a:pt x="12989" y="3783"/>
                    </a:cubicBezTo>
                    <a:cubicBezTo>
                      <a:pt x="12997" y="3783"/>
                      <a:pt x="13007" y="3789"/>
                      <a:pt x="13007" y="3796"/>
                    </a:cubicBezTo>
                    <a:lnTo>
                      <a:pt x="13675" y="5920"/>
                    </a:lnTo>
                    <a:cubicBezTo>
                      <a:pt x="13675" y="5929"/>
                      <a:pt x="13675" y="5939"/>
                      <a:pt x="13665" y="5948"/>
                    </a:cubicBezTo>
                    <a:lnTo>
                      <a:pt x="12200" y="6403"/>
                    </a:lnTo>
                    <a:cubicBezTo>
                      <a:pt x="12144" y="6421"/>
                      <a:pt x="12107" y="6486"/>
                      <a:pt x="12107" y="6542"/>
                    </a:cubicBezTo>
                    <a:cubicBezTo>
                      <a:pt x="12144" y="7080"/>
                      <a:pt x="12097" y="7618"/>
                      <a:pt x="11968" y="8137"/>
                    </a:cubicBezTo>
                    <a:cubicBezTo>
                      <a:pt x="11958" y="8202"/>
                      <a:pt x="11986" y="8258"/>
                      <a:pt x="12042" y="8295"/>
                    </a:cubicBezTo>
                    <a:lnTo>
                      <a:pt x="13396" y="9000"/>
                    </a:lnTo>
                    <a:cubicBezTo>
                      <a:pt x="13415" y="9000"/>
                      <a:pt x="13415" y="9009"/>
                      <a:pt x="13406" y="9028"/>
                    </a:cubicBezTo>
                    <a:lnTo>
                      <a:pt x="12385" y="10994"/>
                    </a:lnTo>
                    <a:cubicBezTo>
                      <a:pt x="12379" y="11001"/>
                      <a:pt x="12372" y="11008"/>
                      <a:pt x="12365" y="11008"/>
                    </a:cubicBezTo>
                    <a:cubicBezTo>
                      <a:pt x="12363" y="11008"/>
                      <a:pt x="12360" y="11006"/>
                      <a:pt x="12357" y="11004"/>
                    </a:cubicBezTo>
                    <a:lnTo>
                      <a:pt x="10994" y="10299"/>
                    </a:lnTo>
                    <a:cubicBezTo>
                      <a:pt x="10977" y="10289"/>
                      <a:pt x="10957" y="10284"/>
                      <a:pt x="10936" y="10284"/>
                    </a:cubicBezTo>
                    <a:cubicBezTo>
                      <a:pt x="10899" y="10284"/>
                      <a:pt x="10860" y="10300"/>
                      <a:pt x="10836" y="10336"/>
                    </a:cubicBezTo>
                    <a:cubicBezTo>
                      <a:pt x="10483" y="10735"/>
                      <a:pt x="10066" y="11087"/>
                      <a:pt x="9611" y="11366"/>
                    </a:cubicBezTo>
                    <a:cubicBezTo>
                      <a:pt x="9556" y="11393"/>
                      <a:pt x="9528" y="11458"/>
                      <a:pt x="9546" y="11523"/>
                    </a:cubicBezTo>
                    <a:lnTo>
                      <a:pt x="10010" y="12980"/>
                    </a:lnTo>
                    <a:cubicBezTo>
                      <a:pt x="10010" y="12989"/>
                      <a:pt x="10010" y="12998"/>
                      <a:pt x="10001" y="13008"/>
                    </a:cubicBezTo>
                    <a:lnTo>
                      <a:pt x="7877" y="13675"/>
                    </a:lnTo>
                    <a:cubicBezTo>
                      <a:pt x="7867" y="13675"/>
                      <a:pt x="7849" y="13666"/>
                      <a:pt x="7849" y="13657"/>
                    </a:cubicBezTo>
                    <a:lnTo>
                      <a:pt x="7385" y="12200"/>
                    </a:lnTo>
                    <a:cubicBezTo>
                      <a:pt x="7366" y="12145"/>
                      <a:pt x="7320" y="12108"/>
                      <a:pt x="7255" y="12108"/>
                    </a:cubicBezTo>
                    <a:lnTo>
                      <a:pt x="7246" y="12108"/>
                    </a:lnTo>
                    <a:cubicBezTo>
                      <a:pt x="7128" y="12116"/>
                      <a:pt x="7010" y="12120"/>
                      <a:pt x="6892" y="12120"/>
                    </a:cubicBezTo>
                    <a:cubicBezTo>
                      <a:pt x="6479" y="12120"/>
                      <a:pt x="6064" y="12070"/>
                      <a:pt x="5659" y="11969"/>
                    </a:cubicBezTo>
                    <a:cubicBezTo>
                      <a:pt x="5651" y="11967"/>
                      <a:pt x="5643" y="11967"/>
                      <a:pt x="5635" y="11967"/>
                    </a:cubicBezTo>
                    <a:cubicBezTo>
                      <a:pt x="5579" y="11967"/>
                      <a:pt x="5526" y="11994"/>
                      <a:pt x="5502" y="12043"/>
                    </a:cubicBezTo>
                    <a:lnTo>
                      <a:pt x="4797" y="13397"/>
                    </a:lnTo>
                    <a:cubicBezTo>
                      <a:pt x="4797" y="13404"/>
                      <a:pt x="4787" y="13410"/>
                      <a:pt x="4779" y="13410"/>
                    </a:cubicBezTo>
                    <a:cubicBezTo>
                      <a:pt x="4775" y="13410"/>
                      <a:pt x="4772" y="13409"/>
                      <a:pt x="4769" y="13406"/>
                    </a:cubicBezTo>
                    <a:lnTo>
                      <a:pt x="2793" y="12386"/>
                    </a:lnTo>
                    <a:cubicBezTo>
                      <a:pt x="2784" y="12377"/>
                      <a:pt x="2784" y="12367"/>
                      <a:pt x="2784" y="12358"/>
                    </a:cubicBezTo>
                    <a:lnTo>
                      <a:pt x="3489" y="10994"/>
                    </a:lnTo>
                    <a:cubicBezTo>
                      <a:pt x="3517" y="10939"/>
                      <a:pt x="3507" y="10874"/>
                      <a:pt x="3461" y="10828"/>
                    </a:cubicBezTo>
                    <a:cubicBezTo>
                      <a:pt x="3053" y="10475"/>
                      <a:pt x="2709" y="10067"/>
                      <a:pt x="2431" y="9612"/>
                    </a:cubicBezTo>
                    <a:cubicBezTo>
                      <a:pt x="2409" y="9568"/>
                      <a:pt x="2364" y="9542"/>
                      <a:pt x="2314" y="9542"/>
                    </a:cubicBezTo>
                    <a:cubicBezTo>
                      <a:pt x="2301" y="9542"/>
                      <a:pt x="2287" y="9543"/>
                      <a:pt x="2273" y="9547"/>
                    </a:cubicBezTo>
                    <a:lnTo>
                      <a:pt x="817" y="10011"/>
                    </a:lnTo>
                    <a:cubicBezTo>
                      <a:pt x="808" y="10011"/>
                      <a:pt x="789" y="10002"/>
                      <a:pt x="789" y="9993"/>
                    </a:cubicBezTo>
                    <a:lnTo>
                      <a:pt x="121" y="7878"/>
                    </a:lnTo>
                    <a:cubicBezTo>
                      <a:pt x="121" y="7868"/>
                      <a:pt x="121" y="7850"/>
                      <a:pt x="131" y="7850"/>
                    </a:cubicBezTo>
                    <a:lnTo>
                      <a:pt x="1596" y="7386"/>
                    </a:lnTo>
                    <a:cubicBezTo>
                      <a:pt x="1652" y="7367"/>
                      <a:pt x="1689" y="7312"/>
                      <a:pt x="1689" y="7247"/>
                    </a:cubicBezTo>
                    <a:cubicBezTo>
                      <a:pt x="1652" y="6709"/>
                      <a:pt x="1698" y="6180"/>
                      <a:pt x="1828" y="5651"/>
                    </a:cubicBezTo>
                    <a:cubicBezTo>
                      <a:pt x="1837" y="5595"/>
                      <a:pt x="1810" y="5531"/>
                      <a:pt x="1754" y="5503"/>
                    </a:cubicBezTo>
                    <a:lnTo>
                      <a:pt x="400" y="4798"/>
                    </a:lnTo>
                    <a:cubicBezTo>
                      <a:pt x="390" y="4788"/>
                      <a:pt x="381" y="4779"/>
                      <a:pt x="390" y="4770"/>
                    </a:cubicBezTo>
                    <a:lnTo>
                      <a:pt x="1411" y="2794"/>
                    </a:lnTo>
                    <a:cubicBezTo>
                      <a:pt x="1420" y="2785"/>
                      <a:pt x="1429" y="2785"/>
                      <a:pt x="1439" y="2785"/>
                    </a:cubicBezTo>
                    <a:lnTo>
                      <a:pt x="2802" y="3490"/>
                    </a:lnTo>
                    <a:cubicBezTo>
                      <a:pt x="2823" y="3500"/>
                      <a:pt x="2845" y="3505"/>
                      <a:pt x="2867" y="3505"/>
                    </a:cubicBezTo>
                    <a:cubicBezTo>
                      <a:pt x="2904" y="3505"/>
                      <a:pt x="2940" y="3491"/>
                      <a:pt x="2969" y="3462"/>
                    </a:cubicBezTo>
                    <a:cubicBezTo>
                      <a:pt x="3322" y="3054"/>
                      <a:pt x="3730" y="2710"/>
                      <a:pt x="4184" y="2432"/>
                    </a:cubicBezTo>
                    <a:cubicBezTo>
                      <a:pt x="4240" y="2395"/>
                      <a:pt x="4268" y="2330"/>
                      <a:pt x="4249" y="2274"/>
                    </a:cubicBezTo>
                    <a:lnTo>
                      <a:pt x="3786" y="818"/>
                    </a:lnTo>
                    <a:cubicBezTo>
                      <a:pt x="3786" y="799"/>
                      <a:pt x="3786" y="790"/>
                      <a:pt x="3804" y="790"/>
                    </a:cubicBezTo>
                    <a:lnTo>
                      <a:pt x="5919" y="122"/>
                    </a:lnTo>
                    <a:cubicBezTo>
                      <a:pt x="5922" y="119"/>
                      <a:pt x="5925" y="118"/>
                      <a:pt x="5928" y="118"/>
                    </a:cubicBezTo>
                    <a:close/>
                    <a:moveTo>
                      <a:pt x="5925" y="1"/>
                    </a:moveTo>
                    <a:cubicBezTo>
                      <a:pt x="5910" y="1"/>
                      <a:pt x="5896" y="4"/>
                      <a:pt x="5882" y="11"/>
                    </a:cubicBezTo>
                    <a:lnTo>
                      <a:pt x="3767" y="679"/>
                    </a:lnTo>
                    <a:cubicBezTo>
                      <a:pt x="3693" y="697"/>
                      <a:pt x="3656" y="781"/>
                      <a:pt x="3674" y="846"/>
                    </a:cubicBezTo>
                    <a:lnTo>
                      <a:pt x="4138" y="2312"/>
                    </a:lnTo>
                    <a:cubicBezTo>
                      <a:pt x="4138" y="2321"/>
                      <a:pt x="4138" y="2330"/>
                      <a:pt x="4129" y="2330"/>
                    </a:cubicBezTo>
                    <a:cubicBezTo>
                      <a:pt x="3656" y="2618"/>
                      <a:pt x="3238" y="2970"/>
                      <a:pt x="2876" y="3378"/>
                    </a:cubicBezTo>
                    <a:cubicBezTo>
                      <a:pt x="2867" y="3388"/>
                      <a:pt x="2858" y="3388"/>
                      <a:pt x="2849" y="3388"/>
                    </a:cubicBezTo>
                    <a:lnTo>
                      <a:pt x="1494" y="2683"/>
                    </a:lnTo>
                    <a:cubicBezTo>
                      <a:pt x="1474" y="2671"/>
                      <a:pt x="1453" y="2666"/>
                      <a:pt x="1431" y="2666"/>
                    </a:cubicBezTo>
                    <a:cubicBezTo>
                      <a:pt x="1383" y="2666"/>
                      <a:pt x="1334" y="2693"/>
                      <a:pt x="1309" y="2738"/>
                    </a:cubicBezTo>
                    <a:lnTo>
                      <a:pt x="288" y="4714"/>
                    </a:lnTo>
                    <a:cubicBezTo>
                      <a:pt x="251" y="4779"/>
                      <a:pt x="279" y="4863"/>
                      <a:pt x="344" y="4900"/>
                    </a:cubicBezTo>
                    <a:lnTo>
                      <a:pt x="1698" y="5605"/>
                    </a:lnTo>
                    <a:cubicBezTo>
                      <a:pt x="1708" y="5605"/>
                      <a:pt x="1717" y="5614"/>
                      <a:pt x="1708" y="5623"/>
                    </a:cubicBezTo>
                    <a:cubicBezTo>
                      <a:pt x="1578" y="6161"/>
                      <a:pt x="1531" y="6709"/>
                      <a:pt x="1568" y="7256"/>
                    </a:cubicBezTo>
                    <a:cubicBezTo>
                      <a:pt x="1568" y="7265"/>
                      <a:pt x="1568" y="7275"/>
                      <a:pt x="1559" y="7275"/>
                    </a:cubicBezTo>
                    <a:lnTo>
                      <a:pt x="93" y="7738"/>
                    </a:lnTo>
                    <a:cubicBezTo>
                      <a:pt x="66" y="7748"/>
                      <a:pt x="38" y="7766"/>
                      <a:pt x="19" y="7803"/>
                    </a:cubicBezTo>
                    <a:cubicBezTo>
                      <a:pt x="1" y="7831"/>
                      <a:pt x="1" y="7868"/>
                      <a:pt x="10" y="7905"/>
                    </a:cubicBezTo>
                    <a:lnTo>
                      <a:pt x="678" y="10030"/>
                    </a:lnTo>
                    <a:cubicBezTo>
                      <a:pt x="692" y="10087"/>
                      <a:pt x="746" y="10122"/>
                      <a:pt x="803" y="10122"/>
                    </a:cubicBezTo>
                    <a:cubicBezTo>
                      <a:pt x="820" y="10122"/>
                      <a:pt x="837" y="10119"/>
                      <a:pt x="854" y="10113"/>
                    </a:cubicBezTo>
                    <a:lnTo>
                      <a:pt x="2311" y="9659"/>
                    </a:lnTo>
                    <a:cubicBezTo>
                      <a:pt x="2313" y="9656"/>
                      <a:pt x="2316" y="9655"/>
                      <a:pt x="2318" y="9655"/>
                    </a:cubicBezTo>
                    <a:cubicBezTo>
                      <a:pt x="2324" y="9655"/>
                      <a:pt x="2329" y="9661"/>
                      <a:pt x="2329" y="9668"/>
                    </a:cubicBezTo>
                    <a:cubicBezTo>
                      <a:pt x="2617" y="10132"/>
                      <a:pt x="2969" y="10558"/>
                      <a:pt x="3387" y="10920"/>
                    </a:cubicBezTo>
                    <a:cubicBezTo>
                      <a:pt x="3387" y="10920"/>
                      <a:pt x="3396" y="10930"/>
                      <a:pt x="3387" y="10939"/>
                    </a:cubicBezTo>
                    <a:lnTo>
                      <a:pt x="2682" y="12302"/>
                    </a:lnTo>
                    <a:cubicBezTo>
                      <a:pt x="2645" y="12367"/>
                      <a:pt x="2672" y="12451"/>
                      <a:pt x="2737" y="12479"/>
                    </a:cubicBezTo>
                    <a:lnTo>
                      <a:pt x="4713" y="13508"/>
                    </a:lnTo>
                    <a:cubicBezTo>
                      <a:pt x="4733" y="13520"/>
                      <a:pt x="4755" y="13525"/>
                      <a:pt x="4776" y="13525"/>
                    </a:cubicBezTo>
                    <a:cubicBezTo>
                      <a:pt x="4825" y="13525"/>
                      <a:pt x="4873" y="13498"/>
                      <a:pt x="4899" y="13453"/>
                    </a:cubicBezTo>
                    <a:lnTo>
                      <a:pt x="5604" y="12089"/>
                    </a:lnTo>
                    <a:cubicBezTo>
                      <a:pt x="5613" y="12080"/>
                      <a:pt x="5622" y="12080"/>
                      <a:pt x="5632" y="12080"/>
                    </a:cubicBezTo>
                    <a:cubicBezTo>
                      <a:pt x="6043" y="12181"/>
                      <a:pt x="6465" y="12231"/>
                      <a:pt x="6890" y="12231"/>
                    </a:cubicBezTo>
                    <a:cubicBezTo>
                      <a:pt x="7012" y="12231"/>
                      <a:pt x="7133" y="12227"/>
                      <a:pt x="7255" y="12219"/>
                    </a:cubicBezTo>
                    <a:cubicBezTo>
                      <a:pt x="7264" y="12219"/>
                      <a:pt x="7274" y="12228"/>
                      <a:pt x="7274" y="12238"/>
                    </a:cubicBezTo>
                    <a:lnTo>
                      <a:pt x="7737" y="13694"/>
                    </a:lnTo>
                    <a:cubicBezTo>
                      <a:pt x="7747" y="13731"/>
                      <a:pt x="7775" y="13759"/>
                      <a:pt x="7802" y="13777"/>
                    </a:cubicBezTo>
                    <a:cubicBezTo>
                      <a:pt x="7821" y="13787"/>
                      <a:pt x="7849" y="13787"/>
                      <a:pt x="7867" y="13787"/>
                    </a:cubicBezTo>
                    <a:lnTo>
                      <a:pt x="7904" y="13787"/>
                    </a:lnTo>
                    <a:lnTo>
                      <a:pt x="10029" y="13119"/>
                    </a:lnTo>
                    <a:cubicBezTo>
                      <a:pt x="10066" y="13100"/>
                      <a:pt x="10094" y="13082"/>
                      <a:pt x="10112" y="13045"/>
                    </a:cubicBezTo>
                    <a:cubicBezTo>
                      <a:pt x="10131" y="13017"/>
                      <a:pt x="10131" y="12980"/>
                      <a:pt x="10122" y="12943"/>
                    </a:cubicBezTo>
                    <a:lnTo>
                      <a:pt x="9658" y="11486"/>
                    </a:lnTo>
                    <a:cubicBezTo>
                      <a:pt x="9658" y="11477"/>
                      <a:pt x="9658" y="11468"/>
                      <a:pt x="9667" y="11458"/>
                    </a:cubicBezTo>
                    <a:cubicBezTo>
                      <a:pt x="10131" y="11180"/>
                      <a:pt x="10558" y="10828"/>
                      <a:pt x="10919" y="10410"/>
                    </a:cubicBezTo>
                    <a:cubicBezTo>
                      <a:pt x="10919" y="10405"/>
                      <a:pt x="10922" y="10403"/>
                      <a:pt x="10925" y="10403"/>
                    </a:cubicBezTo>
                    <a:cubicBezTo>
                      <a:pt x="10929" y="10403"/>
                      <a:pt x="10933" y="10405"/>
                      <a:pt x="10938" y="10410"/>
                    </a:cubicBezTo>
                    <a:lnTo>
                      <a:pt x="12302" y="11115"/>
                    </a:lnTo>
                    <a:cubicBezTo>
                      <a:pt x="12321" y="11123"/>
                      <a:pt x="12341" y="11127"/>
                      <a:pt x="12361" y="11127"/>
                    </a:cubicBezTo>
                    <a:cubicBezTo>
                      <a:pt x="12411" y="11127"/>
                      <a:pt x="12461" y="11103"/>
                      <a:pt x="12487" y="11050"/>
                    </a:cubicBezTo>
                    <a:lnTo>
                      <a:pt x="13508" y="9083"/>
                    </a:lnTo>
                    <a:cubicBezTo>
                      <a:pt x="13545" y="9019"/>
                      <a:pt x="13517" y="8935"/>
                      <a:pt x="13452" y="8898"/>
                    </a:cubicBezTo>
                    <a:lnTo>
                      <a:pt x="12088" y="8193"/>
                    </a:lnTo>
                    <a:cubicBezTo>
                      <a:pt x="12079" y="8184"/>
                      <a:pt x="12079" y="8174"/>
                      <a:pt x="12079" y="8165"/>
                    </a:cubicBezTo>
                    <a:cubicBezTo>
                      <a:pt x="12209" y="7636"/>
                      <a:pt x="12264" y="7089"/>
                      <a:pt x="12227" y="6542"/>
                    </a:cubicBezTo>
                    <a:cubicBezTo>
                      <a:pt x="12227" y="6532"/>
                      <a:pt x="12227" y="6523"/>
                      <a:pt x="12237" y="6523"/>
                    </a:cubicBezTo>
                    <a:lnTo>
                      <a:pt x="13693" y="6059"/>
                    </a:lnTo>
                    <a:cubicBezTo>
                      <a:pt x="13730" y="6050"/>
                      <a:pt x="13758" y="6022"/>
                      <a:pt x="13777" y="5994"/>
                    </a:cubicBezTo>
                    <a:cubicBezTo>
                      <a:pt x="13795" y="5957"/>
                      <a:pt x="13795" y="5920"/>
                      <a:pt x="13786" y="5883"/>
                    </a:cubicBezTo>
                    <a:lnTo>
                      <a:pt x="13118" y="3768"/>
                    </a:lnTo>
                    <a:cubicBezTo>
                      <a:pt x="13095" y="3706"/>
                      <a:pt x="13040" y="3670"/>
                      <a:pt x="12980" y="3670"/>
                    </a:cubicBezTo>
                    <a:cubicBezTo>
                      <a:pt x="12967" y="3670"/>
                      <a:pt x="12954" y="3672"/>
                      <a:pt x="12942" y="3675"/>
                    </a:cubicBezTo>
                    <a:lnTo>
                      <a:pt x="11485" y="4139"/>
                    </a:lnTo>
                    <a:cubicBezTo>
                      <a:pt x="11476" y="4139"/>
                      <a:pt x="11467" y="4139"/>
                      <a:pt x="11457" y="4130"/>
                    </a:cubicBezTo>
                    <a:cubicBezTo>
                      <a:pt x="11179" y="3657"/>
                      <a:pt x="10827" y="3239"/>
                      <a:pt x="10409" y="2877"/>
                    </a:cubicBezTo>
                    <a:cubicBezTo>
                      <a:pt x="10400" y="2868"/>
                      <a:pt x="10400" y="2859"/>
                      <a:pt x="10409" y="2850"/>
                    </a:cubicBezTo>
                    <a:lnTo>
                      <a:pt x="11114" y="1495"/>
                    </a:lnTo>
                    <a:cubicBezTo>
                      <a:pt x="11142" y="1430"/>
                      <a:pt x="11123" y="1347"/>
                      <a:pt x="11049" y="1310"/>
                    </a:cubicBezTo>
                    <a:lnTo>
                      <a:pt x="9083" y="289"/>
                    </a:lnTo>
                    <a:cubicBezTo>
                      <a:pt x="9063" y="278"/>
                      <a:pt x="9041" y="273"/>
                      <a:pt x="9020" y="273"/>
                    </a:cubicBezTo>
                    <a:cubicBezTo>
                      <a:pt x="8971" y="273"/>
                      <a:pt x="8923" y="300"/>
                      <a:pt x="8897" y="345"/>
                    </a:cubicBezTo>
                    <a:lnTo>
                      <a:pt x="8192" y="1699"/>
                    </a:lnTo>
                    <a:cubicBezTo>
                      <a:pt x="8185" y="1706"/>
                      <a:pt x="8179" y="1712"/>
                      <a:pt x="8172" y="1712"/>
                    </a:cubicBezTo>
                    <a:cubicBezTo>
                      <a:pt x="8170" y="1712"/>
                      <a:pt x="8167" y="1711"/>
                      <a:pt x="8164" y="1709"/>
                    </a:cubicBezTo>
                    <a:cubicBezTo>
                      <a:pt x="7753" y="1608"/>
                      <a:pt x="7330" y="1557"/>
                      <a:pt x="6905" y="1557"/>
                    </a:cubicBezTo>
                    <a:cubicBezTo>
                      <a:pt x="6784" y="1557"/>
                      <a:pt x="6662" y="1561"/>
                      <a:pt x="6541" y="1569"/>
                    </a:cubicBezTo>
                    <a:cubicBezTo>
                      <a:pt x="6531" y="1569"/>
                      <a:pt x="6522" y="1560"/>
                      <a:pt x="6522" y="1560"/>
                    </a:cubicBezTo>
                    <a:lnTo>
                      <a:pt x="6058" y="94"/>
                    </a:lnTo>
                    <a:cubicBezTo>
                      <a:pt x="6049" y="67"/>
                      <a:pt x="6021" y="39"/>
                      <a:pt x="5993" y="20"/>
                    </a:cubicBezTo>
                    <a:cubicBezTo>
                      <a:pt x="5970" y="9"/>
                      <a:pt x="5948" y="1"/>
                      <a:pt x="5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7073000" y="2596525"/>
                <a:ext cx="406100" cy="280875"/>
              </a:xfrm>
              <a:custGeom>
                <a:avLst/>
                <a:gdLst/>
                <a:ahLst/>
                <a:cxnLst/>
                <a:rect l="l" t="t" r="r" b="b"/>
                <a:pathLst>
                  <a:path w="16244" h="11235" extrusionOk="0">
                    <a:moveTo>
                      <a:pt x="418" y="0"/>
                    </a:moveTo>
                    <a:cubicBezTo>
                      <a:pt x="186" y="0"/>
                      <a:pt x="0" y="186"/>
                      <a:pt x="0" y="427"/>
                    </a:cubicBezTo>
                    <a:lnTo>
                      <a:pt x="0" y="11086"/>
                    </a:lnTo>
                    <a:cubicBezTo>
                      <a:pt x="0" y="11169"/>
                      <a:pt x="65" y="11234"/>
                      <a:pt x="149" y="11234"/>
                    </a:cubicBezTo>
                    <a:lnTo>
                      <a:pt x="16095" y="11234"/>
                    </a:lnTo>
                    <a:cubicBezTo>
                      <a:pt x="16179" y="11234"/>
                      <a:pt x="16244" y="11169"/>
                      <a:pt x="16244" y="11086"/>
                    </a:cubicBezTo>
                    <a:lnTo>
                      <a:pt x="16244" y="427"/>
                    </a:lnTo>
                    <a:cubicBezTo>
                      <a:pt x="16244" y="186"/>
                      <a:pt x="16058" y="0"/>
                      <a:pt x="15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7071375" y="2595125"/>
                <a:ext cx="409350" cy="283650"/>
              </a:xfrm>
              <a:custGeom>
                <a:avLst/>
                <a:gdLst/>
                <a:ahLst/>
                <a:cxnLst/>
                <a:rect l="l" t="t" r="r" b="b"/>
                <a:pathLst>
                  <a:path w="16374" h="11346" extrusionOk="0">
                    <a:moveTo>
                      <a:pt x="15882" y="112"/>
                    </a:moveTo>
                    <a:cubicBezTo>
                      <a:pt x="16086" y="112"/>
                      <a:pt x="16253" y="279"/>
                      <a:pt x="16253" y="483"/>
                    </a:cubicBezTo>
                    <a:lnTo>
                      <a:pt x="16253" y="11142"/>
                    </a:lnTo>
                    <a:cubicBezTo>
                      <a:pt x="16253" y="11188"/>
                      <a:pt x="16216" y="11235"/>
                      <a:pt x="16160" y="11235"/>
                    </a:cubicBezTo>
                    <a:lnTo>
                      <a:pt x="204" y="11235"/>
                    </a:lnTo>
                    <a:cubicBezTo>
                      <a:pt x="158" y="11235"/>
                      <a:pt x="121" y="11188"/>
                      <a:pt x="121" y="11142"/>
                    </a:cubicBezTo>
                    <a:lnTo>
                      <a:pt x="121" y="483"/>
                    </a:lnTo>
                    <a:cubicBezTo>
                      <a:pt x="121" y="279"/>
                      <a:pt x="279" y="112"/>
                      <a:pt x="483" y="112"/>
                    </a:cubicBezTo>
                    <a:close/>
                    <a:moveTo>
                      <a:pt x="483" y="1"/>
                    </a:moveTo>
                    <a:cubicBezTo>
                      <a:pt x="223" y="1"/>
                      <a:pt x="0" y="214"/>
                      <a:pt x="0" y="483"/>
                    </a:cubicBezTo>
                    <a:lnTo>
                      <a:pt x="0" y="11142"/>
                    </a:lnTo>
                    <a:cubicBezTo>
                      <a:pt x="0" y="11253"/>
                      <a:pt x="93" y="11346"/>
                      <a:pt x="214" y="11346"/>
                    </a:cubicBezTo>
                    <a:lnTo>
                      <a:pt x="16160" y="11346"/>
                    </a:lnTo>
                    <a:cubicBezTo>
                      <a:pt x="16281" y="11346"/>
                      <a:pt x="16364" y="11253"/>
                      <a:pt x="16374" y="11142"/>
                    </a:cubicBezTo>
                    <a:lnTo>
                      <a:pt x="16374" y="483"/>
                    </a:lnTo>
                    <a:cubicBezTo>
                      <a:pt x="16374" y="214"/>
                      <a:pt x="16151" y="1"/>
                      <a:pt x="15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7102675" y="2623425"/>
                <a:ext cx="346750" cy="227075"/>
              </a:xfrm>
              <a:custGeom>
                <a:avLst/>
                <a:gdLst/>
                <a:ahLst/>
                <a:cxnLst/>
                <a:rect l="l" t="t" r="r" b="b"/>
                <a:pathLst>
                  <a:path w="13870" h="9083" extrusionOk="0">
                    <a:moveTo>
                      <a:pt x="1" y="0"/>
                    </a:moveTo>
                    <a:lnTo>
                      <a:pt x="1" y="9082"/>
                    </a:lnTo>
                    <a:lnTo>
                      <a:pt x="13869" y="9082"/>
                    </a:lnTo>
                    <a:lnTo>
                      <a:pt x="13869" y="7403"/>
                    </a:lnTo>
                    <a:lnTo>
                      <a:pt x="13869" y="2097"/>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7101050" y="2622025"/>
                <a:ext cx="349775" cy="229850"/>
              </a:xfrm>
              <a:custGeom>
                <a:avLst/>
                <a:gdLst/>
                <a:ahLst/>
                <a:cxnLst/>
                <a:rect l="l" t="t" r="r" b="b"/>
                <a:pathLst>
                  <a:path w="13991" h="9194" extrusionOk="0">
                    <a:moveTo>
                      <a:pt x="66" y="1"/>
                    </a:moveTo>
                    <a:cubicBezTo>
                      <a:pt x="29" y="1"/>
                      <a:pt x="1" y="28"/>
                      <a:pt x="1" y="56"/>
                    </a:cubicBezTo>
                    <a:lnTo>
                      <a:pt x="1" y="9138"/>
                    </a:lnTo>
                    <a:cubicBezTo>
                      <a:pt x="1" y="9166"/>
                      <a:pt x="29" y="9194"/>
                      <a:pt x="66" y="9194"/>
                    </a:cubicBezTo>
                    <a:lnTo>
                      <a:pt x="13934" y="9194"/>
                    </a:lnTo>
                    <a:cubicBezTo>
                      <a:pt x="13971" y="9194"/>
                      <a:pt x="13990" y="9166"/>
                      <a:pt x="13990" y="9138"/>
                    </a:cubicBezTo>
                    <a:lnTo>
                      <a:pt x="13990" y="7459"/>
                    </a:lnTo>
                    <a:cubicBezTo>
                      <a:pt x="13990" y="7422"/>
                      <a:pt x="13971" y="7394"/>
                      <a:pt x="13934" y="7394"/>
                    </a:cubicBezTo>
                    <a:cubicBezTo>
                      <a:pt x="13907" y="7394"/>
                      <a:pt x="13879" y="7422"/>
                      <a:pt x="13879" y="7459"/>
                    </a:cubicBezTo>
                    <a:lnTo>
                      <a:pt x="13879" y="9073"/>
                    </a:lnTo>
                    <a:lnTo>
                      <a:pt x="121" y="9073"/>
                    </a:lnTo>
                    <a:lnTo>
                      <a:pt x="121" y="112"/>
                    </a:lnTo>
                    <a:lnTo>
                      <a:pt x="13879" y="112"/>
                    </a:lnTo>
                    <a:lnTo>
                      <a:pt x="13879" y="2153"/>
                    </a:lnTo>
                    <a:cubicBezTo>
                      <a:pt x="13879" y="2190"/>
                      <a:pt x="13907" y="2218"/>
                      <a:pt x="13934" y="2218"/>
                    </a:cubicBezTo>
                    <a:cubicBezTo>
                      <a:pt x="13971" y="2218"/>
                      <a:pt x="13990" y="2190"/>
                      <a:pt x="13990" y="2153"/>
                    </a:cubicBezTo>
                    <a:lnTo>
                      <a:pt x="13990" y="56"/>
                    </a:lnTo>
                    <a:cubicBezTo>
                      <a:pt x="13990" y="28"/>
                      <a:pt x="13971"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7448000" y="2694150"/>
                <a:ext cx="2825" cy="76100"/>
              </a:xfrm>
              <a:custGeom>
                <a:avLst/>
                <a:gdLst/>
                <a:ahLst/>
                <a:cxnLst/>
                <a:rect l="l" t="t" r="r" b="b"/>
                <a:pathLst>
                  <a:path w="113" h="3044" extrusionOk="0">
                    <a:moveTo>
                      <a:pt x="56" y="1"/>
                    </a:moveTo>
                    <a:cubicBezTo>
                      <a:pt x="29" y="1"/>
                      <a:pt x="1" y="28"/>
                      <a:pt x="1" y="66"/>
                    </a:cubicBezTo>
                    <a:lnTo>
                      <a:pt x="1" y="2988"/>
                    </a:lnTo>
                    <a:cubicBezTo>
                      <a:pt x="1" y="3025"/>
                      <a:pt x="29" y="3043"/>
                      <a:pt x="56" y="3043"/>
                    </a:cubicBezTo>
                    <a:cubicBezTo>
                      <a:pt x="93" y="3043"/>
                      <a:pt x="112" y="3025"/>
                      <a:pt x="112" y="2988"/>
                    </a:cubicBezTo>
                    <a:lnTo>
                      <a:pt x="112" y="66"/>
                    </a:lnTo>
                    <a:cubicBezTo>
                      <a:pt x="112" y="28"/>
                      <a:pt x="8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7271525" y="2605800"/>
                <a:ext cx="9050" cy="9075"/>
              </a:xfrm>
              <a:custGeom>
                <a:avLst/>
                <a:gdLst/>
                <a:ahLst/>
                <a:cxnLst/>
                <a:rect l="l" t="t" r="r" b="b"/>
                <a:pathLst>
                  <a:path w="362" h="363" extrusionOk="0">
                    <a:moveTo>
                      <a:pt x="176" y="112"/>
                    </a:moveTo>
                    <a:cubicBezTo>
                      <a:pt x="214" y="112"/>
                      <a:pt x="251" y="139"/>
                      <a:pt x="251" y="177"/>
                    </a:cubicBezTo>
                    <a:cubicBezTo>
                      <a:pt x="251" y="214"/>
                      <a:pt x="214" y="251"/>
                      <a:pt x="176" y="251"/>
                    </a:cubicBezTo>
                    <a:cubicBezTo>
                      <a:pt x="139" y="251"/>
                      <a:pt x="111" y="214"/>
                      <a:pt x="111" y="177"/>
                    </a:cubicBezTo>
                    <a:cubicBezTo>
                      <a:pt x="111" y="149"/>
                      <a:pt x="139" y="112"/>
                      <a:pt x="176" y="112"/>
                    </a:cubicBezTo>
                    <a:close/>
                    <a:moveTo>
                      <a:pt x="176" y="0"/>
                    </a:moveTo>
                    <a:cubicBezTo>
                      <a:pt x="84" y="0"/>
                      <a:pt x="0" y="84"/>
                      <a:pt x="0" y="177"/>
                    </a:cubicBezTo>
                    <a:cubicBezTo>
                      <a:pt x="0" y="279"/>
                      <a:pt x="84" y="362"/>
                      <a:pt x="176" y="362"/>
                    </a:cubicBezTo>
                    <a:cubicBezTo>
                      <a:pt x="278" y="362"/>
                      <a:pt x="362" y="279"/>
                      <a:pt x="362" y="177"/>
                    </a:cubicBezTo>
                    <a:cubicBezTo>
                      <a:pt x="362" y="84"/>
                      <a:pt x="278"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7006425" y="2875275"/>
                <a:ext cx="539250" cy="36450"/>
              </a:xfrm>
              <a:custGeom>
                <a:avLst/>
                <a:gdLst/>
                <a:ahLst/>
                <a:cxnLst/>
                <a:rect l="l" t="t" r="r" b="b"/>
                <a:pathLst>
                  <a:path w="21570" h="1458" extrusionOk="0">
                    <a:moveTo>
                      <a:pt x="1" y="1"/>
                    </a:moveTo>
                    <a:lnTo>
                      <a:pt x="1" y="882"/>
                    </a:lnTo>
                    <a:cubicBezTo>
                      <a:pt x="1" y="1197"/>
                      <a:pt x="251" y="1457"/>
                      <a:pt x="567"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7005050" y="2873900"/>
                <a:ext cx="542000" cy="39200"/>
              </a:xfrm>
              <a:custGeom>
                <a:avLst/>
                <a:gdLst/>
                <a:ahLst/>
                <a:cxnLst/>
                <a:rect l="l" t="t" r="r" b="b"/>
                <a:pathLst>
                  <a:path w="21680" h="1568" extrusionOk="0">
                    <a:moveTo>
                      <a:pt x="21569" y="111"/>
                    </a:moveTo>
                    <a:lnTo>
                      <a:pt x="21569" y="937"/>
                    </a:lnTo>
                    <a:cubicBezTo>
                      <a:pt x="21569" y="1225"/>
                      <a:pt x="21337" y="1447"/>
                      <a:pt x="21058" y="1447"/>
                    </a:cubicBezTo>
                    <a:lnTo>
                      <a:pt x="622" y="1447"/>
                    </a:lnTo>
                    <a:cubicBezTo>
                      <a:pt x="343" y="1447"/>
                      <a:pt x="112" y="1225"/>
                      <a:pt x="112" y="937"/>
                    </a:cubicBezTo>
                    <a:lnTo>
                      <a:pt x="112" y="111"/>
                    </a:lnTo>
                    <a:close/>
                    <a:moveTo>
                      <a:pt x="56" y="0"/>
                    </a:moveTo>
                    <a:cubicBezTo>
                      <a:pt x="19" y="0"/>
                      <a:pt x="0" y="19"/>
                      <a:pt x="0" y="56"/>
                    </a:cubicBezTo>
                    <a:lnTo>
                      <a:pt x="0" y="937"/>
                    </a:lnTo>
                    <a:cubicBezTo>
                      <a:pt x="0" y="1290"/>
                      <a:pt x="279" y="1568"/>
                      <a:pt x="622" y="1568"/>
                    </a:cubicBezTo>
                    <a:lnTo>
                      <a:pt x="21058" y="1568"/>
                    </a:lnTo>
                    <a:cubicBezTo>
                      <a:pt x="21402" y="1568"/>
                      <a:pt x="21680" y="1290"/>
                      <a:pt x="21680" y="937"/>
                    </a:cubicBezTo>
                    <a:lnTo>
                      <a:pt x="21680" y="56"/>
                    </a:lnTo>
                    <a:cubicBezTo>
                      <a:pt x="21680" y="19"/>
                      <a:pt x="21652"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7010150" y="2901725"/>
                <a:ext cx="531800" cy="2800"/>
              </a:xfrm>
              <a:custGeom>
                <a:avLst/>
                <a:gdLst/>
                <a:ahLst/>
                <a:cxnLst/>
                <a:rect l="l" t="t" r="r" b="b"/>
                <a:pathLst>
                  <a:path w="21272" h="112" extrusionOk="0">
                    <a:moveTo>
                      <a:pt x="56" y="0"/>
                    </a:moveTo>
                    <a:cubicBezTo>
                      <a:pt x="28" y="0"/>
                      <a:pt x="0" y="19"/>
                      <a:pt x="0" y="56"/>
                    </a:cubicBezTo>
                    <a:cubicBezTo>
                      <a:pt x="0" y="84"/>
                      <a:pt x="28" y="112"/>
                      <a:pt x="56" y="112"/>
                    </a:cubicBezTo>
                    <a:lnTo>
                      <a:pt x="21216" y="112"/>
                    </a:lnTo>
                    <a:cubicBezTo>
                      <a:pt x="21244" y="112"/>
                      <a:pt x="21272" y="84"/>
                      <a:pt x="21272" y="56"/>
                    </a:cubicBezTo>
                    <a:cubicBezTo>
                      <a:pt x="21272" y="19"/>
                      <a:pt x="2124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7224425" y="2877600"/>
                <a:ext cx="103000" cy="11400"/>
              </a:xfrm>
              <a:custGeom>
                <a:avLst/>
                <a:gdLst/>
                <a:ahLst/>
                <a:cxnLst/>
                <a:rect l="l" t="t" r="r" b="b"/>
                <a:pathLst>
                  <a:path w="4120" h="456" extrusionOk="0">
                    <a:moveTo>
                      <a:pt x="1" y="0"/>
                    </a:moveTo>
                    <a:lnTo>
                      <a:pt x="1" y="455"/>
                    </a:lnTo>
                    <a:lnTo>
                      <a:pt x="4120" y="455"/>
                    </a:lnTo>
                    <a:lnTo>
                      <a:pt x="4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7223050" y="2875975"/>
                <a:ext cx="106000" cy="14400"/>
              </a:xfrm>
              <a:custGeom>
                <a:avLst/>
                <a:gdLst/>
                <a:ahLst/>
                <a:cxnLst/>
                <a:rect l="l" t="t" r="r" b="b"/>
                <a:pathLst>
                  <a:path w="4240" h="576" extrusionOk="0">
                    <a:moveTo>
                      <a:pt x="4119" y="121"/>
                    </a:moveTo>
                    <a:lnTo>
                      <a:pt x="4119" y="455"/>
                    </a:lnTo>
                    <a:lnTo>
                      <a:pt x="121" y="455"/>
                    </a:lnTo>
                    <a:lnTo>
                      <a:pt x="121" y="121"/>
                    </a:lnTo>
                    <a:close/>
                    <a:moveTo>
                      <a:pt x="65" y="1"/>
                    </a:moveTo>
                    <a:cubicBezTo>
                      <a:pt x="28" y="1"/>
                      <a:pt x="0" y="28"/>
                      <a:pt x="0" y="65"/>
                    </a:cubicBezTo>
                    <a:lnTo>
                      <a:pt x="0" y="520"/>
                    </a:lnTo>
                    <a:cubicBezTo>
                      <a:pt x="0" y="548"/>
                      <a:pt x="28" y="576"/>
                      <a:pt x="65"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7171800" y="2666550"/>
                <a:ext cx="186025" cy="158900"/>
              </a:xfrm>
              <a:custGeom>
                <a:avLst/>
                <a:gdLst/>
                <a:ahLst/>
                <a:cxnLst/>
                <a:rect l="l" t="t" r="r" b="b"/>
                <a:pathLst>
                  <a:path w="7441" h="6356" extrusionOk="0">
                    <a:moveTo>
                      <a:pt x="297" y="1"/>
                    </a:moveTo>
                    <a:cubicBezTo>
                      <a:pt x="139" y="1"/>
                      <a:pt x="0" y="131"/>
                      <a:pt x="0" y="298"/>
                    </a:cubicBezTo>
                    <a:lnTo>
                      <a:pt x="0" y="6058"/>
                    </a:lnTo>
                    <a:cubicBezTo>
                      <a:pt x="0" y="6225"/>
                      <a:pt x="139" y="6355"/>
                      <a:pt x="297" y="6355"/>
                    </a:cubicBezTo>
                    <a:lnTo>
                      <a:pt x="7143" y="6355"/>
                    </a:lnTo>
                    <a:cubicBezTo>
                      <a:pt x="7301" y="6355"/>
                      <a:pt x="7440" y="6225"/>
                      <a:pt x="7431" y="6058"/>
                    </a:cubicBezTo>
                    <a:lnTo>
                      <a:pt x="7431" y="298"/>
                    </a:lnTo>
                    <a:cubicBezTo>
                      <a:pt x="7431" y="131"/>
                      <a:pt x="7301" y="1"/>
                      <a:pt x="7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7184075" y="2654025"/>
                <a:ext cx="186025" cy="158900"/>
              </a:xfrm>
              <a:custGeom>
                <a:avLst/>
                <a:gdLst/>
                <a:ahLst/>
                <a:cxnLst/>
                <a:rect l="l" t="t" r="r" b="b"/>
                <a:pathLst>
                  <a:path w="7441" h="6356" extrusionOk="0">
                    <a:moveTo>
                      <a:pt x="353" y="1"/>
                    </a:moveTo>
                    <a:cubicBezTo>
                      <a:pt x="159" y="1"/>
                      <a:pt x="1" y="159"/>
                      <a:pt x="1" y="344"/>
                    </a:cubicBezTo>
                    <a:lnTo>
                      <a:pt x="1" y="6012"/>
                    </a:lnTo>
                    <a:cubicBezTo>
                      <a:pt x="1" y="6198"/>
                      <a:pt x="159" y="6355"/>
                      <a:pt x="353" y="6355"/>
                    </a:cubicBezTo>
                    <a:lnTo>
                      <a:pt x="7088" y="6355"/>
                    </a:lnTo>
                    <a:cubicBezTo>
                      <a:pt x="7283" y="6355"/>
                      <a:pt x="7441" y="6198"/>
                      <a:pt x="7441" y="6012"/>
                    </a:cubicBezTo>
                    <a:lnTo>
                      <a:pt x="7441" y="344"/>
                    </a:lnTo>
                    <a:cubicBezTo>
                      <a:pt x="7441"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7182700" y="2652400"/>
                <a:ext cx="188800" cy="162150"/>
              </a:xfrm>
              <a:custGeom>
                <a:avLst/>
                <a:gdLst/>
                <a:ahLst/>
                <a:cxnLst/>
                <a:rect l="l" t="t" r="r" b="b"/>
                <a:pathLst>
                  <a:path w="7552" h="6486" extrusionOk="0">
                    <a:moveTo>
                      <a:pt x="7143" y="121"/>
                    </a:moveTo>
                    <a:cubicBezTo>
                      <a:pt x="7301" y="121"/>
                      <a:pt x="7431" y="251"/>
                      <a:pt x="7431" y="409"/>
                    </a:cubicBezTo>
                    <a:lnTo>
                      <a:pt x="7431" y="6077"/>
                    </a:lnTo>
                    <a:cubicBezTo>
                      <a:pt x="7431" y="6235"/>
                      <a:pt x="7301" y="6365"/>
                      <a:pt x="7143" y="6365"/>
                    </a:cubicBezTo>
                    <a:lnTo>
                      <a:pt x="408" y="6365"/>
                    </a:lnTo>
                    <a:cubicBezTo>
                      <a:pt x="251" y="6365"/>
                      <a:pt x="121" y="6235"/>
                      <a:pt x="121" y="6077"/>
                    </a:cubicBezTo>
                    <a:lnTo>
                      <a:pt x="121" y="409"/>
                    </a:lnTo>
                    <a:cubicBezTo>
                      <a:pt x="121" y="251"/>
                      <a:pt x="251" y="121"/>
                      <a:pt x="408" y="121"/>
                    </a:cubicBezTo>
                    <a:close/>
                    <a:moveTo>
                      <a:pt x="408" y="1"/>
                    </a:moveTo>
                    <a:cubicBezTo>
                      <a:pt x="186" y="1"/>
                      <a:pt x="0" y="186"/>
                      <a:pt x="0" y="409"/>
                    </a:cubicBezTo>
                    <a:lnTo>
                      <a:pt x="0" y="6077"/>
                    </a:lnTo>
                    <a:cubicBezTo>
                      <a:pt x="0" y="6300"/>
                      <a:pt x="186" y="6485"/>
                      <a:pt x="408" y="6485"/>
                    </a:cubicBezTo>
                    <a:lnTo>
                      <a:pt x="7143" y="6485"/>
                    </a:lnTo>
                    <a:cubicBezTo>
                      <a:pt x="7366" y="6485"/>
                      <a:pt x="7551" y="6300"/>
                      <a:pt x="7551" y="6077"/>
                    </a:cubicBezTo>
                    <a:lnTo>
                      <a:pt x="7551" y="409"/>
                    </a:lnTo>
                    <a:cubicBezTo>
                      <a:pt x="7551" y="186"/>
                      <a:pt x="7366" y="1"/>
                      <a:pt x="7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7212850" y="2737750"/>
                <a:ext cx="128275" cy="17200"/>
              </a:xfrm>
              <a:custGeom>
                <a:avLst/>
                <a:gdLst/>
                <a:ahLst/>
                <a:cxnLst/>
                <a:rect l="l" t="t" r="r" b="b"/>
                <a:pathLst>
                  <a:path w="5131" h="688" extrusionOk="0">
                    <a:moveTo>
                      <a:pt x="316" y="1"/>
                    </a:moveTo>
                    <a:cubicBezTo>
                      <a:pt x="139" y="1"/>
                      <a:pt x="0" y="140"/>
                      <a:pt x="0" y="325"/>
                    </a:cubicBezTo>
                    <a:lnTo>
                      <a:pt x="0" y="362"/>
                    </a:lnTo>
                    <a:cubicBezTo>
                      <a:pt x="0" y="539"/>
                      <a:pt x="139" y="687"/>
                      <a:pt x="316" y="687"/>
                    </a:cubicBezTo>
                    <a:lnTo>
                      <a:pt x="4805" y="687"/>
                    </a:lnTo>
                    <a:cubicBezTo>
                      <a:pt x="4982" y="687"/>
                      <a:pt x="5130" y="539"/>
                      <a:pt x="5130" y="362"/>
                    </a:cubicBezTo>
                    <a:lnTo>
                      <a:pt x="5130" y="325"/>
                    </a:lnTo>
                    <a:cubicBezTo>
                      <a:pt x="5130" y="140"/>
                      <a:pt x="4982" y="1"/>
                      <a:pt x="4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7211225" y="2736375"/>
                <a:ext cx="131275" cy="19950"/>
              </a:xfrm>
              <a:custGeom>
                <a:avLst/>
                <a:gdLst/>
                <a:ahLst/>
                <a:cxnLst/>
                <a:rect l="l" t="t" r="r" b="b"/>
                <a:pathLst>
                  <a:path w="5251" h="798" extrusionOk="0">
                    <a:moveTo>
                      <a:pt x="4870" y="111"/>
                    </a:moveTo>
                    <a:cubicBezTo>
                      <a:pt x="5019" y="111"/>
                      <a:pt x="5130" y="232"/>
                      <a:pt x="5130" y="380"/>
                    </a:cubicBezTo>
                    <a:lnTo>
                      <a:pt x="5130" y="417"/>
                    </a:lnTo>
                    <a:cubicBezTo>
                      <a:pt x="5130" y="566"/>
                      <a:pt x="5019" y="677"/>
                      <a:pt x="4870" y="677"/>
                    </a:cubicBezTo>
                    <a:lnTo>
                      <a:pt x="381" y="677"/>
                    </a:lnTo>
                    <a:cubicBezTo>
                      <a:pt x="241" y="677"/>
                      <a:pt x="121" y="566"/>
                      <a:pt x="121" y="417"/>
                    </a:cubicBezTo>
                    <a:lnTo>
                      <a:pt x="121" y="380"/>
                    </a:lnTo>
                    <a:cubicBezTo>
                      <a:pt x="121" y="232"/>
                      <a:pt x="241" y="111"/>
                      <a:pt x="381" y="111"/>
                    </a:cubicBezTo>
                    <a:close/>
                    <a:moveTo>
                      <a:pt x="381" y="0"/>
                    </a:moveTo>
                    <a:cubicBezTo>
                      <a:pt x="176" y="0"/>
                      <a:pt x="0" y="167"/>
                      <a:pt x="0" y="380"/>
                    </a:cubicBezTo>
                    <a:lnTo>
                      <a:pt x="0" y="417"/>
                    </a:lnTo>
                    <a:cubicBezTo>
                      <a:pt x="0" y="631"/>
                      <a:pt x="176" y="798"/>
                      <a:pt x="381" y="798"/>
                    </a:cubicBezTo>
                    <a:lnTo>
                      <a:pt x="4870" y="798"/>
                    </a:lnTo>
                    <a:cubicBezTo>
                      <a:pt x="5084" y="798"/>
                      <a:pt x="5251" y="631"/>
                      <a:pt x="5251" y="417"/>
                    </a:cubicBezTo>
                    <a:lnTo>
                      <a:pt x="5251" y="380"/>
                    </a:lnTo>
                    <a:cubicBezTo>
                      <a:pt x="5251" y="167"/>
                      <a:pt x="5084"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7226750" y="2742400"/>
                <a:ext cx="99525" cy="7200"/>
              </a:xfrm>
              <a:custGeom>
                <a:avLst/>
                <a:gdLst/>
                <a:ahLst/>
                <a:cxnLst/>
                <a:rect l="l" t="t" r="r" b="b"/>
                <a:pathLst>
                  <a:path w="3981" h="288" extrusionOk="0">
                    <a:moveTo>
                      <a:pt x="3851" y="56"/>
                    </a:moveTo>
                    <a:cubicBezTo>
                      <a:pt x="3888" y="56"/>
                      <a:pt x="3925" y="93"/>
                      <a:pt x="3925" y="130"/>
                    </a:cubicBezTo>
                    <a:lnTo>
                      <a:pt x="3925" y="149"/>
                    </a:lnTo>
                    <a:cubicBezTo>
                      <a:pt x="3925" y="195"/>
                      <a:pt x="3888" y="223"/>
                      <a:pt x="3851" y="223"/>
                    </a:cubicBezTo>
                    <a:lnTo>
                      <a:pt x="140" y="223"/>
                    </a:lnTo>
                    <a:cubicBezTo>
                      <a:pt x="94" y="223"/>
                      <a:pt x="56" y="195"/>
                      <a:pt x="56" y="149"/>
                    </a:cubicBezTo>
                    <a:lnTo>
                      <a:pt x="56" y="130"/>
                    </a:lnTo>
                    <a:cubicBezTo>
                      <a:pt x="56" y="93"/>
                      <a:pt x="94" y="56"/>
                      <a:pt x="140" y="56"/>
                    </a:cubicBezTo>
                    <a:close/>
                    <a:moveTo>
                      <a:pt x="131" y="0"/>
                    </a:moveTo>
                    <a:cubicBezTo>
                      <a:pt x="56" y="0"/>
                      <a:pt x="1" y="56"/>
                      <a:pt x="1" y="139"/>
                    </a:cubicBezTo>
                    <a:lnTo>
                      <a:pt x="1" y="149"/>
                    </a:lnTo>
                    <a:cubicBezTo>
                      <a:pt x="1" y="223"/>
                      <a:pt x="56" y="288"/>
                      <a:pt x="131" y="288"/>
                    </a:cubicBezTo>
                    <a:lnTo>
                      <a:pt x="3841" y="288"/>
                    </a:lnTo>
                    <a:cubicBezTo>
                      <a:pt x="3925" y="288"/>
                      <a:pt x="3980" y="223"/>
                      <a:pt x="3980" y="149"/>
                    </a:cubicBezTo>
                    <a:lnTo>
                      <a:pt x="3980" y="139"/>
                    </a:lnTo>
                    <a:cubicBezTo>
                      <a:pt x="3980" y="56"/>
                      <a:pt x="3925"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7234875" y="2764425"/>
                <a:ext cx="83975" cy="10000"/>
              </a:xfrm>
              <a:custGeom>
                <a:avLst/>
                <a:gdLst/>
                <a:ahLst/>
                <a:cxnLst/>
                <a:rect l="l" t="t" r="r" b="b"/>
                <a:pathLst>
                  <a:path w="3359" h="400" extrusionOk="0">
                    <a:moveTo>
                      <a:pt x="205" y="0"/>
                    </a:moveTo>
                    <a:cubicBezTo>
                      <a:pt x="93" y="0"/>
                      <a:pt x="0" y="93"/>
                      <a:pt x="0" y="205"/>
                    </a:cubicBezTo>
                    <a:cubicBezTo>
                      <a:pt x="0" y="316"/>
                      <a:pt x="93" y="399"/>
                      <a:pt x="205" y="399"/>
                    </a:cubicBezTo>
                    <a:lnTo>
                      <a:pt x="3164"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7233475" y="2763025"/>
                <a:ext cx="86775" cy="13025"/>
              </a:xfrm>
              <a:custGeom>
                <a:avLst/>
                <a:gdLst/>
                <a:ahLst/>
                <a:cxnLst/>
                <a:rect l="l" t="t" r="r" b="b"/>
                <a:pathLst>
                  <a:path w="3471" h="521" extrusionOk="0">
                    <a:moveTo>
                      <a:pt x="3211" y="121"/>
                    </a:moveTo>
                    <a:cubicBezTo>
                      <a:pt x="3294" y="121"/>
                      <a:pt x="3359" y="177"/>
                      <a:pt x="3359" y="261"/>
                    </a:cubicBezTo>
                    <a:cubicBezTo>
                      <a:pt x="3359" y="335"/>
                      <a:pt x="3294" y="400"/>
                      <a:pt x="3211" y="400"/>
                    </a:cubicBezTo>
                    <a:lnTo>
                      <a:pt x="261" y="400"/>
                    </a:lnTo>
                    <a:cubicBezTo>
                      <a:pt x="177" y="400"/>
                      <a:pt x="121" y="335"/>
                      <a:pt x="121" y="261"/>
                    </a:cubicBezTo>
                    <a:cubicBezTo>
                      <a:pt x="121" y="177"/>
                      <a:pt x="177" y="121"/>
                      <a:pt x="261" y="121"/>
                    </a:cubicBezTo>
                    <a:close/>
                    <a:moveTo>
                      <a:pt x="261" y="1"/>
                    </a:moveTo>
                    <a:cubicBezTo>
                      <a:pt x="121" y="1"/>
                      <a:pt x="1" y="112"/>
                      <a:pt x="1" y="261"/>
                    </a:cubicBezTo>
                    <a:cubicBezTo>
                      <a:pt x="1" y="400"/>
                      <a:pt x="112" y="520"/>
                      <a:pt x="261" y="520"/>
                    </a:cubicBezTo>
                    <a:lnTo>
                      <a:pt x="3220" y="520"/>
                    </a:lnTo>
                    <a:cubicBezTo>
                      <a:pt x="3359" y="520"/>
                      <a:pt x="3470" y="400"/>
                      <a:pt x="3470" y="261"/>
                    </a:cubicBezTo>
                    <a:cubicBezTo>
                      <a:pt x="3470" y="112"/>
                      <a:pt x="3359" y="1"/>
                      <a:pt x="3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725180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5" y="158"/>
                      <a:pt x="195" y="103"/>
                    </a:cubicBezTo>
                    <a:cubicBezTo>
                      <a:pt x="195"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72610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6" y="158"/>
                      <a:pt x="196" y="103"/>
                    </a:cubicBezTo>
                    <a:cubicBezTo>
                      <a:pt x="196"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7269900" y="2766975"/>
                <a:ext cx="4650" cy="4900"/>
              </a:xfrm>
              <a:custGeom>
                <a:avLst/>
                <a:gdLst/>
                <a:ahLst/>
                <a:cxnLst/>
                <a:rect l="l" t="t" r="r" b="b"/>
                <a:pathLst>
                  <a:path w="186" h="196" extrusionOk="0">
                    <a:moveTo>
                      <a:pt x="93" y="65"/>
                    </a:moveTo>
                    <a:cubicBezTo>
                      <a:pt x="112" y="65"/>
                      <a:pt x="130" y="84"/>
                      <a:pt x="130" y="103"/>
                    </a:cubicBezTo>
                    <a:cubicBezTo>
                      <a:pt x="130" y="121"/>
                      <a:pt x="112" y="140"/>
                      <a:pt x="93" y="140"/>
                    </a:cubicBezTo>
                    <a:cubicBezTo>
                      <a:pt x="74" y="140"/>
                      <a:pt x="56" y="121"/>
                      <a:pt x="56" y="103"/>
                    </a:cubicBezTo>
                    <a:cubicBezTo>
                      <a:pt x="56" y="84"/>
                      <a:pt x="74" y="65"/>
                      <a:pt x="93" y="65"/>
                    </a:cubicBezTo>
                    <a:close/>
                    <a:moveTo>
                      <a:pt x="93" y="1"/>
                    </a:moveTo>
                    <a:cubicBezTo>
                      <a:pt x="37" y="1"/>
                      <a:pt x="0" y="47"/>
                      <a:pt x="0" y="103"/>
                    </a:cubicBezTo>
                    <a:cubicBezTo>
                      <a:pt x="0" y="158"/>
                      <a:pt x="37" y="195"/>
                      <a:pt x="93" y="195"/>
                    </a:cubicBezTo>
                    <a:cubicBezTo>
                      <a:pt x="149" y="195"/>
                      <a:pt x="186" y="158"/>
                      <a:pt x="186" y="103"/>
                    </a:cubicBezTo>
                    <a:cubicBezTo>
                      <a:pt x="186" y="47"/>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7278950" y="2766975"/>
                <a:ext cx="4875" cy="4900"/>
              </a:xfrm>
              <a:custGeom>
                <a:avLst/>
                <a:gdLst/>
                <a:ahLst/>
                <a:cxnLst/>
                <a:rect l="l" t="t" r="r" b="b"/>
                <a:pathLst>
                  <a:path w="195" h="196" extrusionOk="0">
                    <a:moveTo>
                      <a:pt x="102" y="65"/>
                    </a:moveTo>
                    <a:cubicBezTo>
                      <a:pt x="121" y="65"/>
                      <a:pt x="139" y="84"/>
                      <a:pt x="139" y="103"/>
                    </a:cubicBezTo>
                    <a:cubicBezTo>
                      <a:pt x="139" y="121"/>
                      <a:pt x="121" y="140"/>
                      <a:pt x="102" y="140"/>
                    </a:cubicBezTo>
                    <a:cubicBezTo>
                      <a:pt x="84" y="140"/>
                      <a:pt x="65" y="121"/>
                      <a:pt x="65" y="103"/>
                    </a:cubicBezTo>
                    <a:cubicBezTo>
                      <a:pt x="65" y="84"/>
                      <a:pt x="84" y="65"/>
                      <a:pt x="102" y="65"/>
                    </a:cubicBezTo>
                    <a:close/>
                    <a:moveTo>
                      <a:pt x="102" y="1"/>
                    </a:moveTo>
                    <a:cubicBezTo>
                      <a:pt x="46" y="1"/>
                      <a:pt x="0" y="47"/>
                      <a:pt x="0" y="103"/>
                    </a:cubicBezTo>
                    <a:cubicBezTo>
                      <a:pt x="0" y="158"/>
                      <a:pt x="46"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p:nvPr/>
            </p:nvSpPr>
            <p:spPr>
              <a:xfrm>
                <a:off x="72879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729725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84"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7249950" y="2672575"/>
                <a:ext cx="53825" cy="53850"/>
              </a:xfrm>
              <a:custGeom>
                <a:avLst/>
                <a:gdLst/>
                <a:ahLst/>
                <a:cxnLst/>
                <a:rect l="l" t="t" r="r" b="b"/>
                <a:pathLst>
                  <a:path w="2153" h="2154" extrusionOk="0">
                    <a:moveTo>
                      <a:pt x="1077" y="1"/>
                    </a:moveTo>
                    <a:cubicBezTo>
                      <a:pt x="483" y="1"/>
                      <a:pt x="0" y="483"/>
                      <a:pt x="0" y="1077"/>
                    </a:cubicBezTo>
                    <a:cubicBezTo>
                      <a:pt x="0" y="1671"/>
                      <a:pt x="483" y="2153"/>
                      <a:pt x="1077" y="2153"/>
                    </a:cubicBezTo>
                    <a:cubicBezTo>
                      <a:pt x="1670" y="2153"/>
                      <a:pt x="2153" y="1671"/>
                      <a:pt x="2153" y="1077"/>
                    </a:cubicBezTo>
                    <a:cubicBezTo>
                      <a:pt x="2153" y="483"/>
                      <a:pt x="1670"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7248550" y="2671200"/>
                <a:ext cx="56625" cy="56600"/>
              </a:xfrm>
              <a:custGeom>
                <a:avLst/>
                <a:gdLst/>
                <a:ahLst/>
                <a:cxnLst/>
                <a:rect l="l" t="t" r="r" b="b"/>
                <a:pathLst>
                  <a:path w="2265" h="2264" extrusionOk="0">
                    <a:moveTo>
                      <a:pt x="1133" y="112"/>
                    </a:moveTo>
                    <a:cubicBezTo>
                      <a:pt x="1698" y="112"/>
                      <a:pt x="2153" y="575"/>
                      <a:pt x="2153" y="1132"/>
                    </a:cubicBezTo>
                    <a:cubicBezTo>
                      <a:pt x="2153" y="1689"/>
                      <a:pt x="1698" y="2152"/>
                      <a:pt x="1133" y="2152"/>
                    </a:cubicBezTo>
                    <a:cubicBezTo>
                      <a:pt x="576" y="2152"/>
                      <a:pt x="121" y="1689"/>
                      <a:pt x="121" y="1132"/>
                    </a:cubicBezTo>
                    <a:cubicBezTo>
                      <a:pt x="121" y="575"/>
                      <a:pt x="576" y="112"/>
                      <a:pt x="1133" y="112"/>
                    </a:cubicBezTo>
                    <a:close/>
                    <a:moveTo>
                      <a:pt x="1133" y="0"/>
                    </a:moveTo>
                    <a:cubicBezTo>
                      <a:pt x="511" y="0"/>
                      <a:pt x="1" y="510"/>
                      <a:pt x="1" y="1132"/>
                    </a:cubicBezTo>
                    <a:cubicBezTo>
                      <a:pt x="1" y="1754"/>
                      <a:pt x="511" y="2264"/>
                      <a:pt x="1133" y="2264"/>
                    </a:cubicBezTo>
                    <a:cubicBezTo>
                      <a:pt x="1754" y="2264"/>
                      <a:pt x="2264" y="1754"/>
                      <a:pt x="2264" y="1132"/>
                    </a:cubicBezTo>
                    <a:cubicBezTo>
                      <a:pt x="2264" y="510"/>
                      <a:pt x="1763"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7265025" y="2701100"/>
                <a:ext cx="23900" cy="12100"/>
              </a:xfrm>
              <a:custGeom>
                <a:avLst/>
                <a:gdLst/>
                <a:ahLst/>
                <a:cxnLst/>
                <a:rect l="l" t="t" r="r" b="b"/>
                <a:pathLst>
                  <a:path w="956" h="484" extrusionOk="0">
                    <a:moveTo>
                      <a:pt x="474" y="1"/>
                    </a:moveTo>
                    <a:cubicBezTo>
                      <a:pt x="214" y="1"/>
                      <a:pt x="0" y="214"/>
                      <a:pt x="0"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a:off x="7263400" y="2699725"/>
                <a:ext cx="26925" cy="14875"/>
              </a:xfrm>
              <a:custGeom>
                <a:avLst/>
                <a:gdLst/>
                <a:ahLst/>
                <a:cxnLst/>
                <a:rect l="l" t="t" r="r" b="b"/>
                <a:pathLst>
                  <a:path w="1077" h="595" extrusionOk="0">
                    <a:moveTo>
                      <a:pt x="539" y="112"/>
                    </a:moveTo>
                    <a:cubicBezTo>
                      <a:pt x="752" y="112"/>
                      <a:pt x="928" y="269"/>
                      <a:pt x="956" y="473"/>
                    </a:cubicBezTo>
                    <a:lnTo>
                      <a:pt x="121" y="473"/>
                    </a:lnTo>
                    <a:cubicBezTo>
                      <a:pt x="149" y="269"/>
                      <a:pt x="325" y="112"/>
                      <a:pt x="539" y="112"/>
                    </a:cubicBezTo>
                    <a:close/>
                    <a:moveTo>
                      <a:pt x="539" y="0"/>
                    </a:moveTo>
                    <a:cubicBezTo>
                      <a:pt x="242" y="0"/>
                      <a:pt x="0" y="241"/>
                      <a:pt x="0" y="538"/>
                    </a:cubicBezTo>
                    <a:cubicBezTo>
                      <a:pt x="0" y="594"/>
                      <a:pt x="0" y="594"/>
                      <a:pt x="232" y="594"/>
                    </a:cubicBezTo>
                    <a:lnTo>
                      <a:pt x="585" y="594"/>
                    </a:lnTo>
                    <a:cubicBezTo>
                      <a:pt x="1077" y="594"/>
                      <a:pt x="1077" y="594"/>
                      <a:pt x="1077" y="538"/>
                    </a:cubicBezTo>
                    <a:cubicBezTo>
                      <a:pt x="1077" y="241"/>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7270125" y="2685800"/>
                <a:ext cx="13700" cy="13725"/>
              </a:xfrm>
              <a:custGeom>
                <a:avLst/>
                <a:gdLst/>
                <a:ahLst/>
                <a:cxnLst/>
                <a:rect l="l" t="t" r="r" b="b"/>
                <a:pathLst>
                  <a:path w="548" h="549" extrusionOk="0">
                    <a:moveTo>
                      <a:pt x="279" y="1"/>
                    </a:moveTo>
                    <a:cubicBezTo>
                      <a:pt x="121" y="1"/>
                      <a:pt x="1" y="131"/>
                      <a:pt x="1" y="279"/>
                    </a:cubicBezTo>
                    <a:cubicBezTo>
                      <a:pt x="1" y="427"/>
                      <a:pt x="121" y="548"/>
                      <a:pt x="279" y="548"/>
                    </a:cubicBezTo>
                    <a:cubicBezTo>
                      <a:pt x="427" y="548"/>
                      <a:pt x="548" y="427"/>
                      <a:pt x="548" y="279"/>
                    </a:cubicBezTo>
                    <a:cubicBezTo>
                      <a:pt x="548" y="131"/>
                      <a:pt x="427" y="1"/>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a:off x="7268725" y="2684425"/>
                <a:ext cx="16500" cy="16475"/>
              </a:xfrm>
              <a:custGeom>
                <a:avLst/>
                <a:gdLst/>
                <a:ahLst/>
                <a:cxnLst/>
                <a:rect l="l" t="t" r="r" b="b"/>
                <a:pathLst>
                  <a:path w="660" h="659" extrusionOk="0">
                    <a:moveTo>
                      <a:pt x="335" y="121"/>
                    </a:moveTo>
                    <a:cubicBezTo>
                      <a:pt x="446" y="121"/>
                      <a:pt x="539" y="213"/>
                      <a:pt x="548" y="334"/>
                    </a:cubicBezTo>
                    <a:cubicBezTo>
                      <a:pt x="548" y="445"/>
                      <a:pt x="446" y="547"/>
                      <a:pt x="335" y="547"/>
                    </a:cubicBezTo>
                    <a:cubicBezTo>
                      <a:pt x="214" y="547"/>
                      <a:pt x="121" y="445"/>
                      <a:pt x="121" y="334"/>
                    </a:cubicBezTo>
                    <a:cubicBezTo>
                      <a:pt x="121" y="213"/>
                      <a:pt x="214" y="121"/>
                      <a:pt x="335" y="121"/>
                    </a:cubicBezTo>
                    <a:close/>
                    <a:moveTo>
                      <a:pt x="335" y="0"/>
                    </a:moveTo>
                    <a:cubicBezTo>
                      <a:pt x="149" y="0"/>
                      <a:pt x="1" y="148"/>
                      <a:pt x="1" y="334"/>
                    </a:cubicBezTo>
                    <a:cubicBezTo>
                      <a:pt x="1" y="510"/>
                      <a:pt x="149" y="659"/>
                      <a:pt x="335" y="659"/>
                    </a:cubicBezTo>
                    <a:cubicBezTo>
                      <a:pt x="511" y="659"/>
                      <a:pt x="659" y="510"/>
                      <a:pt x="659" y="334"/>
                    </a:cubicBezTo>
                    <a:cubicBezTo>
                      <a:pt x="659" y="148"/>
                      <a:pt x="511" y="0"/>
                      <a:pt x="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9"/>
              <p:cNvSpPr/>
              <p:nvPr/>
            </p:nvSpPr>
            <p:spPr>
              <a:xfrm>
                <a:off x="7257150" y="2782525"/>
                <a:ext cx="39675" cy="12300"/>
              </a:xfrm>
              <a:custGeom>
                <a:avLst/>
                <a:gdLst/>
                <a:ahLst/>
                <a:cxnLst/>
                <a:rect l="l" t="t" r="r" b="b"/>
                <a:pathLst>
                  <a:path w="1587" h="492" extrusionOk="0">
                    <a:moveTo>
                      <a:pt x="241" y="0"/>
                    </a:moveTo>
                    <a:cubicBezTo>
                      <a:pt x="111" y="0"/>
                      <a:pt x="0" y="111"/>
                      <a:pt x="0" y="251"/>
                    </a:cubicBezTo>
                    <a:cubicBezTo>
                      <a:pt x="0" y="380"/>
                      <a:pt x="111" y="492"/>
                      <a:pt x="241" y="492"/>
                    </a:cubicBezTo>
                    <a:lnTo>
                      <a:pt x="1336" y="492"/>
                    </a:lnTo>
                    <a:cubicBezTo>
                      <a:pt x="1475" y="492"/>
                      <a:pt x="1586" y="380"/>
                      <a:pt x="1586" y="251"/>
                    </a:cubicBezTo>
                    <a:cubicBezTo>
                      <a:pt x="1586" y="111"/>
                      <a:pt x="1475"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p:nvPr/>
            </p:nvSpPr>
            <p:spPr>
              <a:xfrm>
                <a:off x="7255525" y="2781125"/>
                <a:ext cx="42675" cy="15100"/>
              </a:xfrm>
              <a:custGeom>
                <a:avLst/>
                <a:gdLst/>
                <a:ahLst/>
                <a:cxnLst/>
                <a:rect l="l" t="t" r="r" b="b"/>
                <a:pathLst>
                  <a:path w="1707" h="604" extrusionOk="0">
                    <a:moveTo>
                      <a:pt x="1401" y="112"/>
                    </a:moveTo>
                    <a:cubicBezTo>
                      <a:pt x="1503" y="112"/>
                      <a:pt x="1586" y="195"/>
                      <a:pt x="1586" y="307"/>
                    </a:cubicBezTo>
                    <a:cubicBezTo>
                      <a:pt x="1586" y="409"/>
                      <a:pt x="1503" y="492"/>
                      <a:pt x="1401" y="492"/>
                    </a:cubicBezTo>
                    <a:lnTo>
                      <a:pt x="306" y="492"/>
                    </a:lnTo>
                    <a:cubicBezTo>
                      <a:pt x="204" y="492"/>
                      <a:pt x="121" y="409"/>
                      <a:pt x="121" y="307"/>
                    </a:cubicBezTo>
                    <a:cubicBezTo>
                      <a:pt x="121" y="195"/>
                      <a:pt x="204" y="112"/>
                      <a:pt x="306" y="112"/>
                    </a:cubicBezTo>
                    <a:close/>
                    <a:moveTo>
                      <a:pt x="306" y="0"/>
                    </a:moveTo>
                    <a:cubicBezTo>
                      <a:pt x="139" y="0"/>
                      <a:pt x="0" y="130"/>
                      <a:pt x="0" y="307"/>
                    </a:cubicBezTo>
                    <a:cubicBezTo>
                      <a:pt x="0" y="474"/>
                      <a:pt x="139" y="603"/>
                      <a:pt x="306"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7359875" y="1832850"/>
                <a:ext cx="241000" cy="240000"/>
              </a:xfrm>
              <a:custGeom>
                <a:avLst/>
                <a:gdLst/>
                <a:ahLst/>
                <a:cxnLst/>
                <a:rect l="l" t="t" r="r" b="b"/>
                <a:pathLst>
                  <a:path w="9640" h="9600" extrusionOk="0">
                    <a:moveTo>
                      <a:pt x="4833" y="2576"/>
                    </a:moveTo>
                    <a:cubicBezTo>
                      <a:pt x="5983" y="2576"/>
                      <a:pt x="6996" y="3477"/>
                      <a:pt x="7042" y="4721"/>
                    </a:cubicBezTo>
                    <a:cubicBezTo>
                      <a:pt x="7069" y="5565"/>
                      <a:pt x="6420" y="6558"/>
                      <a:pt x="5632" y="6855"/>
                    </a:cubicBezTo>
                    <a:cubicBezTo>
                      <a:pt x="5362" y="6957"/>
                      <a:pt x="5090" y="7005"/>
                      <a:pt x="4825" y="7005"/>
                    </a:cubicBezTo>
                    <a:cubicBezTo>
                      <a:pt x="3675" y="7005"/>
                      <a:pt x="2662" y="6104"/>
                      <a:pt x="2617" y="4860"/>
                    </a:cubicBezTo>
                    <a:cubicBezTo>
                      <a:pt x="2580" y="4016"/>
                      <a:pt x="3238" y="3023"/>
                      <a:pt x="4027" y="2727"/>
                    </a:cubicBezTo>
                    <a:cubicBezTo>
                      <a:pt x="4296" y="2624"/>
                      <a:pt x="4568" y="2576"/>
                      <a:pt x="4833" y="2576"/>
                    </a:cubicBezTo>
                    <a:close/>
                    <a:moveTo>
                      <a:pt x="4067" y="0"/>
                    </a:moveTo>
                    <a:cubicBezTo>
                      <a:pt x="4051" y="0"/>
                      <a:pt x="4034" y="3"/>
                      <a:pt x="4017" y="8"/>
                    </a:cubicBezTo>
                    <a:lnTo>
                      <a:pt x="2709" y="426"/>
                    </a:lnTo>
                    <a:cubicBezTo>
                      <a:pt x="2635" y="444"/>
                      <a:pt x="2589" y="537"/>
                      <a:pt x="2617" y="611"/>
                    </a:cubicBezTo>
                    <a:lnTo>
                      <a:pt x="2886" y="1483"/>
                    </a:lnTo>
                    <a:cubicBezTo>
                      <a:pt x="2904" y="1548"/>
                      <a:pt x="2876" y="1613"/>
                      <a:pt x="2821" y="1650"/>
                    </a:cubicBezTo>
                    <a:cubicBezTo>
                      <a:pt x="2533" y="1836"/>
                      <a:pt x="2283" y="2049"/>
                      <a:pt x="2060" y="2291"/>
                    </a:cubicBezTo>
                    <a:cubicBezTo>
                      <a:pt x="2030" y="2326"/>
                      <a:pt x="1989" y="2343"/>
                      <a:pt x="1946" y="2343"/>
                    </a:cubicBezTo>
                    <a:cubicBezTo>
                      <a:pt x="1922" y="2343"/>
                      <a:pt x="1898" y="2338"/>
                      <a:pt x="1874" y="2328"/>
                    </a:cubicBezTo>
                    <a:lnTo>
                      <a:pt x="1077" y="1910"/>
                    </a:lnTo>
                    <a:cubicBezTo>
                      <a:pt x="1052" y="1899"/>
                      <a:pt x="1026" y="1894"/>
                      <a:pt x="1001" y="1894"/>
                    </a:cubicBezTo>
                    <a:cubicBezTo>
                      <a:pt x="943" y="1894"/>
                      <a:pt x="889" y="1923"/>
                      <a:pt x="863" y="1975"/>
                    </a:cubicBezTo>
                    <a:lnTo>
                      <a:pt x="233" y="3190"/>
                    </a:lnTo>
                    <a:cubicBezTo>
                      <a:pt x="195" y="3265"/>
                      <a:pt x="223" y="3357"/>
                      <a:pt x="297" y="3404"/>
                    </a:cubicBezTo>
                    <a:lnTo>
                      <a:pt x="1105" y="3821"/>
                    </a:lnTo>
                    <a:cubicBezTo>
                      <a:pt x="1160" y="3849"/>
                      <a:pt x="1197" y="3923"/>
                      <a:pt x="1179" y="3988"/>
                    </a:cubicBezTo>
                    <a:cubicBezTo>
                      <a:pt x="1105" y="4304"/>
                      <a:pt x="1077" y="4638"/>
                      <a:pt x="1095" y="4971"/>
                    </a:cubicBezTo>
                    <a:cubicBezTo>
                      <a:pt x="1095" y="5046"/>
                      <a:pt x="1058" y="5111"/>
                      <a:pt x="984" y="5129"/>
                    </a:cubicBezTo>
                    <a:lnTo>
                      <a:pt x="121" y="5398"/>
                    </a:lnTo>
                    <a:cubicBezTo>
                      <a:pt x="47" y="5426"/>
                      <a:pt x="1" y="5519"/>
                      <a:pt x="19" y="5593"/>
                    </a:cubicBezTo>
                    <a:lnTo>
                      <a:pt x="437" y="6901"/>
                    </a:lnTo>
                    <a:cubicBezTo>
                      <a:pt x="459" y="6968"/>
                      <a:pt x="517" y="7011"/>
                      <a:pt x="582" y="7011"/>
                    </a:cubicBezTo>
                    <a:cubicBezTo>
                      <a:pt x="598" y="7011"/>
                      <a:pt x="615" y="7009"/>
                      <a:pt x="631" y="7003"/>
                    </a:cubicBezTo>
                    <a:lnTo>
                      <a:pt x="1494" y="6734"/>
                    </a:lnTo>
                    <a:cubicBezTo>
                      <a:pt x="1508" y="6730"/>
                      <a:pt x="1522" y="6728"/>
                      <a:pt x="1536" y="6728"/>
                    </a:cubicBezTo>
                    <a:cubicBezTo>
                      <a:pt x="1588" y="6728"/>
                      <a:pt x="1641" y="6755"/>
                      <a:pt x="1670" y="6799"/>
                    </a:cubicBezTo>
                    <a:cubicBezTo>
                      <a:pt x="1847" y="7087"/>
                      <a:pt x="2069" y="7337"/>
                      <a:pt x="2310" y="7560"/>
                    </a:cubicBezTo>
                    <a:cubicBezTo>
                      <a:pt x="2357" y="7606"/>
                      <a:pt x="2375" y="7680"/>
                      <a:pt x="2338" y="7745"/>
                    </a:cubicBezTo>
                    <a:lnTo>
                      <a:pt x="1921" y="8543"/>
                    </a:lnTo>
                    <a:cubicBezTo>
                      <a:pt x="1884" y="8617"/>
                      <a:pt x="1912" y="8710"/>
                      <a:pt x="1995" y="8756"/>
                    </a:cubicBezTo>
                    <a:lnTo>
                      <a:pt x="3210" y="9387"/>
                    </a:lnTo>
                    <a:cubicBezTo>
                      <a:pt x="3232" y="9398"/>
                      <a:pt x="3256" y="9404"/>
                      <a:pt x="3280" y="9404"/>
                    </a:cubicBezTo>
                    <a:cubicBezTo>
                      <a:pt x="3335" y="9404"/>
                      <a:pt x="3388" y="9374"/>
                      <a:pt x="3414" y="9322"/>
                    </a:cubicBezTo>
                    <a:lnTo>
                      <a:pt x="3832" y="8515"/>
                    </a:lnTo>
                    <a:cubicBezTo>
                      <a:pt x="3861" y="8463"/>
                      <a:pt x="3909" y="8435"/>
                      <a:pt x="3964" y="8435"/>
                    </a:cubicBezTo>
                    <a:cubicBezTo>
                      <a:pt x="3978" y="8435"/>
                      <a:pt x="3993" y="8437"/>
                      <a:pt x="4008" y="8441"/>
                    </a:cubicBezTo>
                    <a:cubicBezTo>
                      <a:pt x="4260" y="8500"/>
                      <a:pt x="4525" y="8530"/>
                      <a:pt x="4791" y="8530"/>
                    </a:cubicBezTo>
                    <a:cubicBezTo>
                      <a:pt x="4858" y="8530"/>
                      <a:pt x="4925" y="8528"/>
                      <a:pt x="4991" y="8524"/>
                    </a:cubicBezTo>
                    <a:cubicBezTo>
                      <a:pt x="5056" y="8524"/>
                      <a:pt x="5121" y="8562"/>
                      <a:pt x="5149" y="8626"/>
                    </a:cubicBezTo>
                    <a:lnTo>
                      <a:pt x="5418" y="9498"/>
                    </a:lnTo>
                    <a:cubicBezTo>
                      <a:pt x="5440" y="9558"/>
                      <a:pt x="5498" y="9599"/>
                      <a:pt x="5563" y="9599"/>
                    </a:cubicBezTo>
                    <a:cubicBezTo>
                      <a:pt x="5580" y="9599"/>
                      <a:pt x="5596" y="9597"/>
                      <a:pt x="5613" y="9591"/>
                    </a:cubicBezTo>
                    <a:lnTo>
                      <a:pt x="6921" y="9183"/>
                    </a:lnTo>
                    <a:cubicBezTo>
                      <a:pt x="7004" y="9155"/>
                      <a:pt x="7042" y="9072"/>
                      <a:pt x="7023" y="8988"/>
                    </a:cubicBezTo>
                    <a:lnTo>
                      <a:pt x="6745" y="8126"/>
                    </a:lnTo>
                    <a:cubicBezTo>
                      <a:pt x="6726" y="8061"/>
                      <a:pt x="6754" y="7986"/>
                      <a:pt x="6810" y="7949"/>
                    </a:cubicBezTo>
                    <a:cubicBezTo>
                      <a:pt x="7097" y="7764"/>
                      <a:pt x="7348" y="7550"/>
                      <a:pt x="7570" y="7309"/>
                    </a:cubicBezTo>
                    <a:cubicBezTo>
                      <a:pt x="7602" y="7278"/>
                      <a:pt x="7646" y="7259"/>
                      <a:pt x="7692" y="7259"/>
                    </a:cubicBezTo>
                    <a:cubicBezTo>
                      <a:pt x="7713" y="7259"/>
                      <a:pt x="7735" y="7263"/>
                      <a:pt x="7756" y="7272"/>
                    </a:cubicBezTo>
                    <a:lnTo>
                      <a:pt x="8563" y="7690"/>
                    </a:lnTo>
                    <a:cubicBezTo>
                      <a:pt x="8585" y="7704"/>
                      <a:pt x="8610" y="7710"/>
                      <a:pt x="8634" y="7710"/>
                    </a:cubicBezTo>
                    <a:cubicBezTo>
                      <a:pt x="8688" y="7710"/>
                      <a:pt x="8741" y="7676"/>
                      <a:pt x="8767" y="7625"/>
                    </a:cubicBezTo>
                    <a:lnTo>
                      <a:pt x="9398" y="6409"/>
                    </a:lnTo>
                    <a:cubicBezTo>
                      <a:pt x="9444" y="6335"/>
                      <a:pt x="9407" y="6242"/>
                      <a:pt x="9333" y="6205"/>
                    </a:cubicBezTo>
                    <a:lnTo>
                      <a:pt x="8535" y="5788"/>
                    </a:lnTo>
                    <a:cubicBezTo>
                      <a:pt x="8470" y="5751"/>
                      <a:pt x="8442" y="5686"/>
                      <a:pt x="8452" y="5612"/>
                    </a:cubicBezTo>
                    <a:cubicBezTo>
                      <a:pt x="8526" y="5296"/>
                      <a:pt x="8554" y="4962"/>
                      <a:pt x="8535" y="4628"/>
                    </a:cubicBezTo>
                    <a:cubicBezTo>
                      <a:pt x="8535" y="4554"/>
                      <a:pt x="8582" y="4498"/>
                      <a:pt x="8646" y="4471"/>
                    </a:cubicBezTo>
                    <a:lnTo>
                      <a:pt x="9509" y="4202"/>
                    </a:lnTo>
                    <a:cubicBezTo>
                      <a:pt x="9593" y="4174"/>
                      <a:pt x="9639" y="4090"/>
                      <a:pt x="9611" y="4007"/>
                    </a:cubicBezTo>
                    <a:lnTo>
                      <a:pt x="9194" y="2699"/>
                    </a:lnTo>
                    <a:cubicBezTo>
                      <a:pt x="9179" y="2632"/>
                      <a:pt x="9116" y="2589"/>
                      <a:pt x="9049" y="2589"/>
                    </a:cubicBezTo>
                    <a:cubicBezTo>
                      <a:pt x="9032" y="2589"/>
                      <a:pt x="9015" y="2591"/>
                      <a:pt x="8999" y="2597"/>
                    </a:cubicBezTo>
                    <a:lnTo>
                      <a:pt x="8136" y="2875"/>
                    </a:lnTo>
                    <a:cubicBezTo>
                      <a:pt x="8123" y="2879"/>
                      <a:pt x="8109" y="2881"/>
                      <a:pt x="8096" y="2881"/>
                    </a:cubicBezTo>
                    <a:cubicBezTo>
                      <a:pt x="8043" y="2881"/>
                      <a:pt x="7990" y="2852"/>
                      <a:pt x="7960" y="2801"/>
                    </a:cubicBezTo>
                    <a:cubicBezTo>
                      <a:pt x="7784" y="2522"/>
                      <a:pt x="7570" y="2263"/>
                      <a:pt x="7329" y="2049"/>
                    </a:cubicBezTo>
                    <a:cubicBezTo>
                      <a:pt x="7274" y="2003"/>
                      <a:pt x="7255" y="1929"/>
                      <a:pt x="7292" y="1864"/>
                    </a:cubicBezTo>
                    <a:lnTo>
                      <a:pt x="7710" y="1057"/>
                    </a:lnTo>
                    <a:cubicBezTo>
                      <a:pt x="7747" y="983"/>
                      <a:pt x="7719" y="890"/>
                      <a:pt x="7645" y="853"/>
                    </a:cubicBezTo>
                    <a:lnTo>
                      <a:pt x="6420" y="222"/>
                    </a:lnTo>
                    <a:cubicBezTo>
                      <a:pt x="6398" y="208"/>
                      <a:pt x="6373" y="201"/>
                      <a:pt x="6349" y="201"/>
                    </a:cubicBezTo>
                    <a:cubicBezTo>
                      <a:pt x="6295" y="201"/>
                      <a:pt x="6242" y="235"/>
                      <a:pt x="6216" y="287"/>
                    </a:cubicBezTo>
                    <a:lnTo>
                      <a:pt x="5799" y="1085"/>
                    </a:lnTo>
                    <a:cubicBezTo>
                      <a:pt x="5774" y="1141"/>
                      <a:pt x="5714" y="1170"/>
                      <a:pt x="5656" y="1170"/>
                    </a:cubicBezTo>
                    <a:cubicBezTo>
                      <a:pt x="5648" y="1170"/>
                      <a:pt x="5640" y="1169"/>
                      <a:pt x="5632" y="1168"/>
                    </a:cubicBezTo>
                    <a:cubicBezTo>
                      <a:pt x="5347" y="1103"/>
                      <a:pt x="5062" y="1074"/>
                      <a:pt x="4765" y="1074"/>
                    </a:cubicBezTo>
                    <a:cubicBezTo>
                      <a:pt x="4723" y="1074"/>
                      <a:pt x="4681" y="1074"/>
                      <a:pt x="4639" y="1075"/>
                    </a:cubicBezTo>
                    <a:cubicBezTo>
                      <a:pt x="4633" y="1076"/>
                      <a:pt x="4628" y="1076"/>
                      <a:pt x="4622" y="1076"/>
                    </a:cubicBezTo>
                    <a:cubicBezTo>
                      <a:pt x="4563" y="1076"/>
                      <a:pt x="4507" y="1033"/>
                      <a:pt x="4491" y="973"/>
                    </a:cubicBezTo>
                    <a:lnTo>
                      <a:pt x="4212" y="111"/>
                    </a:lnTo>
                    <a:cubicBezTo>
                      <a:pt x="4197" y="44"/>
                      <a:pt x="4135" y="0"/>
                      <a:pt x="4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a:off x="7358250" y="1831425"/>
                <a:ext cx="243775" cy="242850"/>
              </a:xfrm>
              <a:custGeom>
                <a:avLst/>
                <a:gdLst/>
                <a:ahLst/>
                <a:cxnLst/>
                <a:rect l="l" t="t" r="r" b="b"/>
                <a:pathLst>
                  <a:path w="9751" h="9714" extrusionOk="0">
                    <a:moveTo>
                      <a:pt x="4899" y="2691"/>
                    </a:moveTo>
                    <a:cubicBezTo>
                      <a:pt x="5316" y="2691"/>
                      <a:pt x="5724" y="2811"/>
                      <a:pt x="6077" y="3053"/>
                    </a:cubicBezTo>
                    <a:cubicBezTo>
                      <a:pt x="6671" y="3433"/>
                      <a:pt x="7023" y="4073"/>
                      <a:pt x="7042" y="4778"/>
                    </a:cubicBezTo>
                    <a:cubicBezTo>
                      <a:pt x="7079" y="5594"/>
                      <a:pt x="6439" y="6568"/>
                      <a:pt x="5669" y="6856"/>
                    </a:cubicBezTo>
                    <a:cubicBezTo>
                      <a:pt x="5413" y="6953"/>
                      <a:pt x="5148" y="7001"/>
                      <a:pt x="4885" y="7001"/>
                    </a:cubicBezTo>
                    <a:cubicBezTo>
                      <a:pt x="4470" y="7001"/>
                      <a:pt x="4060" y="6881"/>
                      <a:pt x="3702" y="6643"/>
                    </a:cubicBezTo>
                    <a:cubicBezTo>
                      <a:pt x="3118" y="6253"/>
                      <a:pt x="2765" y="5622"/>
                      <a:pt x="2737" y="4908"/>
                    </a:cubicBezTo>
                    <a:cubicBezTo>
                      <a:pt x="2709" y="4092"/>
                      <a:pt x="3350" y="3127"/>
                      <a:pt x="4110" y="2839"/>
                    </a:cubicBezTo>
                    <a:cubicBezTo>
                      <a:pt x="4370" y="2737"/>
                      <a:pt x="4630" y="2691"/>
                      <a:pt x="4899" y="2691"/>
                    </a:cubicBezTo>
                    <a:close/>
                    <a:moveTo>
                      <a:pt x="4899" y="2572"/>
                    </a:moveTo>
                    <a:cubicBezTo>
                      <a:pt x="4622" y="2572"/>
                      <a:pt x="4343" y="2624"/>
                      <a:pt x="4073" y="2728"/>
                    </a:cubicBezTo>
                    <a:cubicBezTo>
                      <a:pt x="3247" y="3034"/>
                      <a:pt x="2589" y="4036"/>
                      <a:pt x="2617" y="4917"/>
                    </a:cubicBezTo>
                    <a:cubicBezTo>
                      <a:pt x="2645" y="5669"/>
                      <a:pt x="3016" y="6327"/>
                      <a:pt x="3637" y="6745"/>
                    </a:cubicBezTo>
                    <a:cubicBezTo>
                      <a:pt x="4017" y="6995"/>
                      <a:pt x="4444" y="7116"/>
                      <a:pt x="4889" y="7116"/>
                    </a:cubicBezTo>
                    <a:cubicBezTo>
                      <a:pt x="5158" y="7116"/>
                      <a:pt x="5437" y="7069"/>
                      <a:pt x="5715" y="6967"/>
                    </a:cubicBezTo>
                    <a:cubicBezTo>
                      <a:pt x="6531" y="6652"/>
                      <a:pt x="7199" y="5650"/>
                      <a:pt x="7162" y="4778"/>
                    </a:cubicBezTo>
                    <a:cubicBezTo>
                      <a:pt x="7134" y="4027"/>
                      <a:pt x="6763" y="3359"/>
                      <a:pt x="6142" y="2951"/>
                    </a:cubicBezTo>
                    <a:cubicBezTo>
                      <a:pt x="5767" y="2701"/>
                      <a:pt x="5336" y="2572"/>
                      <a:pt x="4899" y="2572"/>
                    </a:cubicBezTo>
                    <a:close/>
                    <a:moveTo>
                      <a:pt x="4144" y="114"/>
                    </a:moveTo>
                    <a:cubicBezTo>
                      <a:pt x="4157" y="114"/>
                      <a:pt x="4171" y="117"/>
                      <a:pt x="4184" y="121"/>
                    </a:cubicBezTo>
                    <a:cubicBezTo>
                      <a:pt x="4203" y="140"/>
                      <a:pt x="4222" y="158"/>
                      <a:pt x="4231" y="186"/>
                    </a:cubicBezTo>
                    <a:lnTo>
                      <a:pt x="4500" y="1049"/>
                    </a:lnTo>
                    <a:cubicBezTo>
                      <a:pt x="4526" y="1127"/>
                      <a:pt x="4609" y="1189"/>
                      <a:pt x="4695" y="1189"/>
                    </a:cubicBezTo>
                    <a:cubicBezTo>
                      <a:pt x="4701" y="1189"/>
                      <a:pt x="4707" y="1189"/>
                      <a:pt x="4713" y="1188"/>
                    </a:cubicBezTo>
                    <a:cubicBezTo>
                      <a:pt x="4753" y="1187"/>
                      <a:pt x="4793" y="1186"/>
                      <a:pt x="4833" y="1186"/>
                    </a:cubicBezTo>
                    <a:cubicBezTo>
                      <a:pt x="5118" y="1186"/>
                      <a:pt x="5403" y="1216"/>
                      <a:pt x="5687" y="1281"/>
                    </a:cubicBezTo>
                    <a:cubicBezTo>
                      <a:pt x="5701" y="1283"/>
                      <a:pt x="5715" y="1285"/>
                      <a:pt x="5728" y="1285"/>
                    </a:cubicBezTo>
                    <a:cubicBezTo>
                      <a:pt x="5806" y="1285"/>
                      <a:pt x="5880" y="1241"/>
                      <a:pt x="5919" y="1169"/>
                    </a:cubicBezTo>
                    <a:lnTo>
                      <a:pt x="6337" y="362"/>
                    </a:lnTo>
                    <a:cubicBezTo>
                      <a:pt x="6346" y="344"/>
                      <a:pt x="6364" y="325"/>
                      <a:pt x="6392" y="316"/>
                    </a:cubicBezTo>
                    <a:cubicBezTo>
                      <a:pt x="6400" y="313"/>
                      <a:pt x="6408" y="312"/>
                      <a:pt x="6415" y="312"/>
                    </a:cubicBezTo>
                    <a:cubicBezTo>
                      <a:pt x="6432" y="312"/>
                      <a:pt x="6447" y="319"/>
                      <a:pt x="6467" y="325"/>
                    </a:cubicBezTo>
                    <a:lnTo>
                      <a:pt x="7682" y="956"/>
                    </a:lnTo>
                    <a:cubicBezTo>
                      <a:pt x="7710" y="965"/>
                      <a:pt x="7719" y="984"/>
                      <a:pt x="7728" y="1012"/>
                    </a:cubicBezTo>
                    <a:cubicBezTo>
                      <a:pt x="7737" y="1040"/>
                      <a:pt x="7737" y="1058"/>
                      <a:pt x="7719" y="1086"/>
                    </a:cubicBezTo>
                    <a:lnTo>
                      <a:pt x="7301" y="1893"/>
                    </a:lnTo>
                    <a:cubicBezTo>
                      <a:pt x="7264" y="1976"/>
                      <a:pt x="7283" y="2079"/>
                      <a:pt x="7357" y="2143"/>
                    </a:cubicBezTo>
                    <a:cubicBezTo>
                      <a:pt x="7598" y="2366"/>
                      <a:pt x="7802" y="2617"/>
                      <a:pt x="7979" y="2886"/>
                    </a:cubicBezTo>
                    <a:cubicBezTo>
                      <a:pt x="8022" y="2951"/>
                      <a:pt x="8093" y="2987"/>
                      <a:pt x="8162" y="2987"/>
                    </a:cubicBezTo>
                    <a:cubicBezTo>
                      <a:pt x="8182" y="2987"/>
                      <a:pt x="8201" y="2985"/>
                      <a:pt x="8220" y="2978"/>
                    </a:cubicBezTo>
                    <a:lnTo>
                      <a:pt x="9083" y="2709"/>
                    </a:lnTo>
                    <a:cubicBezTo>
                      <a:pt x="9094" y="2705"/>
                      <a:pt x="9106" y="2703"/>
                      <a:pt x="9116" y="2703"/>
                    </a:cubicBezTo>
                    <a:cubicBezTo>
                      <a:pt x="9132" y="2703"/>
                      <a:pt x="9146" y="2708"/>
                      <a:pt x="9157" y="2719"/>
                    </a:cubicBezTo>
                    <a:cubicBezTo>
                      <a:pt x="9185" y="2728"/>
                      <a:pt x="9203" y="2746"/>
                      <a:pt x="9203" y="2774"/>
                    </a:cubicBezTo>
                    <a:lnTo>
                      <a:pt x="9621" y="4082"/>
                    </a:lnTo>
                    <a:cubicBezTo>
                      <a:pt x="9630" y="4101"/>
                      <a:pt x="9630" y="4129"/>
                      <a:pt x="9611" y="4156"/>
                    </a:cubicBezTo>
                    <a:cubicBezTo>
                      <a:pt x="9602" y="4175"/>
                      <a:pt x="9583" y="4194"/>
                      <a:pt x="9556" y="4203"/>
                    </a:cubicBezTo>
                    <a:lnTo>
                      <a:pt x="8693" y="4472"/>
                    </a:lnTo>
                    <a:cubicBezTo>
                      <a:pt x="8600" y="4500"/>
                      <a:pt x="8544" y="4592"/>
                      <a:pt x="8544" y="4685"/>
                    </a:cubicBezTo>
                    <a:cubicBezTo>
                      <a:pt x="8563" y="5010"/>
                      <a:pt x="8535" y="5335"/>
                      <a:pt x="8461" y="5659"/>
                    </a:cubicBezTo>
                    <a:cubicBezTo>
                      <a:pt x="8442" y="5752"/>
                      <a:pt x="8489" y="5845"/>
                      <a:pt x="8572" y="5891"/>
                    </a:cubicBezTo>
                    <a:lnTo>
                      <a:pt x="9379" y="6309"/>
                    </a:lnTo>
                    <a:cubicBezTo>
                      <a:pt x="9426" y="6337"/>
                      <a:pt x="9444" y="6392"/>
                      <a:pt x="9416" y="6439"/>
                    </a:cubicBezTo>
                    <a:lnTo>
                      <a:pt x="8786" y="7654"/>
                    </a:lnTo>
                    <a:cubicBezTo>
                      <a:pt x="8767" y="7682"/>
                      <a:pt x="8749" y="7700"/>
                      <a:pt x="8730" y="7709"/>
                    </a:cubicBezTo>
                    <a:cubicBezTo>
                      <a:pt x="8702" y="7709"/>
                      <a:pt x="8674" y="7709"/>
                      <a:pt x="8656" y="7700"/>
                    </a:cubicBezTo>
                    <a:lnTo>
                      <a:pt x="7849" y="7283"/>
                    </a:lnTo>
                    <a:cubicBezTo>
                      <a:pt x="7818" y="7266"/>
                      <a:pt x="7785" y="7257"/>
                      <a:pt x="7752" y="7257"/>
                    </a:cubicBezTo>
                    <a:cubicBezTo>
                      <a:pt x="7695" y="7257"/>
                      <a:pt x="7639" y="7282"/>
                      <a:pt x="7598" y="7329"/>
                    </a:cubicBezTo>
                    <a:cubicBezTo>
                      <a:pt x="7376" y="7570"/>
                      <a:pt x="7125" y="7784"/>
                      <a:pt x="6847" y="7951"/>
                    </a:cubicBezTo>
                    <a:cubicBezTo>
                      <a:pt x="6763" y="8006"/>
                      <a:pt x="6726" y="8108"/>
                      <a:pt x="6754" y="8201"/>
                    </a:cubicBezTo>
                    <a:lnTo>
                      <a:pt x="7032" y="9064"/>
                    </a:lnTo>
                    <a:cubicBezTo>
                      <a:pt x="7051" y="9110"/>
                      <a:pt x="7023" y="9166"/>
                      <a:pt x="6967" y="9184"/>
                    </a:cubicBezTo>
                    <a:lnTo>
                      <a:pt x="5659" y="9593"/>
                    </a:lnTo>
                    <a:cubicBezTo>
                      <a:pt x="5650" y="9596"/>
                      <a:pt x="5640" y="9598"/>
                      <a:pt x="5630" y="9598"/>
                    </a:cubicBezTo>
                    <a:cubicBezTo>
                      <a:pt x="5591" y="9598"/>
                      <a:pt x="5554" y="9572"/>
                      <a:pt x="5539" y="9528"/>
                    </a:cubicBezTo>
                    <a:lnTo>
                      <a:pt x="5270" y="8665"/>
                    </a:lnTo>
                    <a:cubicBezTo>
                      <a:pt x="5242" y="8581"/>
                      <a:pt x="5158" y="8526"/>
                      <a:pt x="5066" y="8526"/>
                    </a:cubicBezTo>
                    <a:cubicBezTo>
                      <a:pt x="5066" y="8526"/>
                      <a:pt x="5056" y="8526"/>
                      <a:pt x="5056" y="8517"/>
                    </a:cubicBezTo>
                    <a:cubicBezTo>
                      <a:pt x="4992" y="8520"/>
                      <a:pt x="4926" y="8522"/>
                      <a:pt x="4861" y="8522"/>
                    </a:cubicBezTo>
                    <a:cubicBezTo>
                      <a:pt x="4599" y="8522"/>
                      <a:pt x="4335" y="8492"/>
                      <a:pt x="4082" y="8433"/>
                    </a:cubicBezTo>
                    <a:cubicBezTo>
                      <a:pt x="4069" y="8430"/>
                      <a:pt x="4055" y="8429"/>
                      <a:pt x="4041" y="8429"/>
                    </a:cubicBezTo>
                    <a:cubicBezTo>
                      <a:pt x="3963" y="8429"/>
                      <a:pt x="3890" y="8473"/>
                      <a:pt x="3850" y="8544"/>
                    </a:cubicBezTo>
                    <a:lnTo>
                      <a:pt x="3433" y="9351"/>
                    </a:lnTo>
                    <a:cubicBezTo>
                      <a:pt x="3424" y="9370"/>
                      <a:pt x="3396" y="9389"/>
                      <a:pt x="3377" y="9398"/>
                    </a:cubicBezTo>
                    <a:cubicBezTo>
                      <a:pt x="3350" y="9398"/>
                      <a:pt x="3322" y="9398"/>
                      <a:pt x="3303" y="9389"/>
                    </a:cubicBezTo>
                    <a:lnTo>
                      <a:pt x="2088" y="8758"/>
                    </a:lnTo>
                    <a:cubicBezTo>
                      <a:pt x="2042" y="8730"/>
                      <a:pt x="2023" y="8674"/>
                      <a:pt x="2042" y="8628"/>
                    </a:cubicBezTo>
                    <a:lnTo>
                      <a:pt x="2459" y="7821"/>
                    </a:lnTo>
                    <a:cubicBezTo>
                      <a:pt x="2505" y="7737"/>
                      <a:pt x="2487" y="7635"/>
                      <a:pt x="2413" y="7570"/>
                    </a:cubicBezTo>
                    <a:cubicBezTo>
                      <a:pt x="2171" y="7348"/>
                      <a:pt x="1967" y="7097"/>
                      <a:pt x="1791" y="6819"/>
                    </a:cubicBezTo>
                    <a:cubicBezTo>
                      <a:pt x="1748" y="6754"/>
                      <a:pt x="1676" y="6717"/>
                      <a:pt x="1607" y="6717"/>
                    </a:cubicBezTo>
                    <a:cubicBezTo>
                      <a:pt x="1588" y="6717"/>
                      <a:pt x="1568" y="6720"/>
                      <a:pt x="1550" y="6726"/>
                    </a:cubicBezTo>
                    <a:lnTo>
                      <a:pt x="678" y="7004"/>
                    </a:lnTo>
                    <a:cubicBezTo>
                      <a:pt x="668" y="7008"/>
                      <a:pt x="658" y="7010"/>
                      <a:pt x="648" y="7010"/>
                    </a:cubicBezTo>
                    <a:cubicBezTo>
                      <a:pt x="610" y="7010"/>
                      <a:pt x="572" y="6984"/>
                      <a:pt x="557" y="6939"/>
                    </a:cubicBezTo>
                    <a:lnTo>
                      <a:pt x="149" y="5631"/>
                    </a:lnTo>
                    <a:cubicBezTo>
                      <a:pt x="131" y="5585"/>
                      <a:pt x="158" y="5529"/>
                      <a:pt x="214" y="5511"/>
                    </a:cubicBezTo>
                    <a:lnTo>
                      <a:pt x="1077" y="5242"/>
                    </a:lnTo>
                    <a:cubicBezTo>
                      <a:pt x="1160" y="5214"/>
                      <a:pt x="1225" y="5121"/>
                      <a:pt x="1216" y="5028"/>
                    </a:cubicBezTo>
                    <a:cubicBezTo>
                      <a:pt x="1207" y="4704"/>
                      <a:pt x="1234" y="4370"/>
                      <a:pt x="1309" y="4054"/>
                    </a:cubicBezTo>
                    <a:cubicBezTo>
                      <a:pt x="1327" y="3962"/>
                      <a:pt x="1281" y="3860"/>
                      <a:pt x="1197" y="3823"/>
                    </a:cubicBezTo>
                    <a:lnTo>
                      <a:pt x="390" y="3405"/>
                    </a:lnTo>
                    <a:cubicBezTo>
                      <a:pt x="372" y="3387"/>
                      <a:pt x="353" y="3368"/>
                      <a:pt x="344" y="3349"/>
                    </a:cubicBezTo>
                    <a:cubicBezTo>
                      <a:pt x="335" y="3322"/>
                      <a:pt x="344" y="3294"/>
                      <a:pt x="353" y="3275"/>
                    </a:cubicBezTo>
                    <a:lnTo>
                      <a:pt x="984" y="2060"/>
                    </a:lnTo>
                    <a:cubicBezTo>
                      <a:pt x="1005" y="2026"/>
                      <a:pt x="1041" y="2006"/>
                      <a:pt x="1077" y="2006"/>
                    </a:cubicBezTo>
                    <a:cubicBezTo>
                      <a:pt x="1089" y="2006"/>
                      <a:pt x="1102" y="2009"/>
                      <a:pt x="1114" y="2014"/>
                    </a:cubicBezTo>
                    <a:lnTo>
                      <a:pt x="1921" y="2431"/>
                    </a:lnTo>
                    <a:cubicBezTo>
                      <a:pt x="1952" y="2448"/>
                      <a:pt x="1985" y="2456"/>
                      <a:pt x="2018" y="2456"/>
                    </a:cubicBezTo>
                    <a:cubicBezTo>
                      <a:pt x="2074" y="2456"/>
                      <a:pt x="2130" y="2432"/>
                      <a:pt x="2171" y="2385"/>
                    </a:cubicBezTo>
                    <a:cubicBezTo>
                      <a:pt x="2394" y="2143"/>
                      <a:pt x="2645" y="1930"/>
                      <a:pt x="2923" y="1763"/>
                    </a:cubicBezTo>
                    <a:cubicBezTo>
                      <a:pt x="2997" y="1707"/>
                      <a:pt x="3034" y="1605"/>
                      <a:pt x="3006" y="1513"/>
                    </a:cubicBezTo>
                    <a:lnTo>
                      <a:pt x="2737" y="650"/>
                    </a:lnTo>
                    <a:cubicBezTo>
                      <a:pt x="2728" y="631"/>
                      <a:pt x="2728" y="604"/>
                      <a:pt x="2747" y="585"/>
                    </a:cubicBezTo>
                    <a:cubicBezTo>
                      <a:pt x="2756" y="557"/>
                      <a:pt x="2774" y="539"/>
                      <a:pt x="2802" y="529"/>
                    </a:cubicBezTo>
                    <a:lnTo>
                      <a:pt x="4110" y="121"/>
                    </a:lnTo>
                    <a:cubicBezTo>
                      <a:pt x="4120" y="117"/>
                      <a:pt x="4131" y="114"/>
                      <a:pt x="4144" y="114"/>
                    </a:cubicBezTo>
                    <a:close/>
                    <a:moveTo>
                      <a:pt x="4132" y="0"/>
                    </a:moveTo>
                    <a:cubicBezTo>
                      <a:pt x="4113" y="0"/>
                      <a:pt x="4093" y="3"/>
                      <a:pt x="4073" y="10"/>
                    </a:cubicBezTo>
                    <a:lnTo>
                      <a:pt x="2765" y="427"/>
                    </a:lnTo>
                    <a:cubicBezTo>
                      <a:pt x="2709" y="446"/>
                      <a:pt x="2663" y="483"/>
                      <a:pt x="2645" y="529"/>
                    </a:cubicBezTo>
                    <a:cubicBezTo>
                      <a:pt x="2617" y="585"/>
                      <a:pt x="2607" y="641"/>
                      <a:pt x="2626" y="696"/>
                    </a:cubicBezTo>
                    <a:lnTo>
                      <a:pt x="2895" y="1559"/>
                    </a:lnTo>
                    <a:cubicBezTo>
                      <a:pt x="2914" y="1596"/>
                      <a:pt x="2895" y="1643"/>
                      <a:pt x="2858" y="1661"/>
                    </a:cubicBezTo>
                    <a:cubicBezTo>
                      <a:pt x="2570" y="1847"/>
                      <a:pt x="2311" y="2060"/>
                      <a:pt x="2088" y="2310"/>
                    </a:cubicBezTo>
                    <a:cubicBezTo>
                      <a:pt x="2069" y="2335"/>
                      <a:pt x="2043" y="2348"/>
                      <a:pt x="2016" y="2348"/>
                    </a:cubicBezTo>
                    <a:cubicBezTo>
                      <a:pt x="2002" y="2348"/>
                      <a:pt x="1989" y="2344"/>
                      <a:pt x="1977" y="2338"/>
                    </a:cubicBezTo>
                    <a:lnTo>
                      <a:pt x="1170" y="1921"/>
                    </a:lnTo>
                    <a:cubicBezTo>
                      <a:pt x="1137" y="1903"/>
                      <a:pt x="1102" y="1895"/>
                      <a:pt x="1068" y="1895"/>
                    </a:cubicBezTo>
                    <a:cubicBezTo>
                      <a:pt x="993" y="1895"/>
                      <a:pt x="920" y="1934"/>
                      <a:pt x="882" y="2004"/>
                    </a:cubicBezTo>
                    <a:lnTo>
                      <a:pt x="251" y="3229"/>
                    </a:lnTo>
                    <a:cubicBezTo>
                      <a:pt x="223" y="3275"/>
                      <a:pt x="223" y="3331"/>
                      <a:pt x="233" y="3387"/>
                    </a:cubicBezTo>
                    <a:cubicBezTo>
                      <a:pt x="251" y="3442"/>
                      <a:pt x="288" y="3479"/>
                      <a:pt x="344" y="3507"/>
                    </a:cubicBezTo>
                    <a:lnTo>
                      <a:pt x="1142" y="3925"/>
                    </a:lnTo>
                    <a:cubicBezTo>
                      <a:pt x="1179" y="3943"/>
                      <a:pt x="1197" y="3990"/>
                      <a:pt x="1188" y="4036"/>
                    </a:cubicBezTo>
                    <a:cubicBezTo>
                      <a:pt x="1114" y="4361"/>
                      <a:pt x="1086" y="4695"/>
                      <a:pt x="1105" y="5038"/>
                    </a:cubicBezTo>
                    <a:cubicBezTo>
                      <a:pt x="1105" y="5084"/>
                      <a:pt x="1086" y="5121"/>
                      <a:pt x="1040" y="5131"/>
                    </a:cubicBezTo>
                    <a:lnTo>
                      <a:pt x="177" y="5409"/>
                    </a:lnTo>
                    <a:cubicBezTo>
                      <a:pt x="66" y="5437"/>
                      <a:pt x="1" y="5557"/>
                      <a:pt x="38" y="5669"/>
                    </a:cubicBezTo>
                    <a:lnTo>
                      <a:pt x="455" y="6977"/>
                    </a:lnTo>
                    <a:cubicBezTo>
                      <a:pt x="478" y="7067"/>
                      <a:pt x="561" y="7126"/>
                      <a:pt x="651" y="7126"/>
                    </a:cubicBezTo>
                    <a:cubicBezTo>
                      <a:pt x="672" y="7126"/>
                      <a:pt x="694" y="7123"/>
                      <a:pt x="715" y="7116"/>
                    </a:cubicBezTo>
                    <a:lnTo>
                      <a:pt x="1578" y="6847"/>
                    </a:lnTo>
                    <a:cubicBezTo>
                      <a:pt x="1590" y="6842"/>
                      <a:pt x="1603" y="6839"/>
                      <a:pt x="1614" y="6839"/>
                    </a:cubicBezTo>
                    <a:cubicBezTo>
                      <a:pt x="1647" y="6839"/>
                      <a:pt x="1675" y="6857"/>
                      <a:pt x="1689" y="6884"/>
                    </a:cubicBezTo>
                    <a:cubicBezTo>
                      <a:pt x="1875" y="7171"/>
                      <a:pt x="2088" y="7431"/>
                      <a:pt x="2338" y="7654"/>
                    </a:cubicBezTo>
                    <a:cubicBezTo>
                      <a:pt x="2375" y="7691"/>
                      <a:pt x="2375" y="7728"/>
                      <a:pt x="2357" y="7774"/>
                    </a:cubicBezTo>
                    <a:lnTo>
                      <a:pt x="1939" y="8572"/>
                    </a:lnTo>
                    <a:cubicBezTo>
                      <a:pt x="1893" y="8674"/>
                      <a:pt x="1930" y="8804"/>
                      <a:pt x="2032" y="8860"/>
                    </a:cubicBezTo>
                    <a:lnTo>
                      <a:pt x="3247" y="9491"/>
                    </a:lnTo>
                    <a:cubicBezTo>
                      <a:pt x="3283" y="9509"/>
                      <a:pt x="3319" y="9519"/>
                      <a:pt x="3355" y="9519"/>
                    </a:cubicBezTo>
                    <a:cubicBezTo>
                      <a:pt x="3375" y="9519"/>
                      <a:pt x="3395" y="9516"/>
                      <a:pt x="3414" y="9509"/>
                    </a:cubicBezTo>
                    <a:cubicBezTo>
                      <a:pt x="3461" y="9491"/>
                      <a:pt x="3507" y="9453"/>
                      <a:pt x="3535" y="9407"/>
                    </a:cubicBezTo>
                    <a:lnTo>
                      <a:pt x="3953" y="8600"/>
                    </a:lnTo>
                    <a:cubicBezTo>
                      <a:pt x="3968" y="8569"/>
                      <a:pt x="4002" y="8551"/>
                      <a:pt x="4040" y="8551"/>
                    </a:cubicBezTo>
                    <a:cubicBezTo>
                      <a:pt x="4048" y="8551"/>
                      <a:pt x="4056" y="8552"/>
                      <a:pt x="4064" y="8554"/>
                    </a:cubicBezTo>
                    <a:cubicBezTo>
                      <a:pt x="4324" y="8613"/>
                      <a:pt x="4589" y="8643"/>
                      <a:pt x="4861" y="8643"/>
                    </a:cubicBezTo>
                    <a:cubicBezTo>
                      <a:pt x="4929" y="8643"/>
                      <a:pt x="4997" y="8641"/>
                      <a:pt x="5066" y="8637"/>
                    </a:cubicBezTo>
                    <a:cubicBezTo>
                      <a:pt x="5112" y="8637"/>
                      <a:pt x="5149" y="8665"/>
                      <a:pt x="5158" y="8702"/>
                    </a:cubicBezTo>
                    <a:lnTo>
                      <a:pt x="5428" y="9565"/>
                    </a:lnTo>
                    <a:cubicBezTo>
                      <a:pt x="5455" y="9658"/>
                      <a:pt x="5539" y="9713"/>
                      <a:pt x="5632" y="9713"/>
                    </a:cubicBezTo>
                    <a:cubicBezTo>
                      <a:pt x="5650" y="9713"/>
                      <a:pt x="5678" y="9713"/>
                      <a:pt x="5697" y="9704"/>
                    </a:cubicBezTo>
                    <a:lnTo>
                      <a:pt x="7005" y="9296"/>
                    </a:lnTo>
                    <a:cubicBezTo>
                      <a:pt x="7116" y="9259"/>
                      <a:pt x="7172" y="9138"/>
                      <a:pt x="7144" y="9027"/>
                    </a:cubicBezTo>
                    <a:lnTo>
                      <a:pt x="6865" y="8164"/>
                    </a:lnTo>
                    <a:cubicBezTo>
                      <a:pt x="6856" y="8127"/>
                      <a:pt x="6875" y="8081"/>
                      <a:pt x="6912" y="8053"/>
                    </a:cubicBezTo>
                    <a:cubicBezTo>
                      <a:pt x="7190" y="7876"/>
                      <a:pt x="7450" y="7654"/>
                      <a:pt x="7682" y="7413"/>
                    </a:cubicBezTo>
                    <a:cubicBezTo>
                      <a:pt x="7700" y="7388"/>
                      <a:pt x="7727" y="7375"/>
                      <a:pt x="7754" y="7375"/>
                    </a:cubicBezTo>
                    <a:cubicBezTo>
                      <a:pt x="7767" y="7375"/>
                      <a:pt x="7781" y="7379"/>
                      <a:pt x="7793" y="7385"/>
                    </a:cubicBezTo>
                    <a:lnTo>
                      <a:pt x="8600" y="7802"/>
                    </a:lnTo>
                    <a:cubicBezTo>
                      <a:pt x="8630" y="7820"/>
                      <a:pt x="8664" y="7830"/>
                      <a:pt x="8699" y="7830"/>
                    </a:cubicBezTo>
                    <a:cubicBezTo>
                      <a:pt x="8718" y="7830"/>
                      <a:pt x="8738" y="7827"/>
                      <a:pt x="8758" y="7821"/>
                    </a:cubicBezTo>
                    <a:cubicBezTo>
                      <a:pt x="8814" y="7802"/>
                      <a:pt x="8860" y="7765"/>
                      <a:pt x="8888" y="7709"/>
                    </a:cubicBezTo>
                    <a:lnTo>
                      <a:pt x="9519" y="6494"/>
                    </a:lnTo>
                    <a:cubicBezTo>
                      <a:pt x="9574" y="6392"/>
                      <a:pt x="9528" y="6262"/>
                      <a:pt x="9426" y="6207"/>
                    </a:cubicBezTo>
                    <a:lnTo>
                      <a:pt x="8619" y="5789"/>
                    </a:lnTo>
                    <a:cubicBezTo>
                      <a:pt x="8582" y="5771"/>
                      <a:pt x="8563" y="5734"/>
                      <a:pt x="8572" y="5687"/>
                    </a:cubicBezTo>
                    <a:cubicBezTo>
                      <a:pt x="8647" y="5353"/>
                      <a:pt x="8674" y="5019"/>
                      <a:pt x="8665" y="4685"/>
                    </a:cubicBezTo>
                    <a:cubicBezTo>
                      <a:pt x="8665" y="4639"/>
                      <a:pt x="8684" y="4602"/>
                      <a:pt x="8730" y="4583"/>
                    </a:cubicBezTo>
                    <a:lnTo>
                      <a:pt x="9593" y="4314"/>
                    </a:lnTo>
                    <a:cubicBezTo>
                      <a:pt x="9648" y="4296"/>
                      <a:pt x="9686" y="4259"/>
                      <a:pt x="9713" y="4212"/>
                    </a:cubicBezTo>
                    <a:cubicBezTo>
                      <a:pt x="9741" y="4156"/>
                      <a:pt x="9750" y="4101"/>
                      <a:pt x="9732" y="4045"/>
                    </a:cubicBezTo>
                    <a:lnTo>
                      <a:pt x="9314" y="2737"/>
                    </a:lnTo>
                    <a:cubicBezTo>
                      <a:pt x="9296" y="2682"/>
                      <a:pt x="9259" y="2644"/>
                      <a:pt x="9212" y="2617"/>
                    </a:cubicBezTo>
                    <a:cubicBezTo>
                      <a:pt x="9182" y="2599"/>
                      <a:pt x="9145" y="2588"/>
                      <a:pt x="9109" y="2588"/>
                    </a:cubicBezTo>
                    <a:cubicBezTo>
                      <a:pt x="9090" y="2588"/>
                      <a:pt x="9071" y="2591"/>
                      <a:pt x="9055" y="2598"/>
                    </a:cubicBezTo>
                    <a:lnTo>
                      <a:pt x="8183" y="2876"/>
                    </a:lnTo>
                    <a:cubicBezTo>
                      <a:pt x="8176" y="2878"/>
                      <a:pt x="8170" y="2879"/>
                      <a:pt x="8163" y="2879"/>
                    </a:cubicBezTo>
                    <a:cubicBezTo>
                      <a:pt x="8130" y="2879"/>
                      <a:pt x="8096" y="2861"/>
                      <a:pt x="8081" y="2830"/>
                    </a:cubicBezTo>
                    <a:cubicBezTo>
                      <a:pt x="7895" y="2552"/>
                      <a:pt x="7682" y="2292"/>
                      <a:pt x="7431" y="2060"/>
                    </a:cubicBezTo>
                    <a:cubicBezTo>
                      <a:pt x="7394" y="2032"/>
                      <a:pt x="7385" y="1986"/>
                      <a:pt x="7413" y="1949"/>
                    </a:cubicBezTo>
                    <a:lnTo>
                      <a:pt x="7830" y="1142"/>
                    </a:lnTo>
                    <a:cubicBezTo>
                      <a:pt x="7849" y="1095"/>
                      <a:pt x="7858" y="1040"/>
                      <a:pt x="7839" y="984"/>
                    </a:cubicBezTo>
                    <a:cubicBezTo>
                      <a:pt x="7821" y="928"/>
                      <a:pt x="7784" y="882"/>
                      <a:pt x="7737" y="854"/>
                    </a:cubicBezTo>
                    <a:lnTo>
                      <a:pt x="6522" y="223"/>
                    </a:lnTo>
                    <a:cubicBezTo>
                      <a:pt x="6492" y="208"/>
                      <a:pt x="6461" y="201"/>
                      <a:pt x="6430" y="201"/>
                    </a:cubicBezTo>
                    <a:cubicBezTo>
                      <a:pt x="6405" y="201"/>
                      <a:pt x="6380" y="206"/>
                      <a:pt x="6355" y="214"/>
                    </a:cubicBezTo>
                    <a:cubicBezTo>
                      <a:pt x="6300" y="232"/>
                      <a:pt x="6262" y="270"/>
                      <a:pt x="6235" y="316"/>
                    </a:cubicBezTo>
                    <a:lnTo>
                      <a:pt x="5817" y="1123"/>
                    </a:lnTo>
                    <a:cubicBezTo>
                      <a:pt x="5802" y="1154"/>
                      <a:pt x="5767" y="1172"/>
                      <a:pt x="5730" y="1172"/>
                    </a:cubicBezTo>
                    <a:cubicBezTo>
                      <a:pt x="5722" y="1172"/>
                      <a:pt x="5714" y="1171"/>
                      <a:pt x="5706" y="1169"/>
                    </a:cubicBezTo>
                    <a:cubicBezTo>
                      <a:pt x="5421" y="1104"/>
                      <a:pt x="5129" y="1075"/>
                      <a:pt x="4830" y="1075"/>
                    </a:cubicBezTo>
                    <a:cubicBezTo>
                      <a:pt x="4788" y="1075"/>
                      <a:pt x="4746" y="1076"/>
                      <a:pt x="4704" y="1077"/>
                    </a:cubicBezTo>
                    <a:cubicBezTo>
                      <a:pt x="4699" y="1078"/>
                      <a:pt x="4694" y="1078"/>
                      <a:pt x="4689" y="1078"/>
                    </a:cubicBezTo>
                    <a:cubicBezTo>
                      <a:pt x="4655" y="1078"/>
                      <a:pt x="4619" y="1052"/>
                      <a:pt x="4611" y="1012"/>
                    </a:cubicBezTo>
                    <a:lnTo>
                      <a:pt x="4342" y="149"/>
                    </a:lnTo>
                    <a:cubicBezTo>
                      <a:pt x="4324" y="93"/>
                      <a:pt x="4286" y="56"/>
                      <a:pt x="4231" y="28"/>
                    </a:cubicBezTo>
                    <a:cubicBezTo>
                      <a:pt x="4201" y="10"/>
                      <a:pt x="4167" y="0"/>
                      <a:pt x="4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a:off x="7084600" y="1809400"/>
                <a:ext cx="406325" cy="280875"/>
              </a:xfrm>
              <a:custGeom>
                <a:avLst/>
                <a:gdLst/>
                <a:ahLst/>
                <a:cxnLst/>
                <a:rect l="l" t="t" r="r" b="b"/>
                <a:pathLst>
                  <a:path w="16253" h="11235" extrusionOk="0">
                    <a:moveTo>
                      <a:pt x="427" y="0"/>
                    </a:moveTo>
                    <a:cubicBezTo>
                      <a:pt x="195" y="0"/>
                      <a:pt x="0" y="195"/>
                      <a:pt x="0" y="427"/>
                    </a:cubicBezTo>
                    <a:lnTo>
                      <a:pt x="0" y="11086"/>
                    </a:lnTo>
                    <a:cubicBezTo>
                      <a:pt x="0" y="11169"/>
                      <a:pt x="65" y="11234"/>
                      <a:pt x="149" y="11234"/>
                    </a:cubicBezTo>
                    <a:lnTo>
                      <a:pt x="16104" y="11234"/>
                    </a:lnTo>
                    <a:cubicBezTo>
                      <a:pt x="16188" y="11234"/>
                      <a:pt x="16253" y="11169"/>
                      <a:pt x="16253" y="11086"/>
                    </a:cubicBezTo>
                    <a:lnTo>
                      <a:pt x="16253" y="427"/>
                    </a:lnTo>
                    <a:cubicBezTo>
                      <a:pt x="16253" y="195"/>
                      <a:pt x="16058" y="0"/>
                      <a:pt x="158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7083200" y="1808000"/>
                <a:ext cx="409125" cy="283900"/>
              </a:xfrm>
              <a:custGeom>
                <a:avLst/>
                <a:gdLst/>
                <a:ahLst/>
                <a:cxnLst/>
                <a:rect l="l" t="t" r="r" b="b"/>
                <a:pathLst>
                  <a:path w="16365" h="11356" extrusionOk="0">
                    <a:moveTo>
                      <a:pt x="15882" y="121"/>
                    </a:moveTo>
                    <a:cubicBezTo>
                      <a:pt x="16086" y="121"/>
                      <a:pt x="16244" y="279"/>
                      <a:pt x="16244" y="483"/>
                    </a:cubicBezTo>
                    <a:lnTo>
                      <a:pt x="16244" y="11142"/>
                    </a:lnTo>
                    <a:cubicBezTo>
                      <a:pt x="16244" y="11198"/>
                      <a:pt x="16207" y="11235"/>
                      <a:pt x="16160" y="11235"/>
                    </a:cubicBezTo>
                    <a:lnTo>
                      <a:pt x="205" y="11235"/>
                    </a:lnTo>
                    <a:cubicBezTo>
                      <a:pt x="158" y="11235"/>
                      <a:pt x="112" y="11198"/>
                      <a:pt x="112" y="11142"/>
                    </a:cubicBezTo>
                    <a:lnTo>
                      <a:pt x="112" y="483"/>
                    </a:lnTo>
                    <a:cubicBezTo>
                      <a:pt x="112" y="279"/>
                      <a:pt x="279" y="121"/>
                      <a:pt x="483" y="121"/>
                    </a:cubicBezTo>
                    <a:close/>
                    <a:moveTo>
                      <a:pt x="483" y="1"/>
                    </a:moveTo>
                    <a:cubicBezTo>
                      <a:pt x="214" y="1"/>
                      <a:pt x="0" y="214"/>
                      <a:pt x="0" y="483"/>
                    </a:cubicBezTo>
                    <a:lnTo>
                      <a:pt x="0" y="11142"/>
                    </a:lnTo>
                    <a:cubicBezTo>
                      <a:pt x="0" y="11262"/>
                      <a:pt x="93" y="11355"/>
                      <a:pt x="205" y="11355"/>
                    </a:cubicBezTo>
                    <a:lnTo>
                      <a:pt x="16160" y="11355"/>
                    </a:lnTo>
                    <a:cubicBezTo>
                      <a:pt x="16272" y="11355"/>
                      <a:pt x="16365" y="11262"/>
                      <a:pt x="16365" y="11142"/>
                    </a:cubicBezTo>
                    <a:lnTo>
                      <a:pt x="16365" y="483"/>
                    </a:lnTo>
                    <a:cubicBezTo>
                      <a:pt x="16365"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7114275" y="1836525"/>
                <a:ext cx="346975" cy="226850"/>
              </a:xfrm>
              <a:custGeom>
                <a:avLst/>
                <a:gdLst/>
                <a:ahLst/>
                <a:cxnLst/>
                <a:rect l="l" t="t" r="r" b="b"/>
                <a:pathLst>
                  <a:path w="13879" h="9074" extrusionOk="0">
                    <a:moveTo>
                      <a:pt x="1" y="1"/>
                    </a:moveTo>
                    <a:lnTo>
                      <a:pt x="1" y="9073"/>
                    </a:lnTo>
                    <a:lnTo>
                      <a:pt x="13879" y="9073"/>
                    </a:lnTo>
                    <a:lnTo>
                      <a:pt x="13879" y="7394"/>
                    </a:lnTo>
                    <a:lnTo>
                      <a:pt x="13879" y="2097"/>
                    </a:lnTo>
                    <a:lnTo>
                      <a:pt x="13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7112875" y="1834900"/>
                <a:ext cx="349775" cy="229850"/>
              </a:xfrm>
              <a:custGeom>
                <a:avLst/>
                <a:gdLst/>
                <a:ahLst/>
                <a:cxnLst/>
                <a:rect l="l" t="t" r="r" b="b"/>
                <a:pathLst>
                  <a:path w="13991" h="9194" extrusionOk="0">
                    <a:moveTo>
                      <a:pt x="57" y="1"/>
                    </a:moveTo>
                    <a:cubicBezTo>
                      <a:pt x="29" y="1"/>
                      <a:pt x="1" y="29"/>
                      <a:pt x="1" y="66"/>
                    </a:cubicBezTo>
                    <a:lnTo>
                      <a:pt x="1" y="9138"/>
                    </a:lnTo>
                    <a:cubicBezTo>
                      <a:pt x="1" y="9175"/>
                      <a:pt x="29" y="9194"/>
                      <a:pt x="57" y="9194"/>
                    </a:cubicBezTo>
                    <a:lnTo>
                      <a:pt x="13935" y="9194"/>
                    </a:lnTo>
                    <a:cubicBezTo>
                      <a:pt x="13962" y="9194"/>
                      <a:pt x="13990" y="9175"/>
                      <a:pt x="13990" y="9138"/>
                    </a:cubicBezTo>
                    <a:lnTo>
                      <a:pt x="13990" y="7459"/>
                    </a:lnTo>
                    <a:cubicBezTo>
                      <a:pt x="13990" y="7431"/>
                      <a:pt x="13962" y="7403"/>
                      <a:pt x="13935" y="7403"/>
                    </a:cubicBezTo>
                    <a:cubicBezTo>
                      <a:pt x="13897" y="7403"/>
                      <a:pt x="13870" y="7431"/>
                      <a:pt x="13870" y="7459"/>
                    </a:cubicBezTo>
                    <a:lnTo>
                      <a:pt x="13870" y="9083"/>
                    </a:lnTo>
                    <a:lnTo>
                      <a:pt x="112" y="9083"/>
                    </a:lnTo>
                    <a:lnTo>
                      <a:pt x="112" y="121"/>
                    </a:lnTo>
                    <a:lnTo>
                      <a:pt x="13870" y="121"/>
                    </a:lnTo>
                    <a:lnTo>
                      <a:pt x="13870" y="2162"/>
                    </a:lnTo>
                    <a:cubicBezTo>
                      <a:pt x="13870" y="2190"/>
                      <a:pt x="13897" y="2218"/>
                      <a:pt x="13935" y="2218"/>
                    </a:cubicBezTo>
                    <a:cubicBezTo>
                      <a:pt x="13962" y="2218"/>
                      <a:pt x="13990" y="2190"/>
                      <a:pt x="13990" y="2162"/>
                    </a:cubicBezTo>
                    <a:lnTo>
                      <a:pt x="13990" y="66"/>
                    </a:lnTo>
                    <a:cubicBezTo>
                      <a:pt x="13990" y="29"/>
                      <a:pt x="13962" y="1"/>
                      <a:pt x="13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7459600" y="1907275"/>
                <a:ext cx="3050" cy="76075"/>
              </a:xfrm>
              <a:custGeom>
                <a:avLst/>
                <a:gdLst/>
                <a:ahLst/>
                <a:cxnLst/>
                <a:rect l="l" t="t" r="r" b="b"/>
                <a:pathLst>
                  <a:path w="122" h="3043" extrusionOk="0">
                    <a:moveTo>
                      <a:pt x="66" y="0"/>
                    </a:moveTo>
                    <a:cubicBezTo>
                      <a:pt x="28" y="0"/>
                      <a:pt x="1" y="19"/>
                      <a:pt x="1" y="56"/>
                    </a:cubicBezTo>
                    <a:lnTo>
                      <a:pt x="1" y="2987"/>
                    </a:lnTo>
                    <a:cubicBezTo>
                      <a:pt x="1" y="3015"/>
                      <a:pt x="28" y="3043"/>
                      <a:pt x="66" y="3043"/>
                    </a:cubicBezTo>
                    <a:cubicBezTo>
                      <a:pt x="93" y="3043"/>
                      <a:pt x="121" y="3015"/>
                      <a:pt x="121" y="2987"/>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7283100" y="1818675"/>
                <a:ext cx="9325" cy="9075"/>
              </a:xfrm>
              <a:custGeom>
                <a:avLst/>
                <a:gdLst/>
                <a:ahLst/>
                <a:cxnLst/>
                <a:rect l="l" t="t" r="r" b="b"/>
                <a:pathLst>
                  <a:path w="373" h="363" extrusionOk="0">
                    <a:moveTo>
                      <a:pt x="187" y="121"/>
                    </a:moveTo>
                    <a:cubicBezTo>
                      <a:pt x="224" y="121"/>
                      <a:pt x="251" y="149"/>
                      <a:pt x="251" y="186"/>
                    </a:cubicBezTo>
                    <a:cubicBezTo>
                      <a:pt x="251" y="223"/>
                      <a:pt x="224" y="251"/>
                      <a:pt x="187" y="251"/>
                    </a:cubicBezTo>
                    <a:cubicBezTo>
                      <a:pt x="149" y="251"/>
                      <a:pt x="122" y="223"/>
                      <a:pt x="122" y="186"/>
                    </a:cubicBezTo>
                    <a:cubicBezTo>
                      <a:pt x="122" y="149"/>
                      <a:pt x="149" y="121"/>
                      <a:pt x="187" y="121"/>
                    </a:cubicBezTo>
                    <a:close/>
                    <a:moveTo>
                      <a:pt x="187" y="0"/>
                    </a:moveTo>
                    <a:cubicBezTo>
                      <a:pt x="84" y="0"/>
                      <a:pt x="1" y="84"/>
                      <a:pt x="1" y="186"/>
                    </a:cubicBezTo>
                    <a:cubicBezTo>
                      <a:pt x="1" y="279"/>
                      <a:pt x="84" y="362"/>
                      <a:pt x="187" y="362"/>
                    </a:cubicBezTo>
                    <a:cubicBezTo>
                      <a:pt x="289" y="362"/>
                      <a:pt x="372" y="288"/>
                      <a:pt x="372" y="186"/>
                    </a:cubicBezTo>
                    <a:cubicBezTo>
                      <a:pt x="372" y="84"/>
                      <a:pt x="289" y="0"/>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018025" y="2088150"/>
                <a:ext cx="539250" cy="36450"/>
              </a:xfrm>
              <a:custGeom>
                <a:avLst/>
                <a:gdLst/>
                <a:ahLst/>
                <a:cxnLst/>
                <a:rect l="l" t="t" r="r" b="b"/>
                <a:pathLst>
                  <a:path w="21570" h="1458" extrusionOk="0">
                    <a:moveTo>
                      <a:pt x="1" y="1"/>
                    </a:moveTo>
                    <a:lnTo>
                      <a:pt x="1" y="891"/>
                    </a:lnTo>
                    <a:cubicBezTo>
                      <a:pt x="1" y="1207"/>
                      <a:pt x="260" y="1457"/>
                      <a:pt x="576" y="1457"/>
                    </a:cubicBezTo>
                    <a:lnTo>
                      <a:pt x="21003" y="1457"/>
                    </a:lnTo>
                    <a:cubicBezTo>
                      <a:pt x="21319"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7016650" y="2086775"/>
                <a:ext cx="542225" cy="39200"/>
              </a:xfrm>
              <a:custGeom>
                <a:avLst/>
                <a:gdLst/>
                <a:ahLst/>
                <a:cxnLst/>
                <a:rect l="l" t="t" r="r" b="b"/>
                <a:pathLst>
                  <a:path w="21689" h="1568" extrusionOk="0">
                    <a:moveTo>
                      <a:pt x="21568" y="111"/>
                    </a:moveTo>
                    <a:lnTo>
                      <a:pt x="21568" y="946"/>
                    </a:lnTo>
                    <a:cubicBezTo>
                      <a:pt x="21568" y="1225"/>
                      <a:pt x="21336" y="1457"/>
                      <a:pt x="21058" y="1457"/>
                    </a:cubicBezTo>
                    <a:lnTo>
                      <a:pt x="631" y="1457"/>
                    </a:lnTo>
                    <a:cubicBezTo>
                      <a:pt x="343" y="1457"/>
                      <a:pt x="121" y="1225"/>
                      <a:pt x="121" y="946"/>
                    </a:cubicBezTo>
                    <a:lnTo>
                      <a:pt x="121" y="111"/>
                    </a:lnTo>
                    <a:close/>
                    <a:moveTo>
                      <a:pt x="56" y="0"/>
                    </a:moveTo>
                    <a:cubicBezTo>
                      <a:pt x="28" y="0"/>
                      <a:pt x="0" y="28"/>
                      <a:pt x="0" y="56"/>
                    </a:cubicBezTo>
                    <a:lnTo>
                      <a:pt x="0" y="946"/>
                    </a:lnTo>
                    <a:cubicBezTo>
                      <a:pt x="0" y="1290"/>
                      <a:pt x="278" y="1568"/>
                      <a:pt x="631" y="1568"/>
                    </a:cubicBezTo>
                    <a:lnTo>
                      <a:pt x="21058" y="1568"/>
                    </a:lnTo>
                    <a:cubicBezTo>
                      <a:pt x="21401" y="1568"/>
                      <a:pt x="21689" y="1290"/>
                      <a:pt x="21689" y="946"/>
                    </a:cubicBezTo>
                    <a:lnTo>
                      <a:pt x="21689" y="56"/>
                    </a:lnTo>
                    <a:cubicBezTo>
                      <a:pt x="21689" y="28"/>
                      <a:pt x="21661"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7021750" y="2114600"/>
                <a:ext cx="531800" cy="2800"/>
              </a:xfrm>
              <a:custGeom>
                <a:avLst/>
                <a:gdLst/>
                <a:ahLst/>
                <a:cxnLst/>
                <a:rect l="l" t="t" r="r" b="b"/>
                <a:pathLst>
                  <a:path w="21272" h="112" extrusionOk="0">
                    <a:moveTo>
                      <a:pt x="65" y="0"/>
                    </a:moveTo>
                    <a:cubicBezTo>
                      <a:pt x="28" y="0"/>
                      <a:pt x="0" y="28"/>
                      <a:pt x="0" y="56"/>
                    </a:cubicBezTo>
                    <a:cubicBezTo>
                      <a:pt x="0" y="93"/>
                      <a:pt x="28" y="112"/>
                      <a:pt x="65" y="112"/>
                    </a:cubicBezTo>
                    <a:lnTo>
                      <a:pt x="21216" y="112"/>
                    </a:lnTo>
                    <a:cubicBezTo>
                      <a:pt x="21253" y="112"/>
                      <a:pt x="21272" y="93"/>
                      <a:pt x="21272" y="56"/>
                    </a:cubicBezTo>
                    <a:cubicBezTo>
                      <a:pt x="21272" y="28"/>
                      <a:pt x="21253"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7236275" y="2090475"/>
                <a:ext cx="102975" cy="11400"/>
              </a:xfrm>
              <a:custGeom>
                <a:avLst/>
                <a:gdLst/>
                <a:ahLst/>
                <a:cxnLst/>
                <a:rect l="l" t="t" r="r" b="b"/>
                <a:pathLst>
                  <a:path w="4119" h="456" extrusionOk="0">
                    <a:moveTo>
                      <a:pt x="0" y="1"/>
                    </a:moveTo>
                    <a:lnTo>
                      <a:pt x="0"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a:off x="7234875" y="2089075"/>
                <a:ext cx="105775" cy="14175"/>
              </a:xfrm>
              <a:custGeom>
                <a:avLst/>
                <a:gdLst/>
                <a:ahLst/>
                <a:cxnLst/>
                <a:rect l="l" t="t" r="r" b="b"/>
                <a:pathLst>
                  <a:path w="4231" h="567" extrusionOk="0">
                    <a:moveTo>
                      <a:pt x="4119" y="112"/>
                    </a:moveTo>
                    <a:lnTo>
                      <a:pt x="4119" y="455"/>
                    </a:lnTo>
                    <a:lnTo>
                      <a:pt x="112" y="455"/>
                    </a:lnTo>
                    <a:lnTo>
                      <a:pt x="112" y="112"/>
                    </a:lnTo>
                    <a:close/>
                    <a:moveTo>
                      <a:pt x="56" y="1"/>
                    </a:moveTo>
                    <a:cubicBezTo>
                      <a:pt x="28" y="1"/>
                      <a:pt x="0" y="19"/>
                      <a:pt x="0" y="57"/>
                    </a:cubicBezTo>
                    <a:lnTo>
                      <a:pt x="0" y="511"/>
                    </a:lnTo>
                    <a:cubicBezTo>
                      <a:pt x="0" y="539"/>
                      <a:pt x="28" y="567"/>
                      <a:pt x="56"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a:off x="7183625" y="1879425"/>
                <a:ext cx="185775" cy="159125"/>
              </a:xfrm>
              <a:custGeom>
                <a:avLst/>
                <a:gdLst/>
                <a:ahLst/>
                <a:cxnLst/>
                <a:rect l="l" t="t" r="r" b="b"/>
                <a:pathLst>
                  <a:path w="7431" h="6365" extrusionOk="0">
                    <a:moveTo>
                      <a:pt x="297" y="1"/>
                    </a:moveTo>
                    <a:cubicBezTo>
                      <a:pt x="130" y="1"/>
                      <a:pt x="0" y="140"/>
                      <a:pt x="0" y="298"/>
                    </a:cubicBezTo>
                    <a:lnTo>
                      <a:pt x="0" y="6068"/>
                    </a:lnTo>
                    <a:cubicBezTo>
                      <a:pt x="0" y="6235"/>
                      <a:pt x="130" y="6365"/>
                      <a:pt x="297" y="6365"/>
                    </a:cubicBezTo>
                    <a:lnTo>
                      <a:pt x="7134" y="6365"/>
                    </a:lnTo>
                    <a:cubicBezTo>
                      <a:pt x="7301" y="6365"/>
                      <a:pt x="7431" y="6235"/>
                      <a:pt x="7431" y="6068"/>
                    </a:cubicBezTo>
                    <a:lnTo>
                      <a:pt x="7431" y="298"/>
                    </a:lnTo>
                    <a:cubicBezTo>
                      <a:pt x="7431" y="140"/>
                      <a:pt x="7301" y="1"/>
                      <a:pt x="7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a:off x="7195900" y="1866900"/>
                <a:ext cx="185800" cy="159125"/>
              </a:xfrm>
              <a:custGeom>
                <a:avLst/>
                <a:gdLst/>
                <a:ahLst/>
                <a:cxnLst/>
                <a:rect l="l" t="t" r="r" b="b"/>
                <a:pathLst>
                  <a:path w="7432" h="6365" extrusionOk="0">
                    <a:moveTo>
                      <a:pt x="353" y="1"/>
                    </a:moveTo>
                    <a:cubicBezTo>
                      <a:pt x="159" y="1"/>
                      <a:pt x="1" y="159"/>
                      <a:pt x="1" y="353"/>
                    </a:cubicBezTo>
                    <a:lnTo>
                      <a:pt x="1" y="6012"/>
                    </a:lnTo>
                    <a:cubicBezTo>
                      <a:pt x="1" y="6207"/>
                      <a:pt x="159" y="6365"/>
                      <a:pt x="353" y="6365"/>
                    </a:cubicBezTo>
                    <a:lnTo>
                      <a:pt x="7088" y="6365"/>
                    </a:lnTo>
                    <a:cubicBezTo>
                      <a:pt x="7274" y="6365"/>
                      <a:pt x="7432" y="6207"/>
                      <a:pt x="7432" y="6012"/>
                    </a:cubicBezTo>
                    <a:lnTo>
                      <a:pt x="7432" y="353"/>
                    </a:lnTo>
                    <a:cubicBezTo>
                      <a:pt x="7432" y="159"/>
                      <a:pt x="7274"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a:off x="7194525" y="1865525"/>
                <a:ext cx="188800" cy="161900"/>
              </a:xfrm>
              <a:custGeom>
                <a:avLst/>
                <a:gdLst/>
                <a:ahLst/>
                <a:cxnLst/>
                <a:rect l="l" t="t" r="r" b="b"/>
                <a:pathLst>
                  <a:path w="7552" h="6476" extrusionOk="0">
                    <a:moveTo>
                      <a:pt x="7143" y="112"/>
                    </a:moveTo>
                    <a:cubicBezTo>
                      <a:pt x="7301" y="112"/>
                      <a:pt x="7431" y="241"/>
                      <a:pt x="7431" y="408"/>
                    </a:cubicBezTo>
                    <a:lnTo>
                      <a:pt x="7431" y="6067"/>
                    </a:lnTo>
                    <a:cubicBezTo>
                      <a:pt x="7431" y="6225"/>
                      <a:pt x="7301" y="6355"/>
                      <a:pt x="7143" y="6355"/>
                    </a:cubicBezTo>
                    <a:lnTo>
                      <a:pt x="408" y="6355"/>
                    </a:lnTo>
                    <a:cubicBezTo>
                      <a:pt x="241" y="6355"/>
                      <a:pt x="112" y="6225"/>
                      <a:pt x="112" y="6067"/>
                    </a:cubicBezTo>
                    <a:lnTo>
                      <a:pt x="112" y="408"/>
                    </a:lnTo>
                    <a:cubicBezTo>
                      <a:pt x="112" y="241"/>
                      <a:pt x="241" y="112"/>
                      <a:pt x="408" y="112"/>
                    </a:cubicBezTo>
                    <a:close/>
                    <a:moveTo>
                      <a:pt x="408" y="0"/>
                    </a:moveTo>
                    <a:cubicBezTo>
                      <a:pt x="177" y="0"/>
                      <a:pt x="0" y="176"/>
                      <a:pt x="0" y="408"/>
                    </a:cubicBezTo>
                    <a:lnTo>
                      <a:pt x="0" y="6067"/>
                    </a:lnTo>
                    <a:cubicBezTo>
                      <a:pt x="0" y="6290"/>
                      <a:pt x="177" y="6475"/>
                      <a:pt x="408" y="6475"/>
                    </a:cubicBezTo>
                    <a:lnTo>
                      <a:pt x="7143" y="6475"/>
                    </a:lnTo>
                    <a:cubicBezTo>
                      <a:pt x="7366" y="6475"/>
                      <a:pt x="7552" y="6290"/>
                      <a:pt x="7542" y="6067"/>
                    </a:cubicBezTo>
                    <a:lnTo>
                      <a:pt x="7542" y="408"/>
                    </a:lnTo>
                    <a:cubicBezTo>
                      <a:pt x="7542" y="186"/>
                      <a:pt x="7366" y="0"/>
                      <a:pt x="7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a:off x="7224425" y="1950625"/>
                <a:ext cx="128275" cy="17200"/>
              </a:xfrm>
              <a:custGeom>
                <a:avLst/>
                <a:gdLst/>
                <a:ahLst/>
                <a:cxnLst/>
                <a:rect l="l" t="t" r="r" b="b"/>
                <a:pathLst>
                  <a:path w="5131" h="688" extrusionOk="0">
                    <a:moveTo>
                      <a:pt x="326" y="1"/>
                    </a:moveTo>
                    <a:cubicBezTo>
                      <a:pt x="149" y="1"/>
                      <a:pt x="1" y="149"/>
                      <a:pt x="1" y="325"/>
                    </a:cubicBezTo>
                    <a:lnTo>
                      <a:pt x="1" y="363"/>
                    </a:lnTo>
                    <a:cubicBezTo>
                      <a:pt x="1" y="548"/>
                      <a:pt x="149" y="687"/>
                      <a:pt x="326" y="687"/>
                    </a:cubicBezTo>
                    <a:lnTo>
                      <a:pt x="4806" y="687"/>
                    </a:lnTo>
                    <a:cubicBezTo>
                      <a:pt x="4992" y="687"/>
                      <a:pt x="5131" y="548"/>
                      <a:pt x="5131" y="363"/>
                    </a:cubicBezTo>
                    <a:lnTo>
                      <a:pt x="5131" y="325"/>
                    </a:lnTo>
                    <a:cubicBezTo>
                      <a:pt x="5131" y="149"/>
                      <a:pt x="499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a:off x="7223050" y="1949250"/>
                <a:ext cx="131275" cy="19950"/>
              </a:xfrm>
              <a:custGeom>
                <a:avLst/>
                <a:gdLst/>
                <a:ahLst/>
                <a:cxnLst/>
                <a:rect l="l" t="t" r="r" b="b"/>
                <a:pathLst>
                  <a:path w="5251" h="798" extrusionOk="0">
                    <a:moveTo>
                      <a:pt x="4861" y="111"/>
                    </a:moveTo>
                    <a:cubicBezTo>
                      <a:pt x="5010" y="111"/>
                      <a:pt x="5130" y="232"/>
                      <a:pt x="5130" y="380"/>
                    </a:cubicBezTo>
                    <a:lnTo>
                      <a:pt x="5130" y="418"/>
                    </a:lnTo>
                    <a:cubicBezTo>
                      <a:pt x="5130" y="566"/>
                      <a:pt x="5010" y="687"/>
                      <a:pt x="4861" y="687"/>
                    </a:cubicBezTo>
                    <a:lnTo>
                      <a:pt x="381" y="687"/>
                    </a:lnTo>
                    <a:cubicBezTo>
                      <a:pt x="232" y="687"/>
                      <a:pt x="112" y="566"/>
                      <a:pt x="112" y="418"/>
                    </a:cubicBezTo>
                    <a:lnTo>
                      <a:pt x="112" y="380"/>
                    </a:lnTo>
                    <a:cubicBezTo>
                      <a:pt x="112" y="232"/>
                      <a:pt x="232" y="111"/>
                      <a:pt x="381" y="111"/>
                    </a:cubicBezTo>
                    <a:close/>
                    <a:moveTo>
                      <a:pt x="381" y="0"/>
                    </a:moveTo>
                    <a:cubicBezTo>
                      <a:pt x="167" y="0"/>
                      <a:pt x="0" y="167"/>
                      <a:pt x="0" y="380"/>
                    </a:cubicBezTo>
                    <a:lnTo>
                      <a:pt x="0" y="418"/>
                    </a:lnTo>
                    <a:cubicBezTo>
                      <a:pt x="0" y="631"/>
                      <a:pt x="167" y="798"/>
                      <a:pt x="381" y="798"/>
                    </a:cubicBezTo>
                    <a:lnTo>
                      <a:pt x="4861" y="798"/>
                    </a:lnTo>
                    <a:cubicBezTo>
                      <a:pt x="5075" y="798"/>
                      <a:pt x="5251" y="631"/>
                      <a:pt x="5251" y="418"/>
                    </a:cubicBezTo>
                    <a:lnTo>
                      <a:pt x="5251" y="380"/>
                    </a:lnTo>
                    <a:cubicBezTo>
                      <a:pt x="5251" y="167"/>
                      <a:pt x="5075" y="0"/>
                      <a:pt x="48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a:off x="7238350" y="1955275"/>
                <a:ext cx="99750" cy="7200"/>
              </a:xfrm>
              <a:custGeom>
                <a:avLst/>
                <a:gdLst/>
                <a:ahLst/>
                <a:cxnLst/>
                <a:rect l="l" t="t" r="r" b="b"/>
                <a:pathLst>
                  <a:path w="3990" h="288" extrusionOk="0">
                    <a:moveTo>
                      <a:pt x="3850" y="56"/>
                    </a:moveTo>
                    <a:cubicBezTo>
                      <a:pt x="3897" y="56"/>
                      <a:pt x="3934" y="93"/>
                      <a:pt x="3934" y="139"/>
                    </a:cubicBezTo>
                    <a:lnTo>
                      <a:pt x="3934" y="149"/>
                    </a:lnTo>
                    <a:cubicBezTo>
                      <a:pt x="3934" y="195"/>
                      <a:pt x="3897" y="232"/>
                      <a:pt x="3850" y="232"/>
                    </a:cubicBezTo>
                    <a:lnTo>
                      <a:pt x="140" y="232"/>
                    </a:lnTo>
                    <a:cubicBezTo>
                      <a:pt x="93" y="232"/>
                      <a:pt x="56" y="195"/>
                      <a:pt x="56" y="149"/>
                    </a:cubicBezTo>
                    <a:lnTo>
                      <a:pt x="56" y="139"/>
                    </a:lnTo>
                    <a:cubicBezTo>
                      <a:pt x="56" y="93"/>
                      <a:pt x="93" y="56"/>
                      <a:pt x="140" y="56"/>
                    </a:cubicBezTo>
                    <a:close/>
                    <a:moveTo>
                      <a:pt x="140" y="0"/>
                    </a:moveTo>
                    <a:cubicBezTo>
                      <a:pt x="66" y="0"/>
                      <a:pt x="1" y="65"/>
                      <a:pt x="1" y="139"/>
                    </a:cubicBezTo>
                    <a:lnTo>
                      <a:pt x="1" y="149"/>
                    </a:lnTo>
                    <a:cubicBezTo>
                      <a:pt x="1" y="223"/>
                      <a:pt x="66" y="288"/>
                      <a:pt x="140" y="288"/>
                    </a:cubicBezTo>
                    <a:lnTo>
                      <a:pt x="3850" y="288"/>
                    </a:lnTo>
                    <a:cubicBezTo>
                      <a:pt x="3925" y="288"/>
                      <a:pt x="3990" y="232"/>
                      <a:pt x="3990" y="149"/>
                    </a:cubicBezTo>
                    <a:lnTo>
                      <a:pt x="3990" y="139"/>
                    </a:lnTo>
                    <a:cubicBezTo>
                      <a:pt x="3990" y="65"/>
                      <a:pt x="3925"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9"/>
              <p:cNvSpPr/>
              <p:nvPr/>
            </p:nvSpPr>
            <p:spPr>
              <a:xfrm>
                <a:off x="7246700" y="1977525"/>
                <a:ext cx="83975" cy="10000"/>
              </a:xfrm>
              <a:custGeom>
                <a:avLst/>
                <a:gdLst/>
                <a:ahLst/>
                <a:cxnLst/>
                <a:rect l="l" t="t" r="r" b="b"/>
                <a:pathLst>
                  <a:path w="3359" h="400" extrusionOk="0">
                    <a:moveTo>
                      <a:pt x="195" y="1"/>
                    </a:moveTo>
                    <a:cubicBezTo>
                      <a:pt x="93" y="1"/>
                      <a:pt x="1" y="84"/>
                      <a:pt x="1" y="196"/>
                    </a:cubicBezTo>
                    <a:cubicBezTo>
                      <a:pt x="1" y="307"/>
                      <a:pt x="93" y="400"/>
                      <a:pt x="195" y="400"/>
                    </a:cubicBezTo>
                    <a:lnTo>
                      <a:pt x="3155" y="400"/>
                    </a:lnTo>
                    <a:cubicBezTo>
                      <a:pt x="3266" y="400"/>
                      <a:pt x="3359" y="307"/>
                      <a:pt x="3359" y="196"/>
                    </a:cubicBezTo>
                    <a:cubicBezTo>
                      <a:pt x="3359" y="84"/>
                      <a:pt x="3266" y="1"/>
                      <a:pt x="3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a:off x="7245300" y="1976150"/>
                <a:ext cx="86775" cy="12775"/>
              </a:xfrm>
              <a:custGeom>
                <a:avLst/>
                <a:gdLst/>
                <a:ahLst/>
                <a:cxnLst/>
                <a:rect l="l" t="t" r="r" b="b"/>
                <a:pathLst>
                  <a:path w="3471" h="511" extrusionOk="0">
                    <a:moveTo>
                      <a:pt x="3211" y="112"/>
                    </a:moveTo>
                    <a:cubicBezTo>
                      <a:pt x="3285" y="112"/>
                      <a:pt x="3350" y="176"/>
                      <a:pt x="3350" y="251"/>
                    </a:cubicBezTo>
                    <a:cubicBezTo>
                      <a:pt x="3350" y="334"/>
                      <a:pt x="3285" y="390"/>
                      <a:pt x="3211" y="390"/>
                    </a:cubicBezTo>
                    <a:lnTo>
                      <a:pt x="251" y="390"/>
                    </a:lnTo>
                    <a:cubicBezTo>
                      <a:pt x="177" y="390"/>
                      <a:pt x="112" y="334"/>
                      <a:pt x="112" y="251"/>
                    </a:cubicBezTo>
                    <a:cubicBezTo>
                      <a:pt x="112" y="176"/>
                      <a:pt x="177" y="112"/>
                      <a:pt x="251" y="112"/>
                    </a:cubicBezTo>
                    <a:close/>
                    <a:moveTo>
                      <a:pt x="251" y="0"/>
                    </a:moveTo>
                    <a:cubicBezTo>
                      <a:pt x="112" y="0"/>
                      <a:pt x="1" y="112"/>
                      <a:pt x="1" y="251"/>
                    </a:cubicBezTo>
                    <a:cubicBezTo>
                      <a:pt x="1" y="399"/>
                      <a:pt x="112" y="510"/>
                      <a:pt x="251" y="510"/>
                    </a:cubicBezTo>
                    <a:lnTo>
                      <a:pt x="3211" y="510"/>
                    </a:lnTo>
                    <a:cubicBezTo>
                      <a:pt x="3350" y="510"/>
                      <a:pt x="3470" y="399"/>
                      <a:pt x="3470" y="251"/>
                    </a:cubicBezTo>
                    <a:cubicBezTo>
                      <a:pt x="3470" y="112"/>
                      <a:pt x="3350" y="0"/>
                      <a:pt x="3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p:nvPr/>
            </p:nvSpPr>
            <p:spPr>
              <a:xfrm>
                <a:off x="7263625"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9"/>
              <p:cNvSpPr/>
              <p:nvPr/>
            </p:nvSpPr>
            <p:spPr>
              <a:xfrm>
                <a:off x="7272900"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7281500"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6" y="1"/>
                      <a:pt x="0" y="38"/>
                      <a:pt x="0" y="94"/>
                    </a:cubicBezTo>
                    <a:cubicBezTo>
                      <a:pt x="0" y="149"/>
                      <a:pt x="46" y="196"/>
                      <a:pt x="93" y="196"/>
                    </a:cubicBezTo>
                    <a:cubicBezTo>
                      <a:pt x="148" y="196"/>
                      <a:pt x="195" y="149"/>
                      <a:pt x="195" y="94"/>
                    </a:cubicBezTo>
                    <a:cubicBezTo>
                      <a:pt x="195" y="38"/>
                      <a:pt x="148"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7290775"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9"/>
              <p:cNvSpPr/>
              <p:nvPr/>
            </p:nvSpPr>
            <p:spPr>
              <a:xfrm>
                <a:off x="7299800" y="1980075"/>
                <a:ext cx="4900" cy="4900"/>
              </a:xfrm>
              <a:custGeom>
                <a:avLst/>
                <a:gdLst/>
                <a:ahLst/>
                <a:cxnLst/>
                <a:rect l="l" t="t" r="r" b="b"/>
                <a:pathLst>
                  <a:path w="196" h="196" extrusionOk="0">
                    <a:moveTo>
                      <a:pt x="94" y="57"/>
                    </a:moveTo>
                    <a:cubicBezTo>
                      <a:pt x="122" y="57"/>
                      <a:pt x="131" y="75"/>
                      <a:pt x="131" y="94"/>
                    </a:cubicBezTo>
                    <a:cubicBezTo>
                      <a:pt x="131" y="112"/>
                      <a:pt x="12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9"/>
              <p:cNvSpPr/>
              <p:nvPr/>
            </p:nvSpPr>
            <p:spPr>
              <a:xfrm>
                <a:off x="7309075" y="1980075"/>
                <a:ext cx="4900" cy="4900"/>
              </a:xfrm>
              <a:custGeom>
                <a:avLst/>
                <a:gdLst/>
                <a:ahLst/>
                <a:cxnLst/>
                <a:rect l="l" t="t" r="r" b="b"/>
                <a:pathLst>
                  <a:path w="196" h="196" extrusionOk="0">
                    <a:moveTo>
                      <a:pt x="94" y="57"/>
                    </a:moveTo>
                    <a:cubicBezTo>
                      <a:pt x="122" y="57"/>
                      <a:pt x="131" y="75"/>
                      <a:pt x="131" y="94"/>
                    </a:cubicBezTo>
                    <a:cubicBezTo>
                      <a:pt x="131" y="112"/>
                      <a:pt x="11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7261775" y="1885700"/>
                <a:ext cx="53825" cy="53600"/>
              </a:xfrm>
              <a:custGeom>
                <a:avLst/>
                <a:gdLst/>
                <a:ahLst/>
                <a:cxnLst/>
                <a:rect l="l" t="t" r="r" b="b"/>
                <a:pathLst>
                  <a:path w="2153" h="2144" extrusionOk="0">
                    <a:moveTo>
                      <a:pt x="1077" y="0"/>
                    </a:moveTo>
                    <a:cubicBezTo>
                      <a:pt x="483" y="0"/>
                      <a:pt x="1" y="473"/>
                      <a:pt x="1" y="1067"/>
                    </a:cubicBezTo>
                    <a:cubicBezTo>
                      <a:pt x="1" y="1661"/>
                      <a:pt x="483" y="2143"/>
                      <a:pt x="1077" y="2143"/>
                    </a:cubicBezTo>
                    <a:cubicBezTo>
                      <a:pt x="1670" y="2143"/>
                      <a:pt x="2153" y="1661"/>
                      <a:pt x="2153" y="1067"/>
                    </a:cubicBezTo>
                    <a:cubicBezTo>
                      <a:pt x="2153" y="473"/>
                      <a:pt x="1670"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7260375" y="1884075"/>
                <a:ext cx="56625" cy="56850"/>
              </a:xfrm>
              <a:custGeom>
                <a:avLst/>
                <a:gdLst/>
                <a:ahLst/>
                <a:cxnLst/>
                <a:rect l="l" t="t" r="r" b="b"/>
                <a:pathLst>
                  <a:path w="2265" h="2274" extrusionOk="0">
                    <a:moveTo>
                      <a:pt x="1133" y="121"/>
                    </a:moveTo>
                    <a:cubicBezTo>
                      <a:pt x="1689" y="121"/>
                      <a:pt x="2144" y="576"/>
                      <a:pt x="2144" y="1132"/>
                    </a:cubicBezTo>
                    <a:cubicBezTo>
                      <a:pt x="2144" y="1698"/>
                      <a:pt x="1689" y="2153"/>
                      <a:pt x="1133" y="2153"/>
                    </a:cubicBezTo>
                    <a:cubicBezTo>
                      <a:pt x="567" y="2153"/>
                      <a:pt x="112" y="1698"/>
                      <a:pt x="112" y="1132"/>
                    </a:cubicBezTo>
                    <a:cubicBezTo>
                      <a:pt x="112" y="576"/>
                      <a:pt x="567" y="121"/>
                      <a:pt x="1133" y="121"/>
                    </a:cubicBezTo>
                    <a:close/>
                    <a:moveTo>
                      <a:pt x="1133" y="0"/>
                    </a:moveTo>
                    <a:cubicBezTo>
                      <a:pt x="502" y="0"/>
                      <a:pt x="1" y="511"/>
                      <a:pt x="1" y="1132"/>
                    </a:cubicBezTo>
                    <a:cubicBezTo>
                      <a:pt x="1" y="1763"/>
                      <a:pt x="502" y="2273"/>
                      <a:pt x="1133" y="2273"/>
                    </a:cubicBezTo>
                    <a:cubicBezTo>
                      <a:pt x="1754" y="2273"/>
                      <a:pt x="2264" y="1763"/>
                      <a:pt x="2264" y="1132"/>
                    </a:cubicBezTo>
                    <a:cubicBezTo>
                      <a:pt x="2264" y="511"/>
                      <a:pt x="1754"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9"/>
              <p:cNvSpPr/>
              <p:nvPr/>
            </p:nvSpPr>
            <p:spPr>
              <a:xfrm>
                <a:off x="7276625" y="1914000"/>
                <a:ext cx="23900" cy="12075"/>
              </a:xfrm>
              <a:custGeom>
                <a:avLst/>
                <a:gdLst/>
                <a:ahLst/>
                <a:cxnLst/>
                <a:rect l="l" t="t" r="r" b="b"/>
                <a:pathLst>
                  <a:path w="956" h="483" extrusionOk="0">
                    <a:moveTo>
                      <a:pt x="483" y="0"/>
                    </a:moveTo>
                    <a:cubicBezTo>
                      <a:pt x="214" y="0"/>
                      <a:pt x="0" y="213"/>
                      <a:pt x="0" y="482"/>
                    </a:cubicBezTo>
                    <a:lnTo>
                      <a:pt x="956" y="482"/>
                    </a:lnTo>
                    <a:cubicBezTo>
                      <a:pt x="956" y="213"/>
                      <a:pt x="742"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9"/>
              <p:cNvSpPr/>
              <p:nvPr/>
            </p:nvSpPr>
            <p:spPr>
              <a:xfrm>
                <a:off x="7275225" y="1912600"/>
                <a:ext cx="26925" cy="14875"/>
              </a:xfrm>
              <a:custGeom>
                <a:avLst/>
                <a:gdLst/>
                <a:ahLst/>
                <a:cxnLst/>
                <a:rect l="l" t="t" r="r" b="b"/>
                <a:pathLst>
                  <a:path w="1077" h="595" extrusionOk="0">
                    <a:moveTo>
                      <a:pt x="539" y="121"/>
                    </a:moveTo>
                    <a:cubicBezTo>
                      <a:pt x="743" y="121"/>
                      <a:pt x="919" y="279"/>
                      <a:pt x="947" y="483"/>
                    </a:cubicBezTo>
                    <a:lnTo>
                      <a:pt x="121" y="483"/>
                    </a:lnTo>
                    <a:cubicBezTo>
                      <a:pt x="149" y="279"/>
                      <a:pt x="325" y="121"/>
                      <a:pt x="539" y="121"/>
                    </a:cubicBezTo>
                    <a:close/>
                    <a:moveTo>
                      <a:pt x="539" y="0"/>
                    </a:moveTo>
                    <a:cubicBezTo>
                      <a:pt x="242" y="0"/>
                      <a:pt x="1" y="242"/>
                      <a:pt x="1" y="538"/>
                    </a:cubicBezTo>
                    <a:cubicBezTo>
                      <a:pt x="1" y="594"/>
                      <a:pt x="1" y="594"/>
                      <a:pt x="233" y="594"/>
                    </a:cubicBezTo>
                    <a:lnTo>
                      <a:pt x="585" y="594"/>
                    </a:lnTo>
                    <a:cubicBezTo>
                      <a:pt x="1067" y="594"/>
                      <a:pt x="1067" y="594"/>
                      <a:pt x="1077" y="538"/>
                    </a:cubicBezTo>
                    <a:cubicBezTo>
                      <a:pt x="1077" y="242"/>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7281950" y="1898925"/>
                <a:ext cx="13475" cy="13475"/>
              </a:xfrm>
              <a:custGeom>
                <a:avLst/>
                <a:gdLst/>
                <a:ahLst/>
                <a:cxnLst/>
                <a:rect l="l" t="t" r="r" b="b"/>
                <a:pathLst>
                  <a:path w="539" h="539" extrusionOk="0">
                    <a:moveTo>
                      <a:pt x="270" y="0"/>
                    </a:moveTo>
                    <a:cubicBezTo>
                      <a:pt x="121" y="0"/>
                      <a:pt x="1" y="121"/>
                      <a:pt x="1" y="269"/>
                    </a:cubicBezTo>
                    <a:cubicBezTo>
                      <a:pt x="1" y="418"/>
                      <a:pt x="121" y="538"/>
                      <a:pt x="270" y="538"/>
                    </a:cubicBezTo>
                    <a:cubicBezTo>
                      <a:pt x="418" y="538"/>
                      <a:pt x="539" y="418"/>
                      <a:pt x="539" y="269"/>
                    </a:cubicBezTo>
                    <a:cubicBezTo>
                      <a:pt x="539" y="121"/>
                      <a:pt x="418"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7280550" y="1897525"/>
                <a:ext cx="16500" cy="16500"/>
              </a:xfrm>
              <a:custGeom>
                <a:avLst/>
                <a:gdLst/>
                <a:ahLst/>
                <a:cxnLst/>
                <a:rect l="l" t="t" r="r" b="b"/>
                <a:pathLst>
                  <a:path w="660" h="660" extrusionOk="0">
                    <a:moveTo>
                      <a:pt x="326" y="112"/>
                    </a:moveTo>
                    <a:cubicBezTo>
                      <a:pt x="446" y="112"/>
                      <a:pt x="539" y="204"/>
                      <a:pt x="539" y="325"/>
                    </a:cubicBezTo>
                    <a:cubicBezTo>
                      <a:pt x="539" y="446"/>
                      <a:pt x="446" y="538"/>
                      <a:pt x="326" y="538"/>
                    </a:cubicBezTo>
                    <a:cubicBezTo>
                      <a:pt x="205" y="538"/>
                      <a:pt x="112" y="446"/>
                      <a:pt x="112" y="325"/>
                    </a:cubicBezTo>
                    <a:cubicBezTo>
                      <a:pt x="112" y="204"/>
                      <a:pt x="205" y="112"/>
                      <a:pt x="326" y="112"/>
                    </a:cubicBezTo>
                    <a:close/>
                    <a:moveTo>
                      <a:pt x="326" y="0"/>
                    </a:moveTo>
                    <a:cubicBezTo>
                      <a:pt x="140" y="0"/>
                      <a:pt x="1" y="140"/>
                      <a:pt x="1" y="325"/>
                    </a:cubicBezTo>
                    <a:cubicBezTo>
                      <a:pt x="1" y="511"/>
                      <a:pt x="140" y="659"/>
                      <a:pt x="326" y="659"/>
                    </a:cubicBezTo>
                    <a:cubicBezTo>
                      <a:pt x="511" y="659"/>
                      <a:pt x="660" y="511"/>
                      <a:pt x="660" y="325"/>
                    </a:cubicBezTo>
                    <a:cubicBezTo>
                      <a:pt x="660" y="140"/>
                      <a:pt x="511" y="0"/>
                      <a:pt x="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7268725" y="1995400"/>
                <a:ext cx="39700" cy="12300"/>
              </a:xfrm>
              <a:custGeom>
                <a:avLst/>
                <a:gdLst/>
                <a:ahLst/>
                <a:cxnLst/>
                <a:rect l="l" t="t" r="r" b="b"/>
                <a:pathLst>
                  <a:path w="1588" h="492" extrusionOk="0">
                    <a:moveTo>
                      <a:pt x="251" y="0"/>
                    </a:moveTo>
                    <a:cubicBezTo>
                      <a:pt x="112" y="0"/>
                      <a:pt x="1" y="111"/>
                      <a:pt x="1" y="251"/>
                    </a:cubicBezTo>
                    <a:cubicBezTo>
                      <a:pt x="1" y="390"/>
                      <a:pt x="112" y="492"/>
                      <a:pt x="251" y="492"/>
                    </a:cubicBezTo>
                    <a:lnTo>
                      <a:pt x="1346" y="492"/>
                    </a:lnTo>
                    <a:cubicBezTo>
                      <a:pt x="1476" y="492"/>
                      <a:pt x="1587" y="390"/>
                      <a:pt x="1587" y="251"/>
                    </a:cubicBezTo>
                    <a:cubicBezTo>
                      <a:pt x="1587" y="111"/>
                      <a:pt x="1476" y="0"/>
                      <a:pt x="1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7267350" y="1994000"/>
                <a:ext cx="42450" cy="15325"/>
              </a:xfrm>
              <a:custGeom>
                <a:avLst/>
                <a:gdLst/>
                <a:ahLst/>
                <a:cxnLst/>
                <a:rect l="l" t="t" r="r" b="b"/>
                <a:pathLst>
                  <a:path w="1698" h="613" extrusionOk="0">
                    <a:moveTo>
                      <a:pt x="1401" y="121"/>
                    </a:moveTo>
                    <a:cubicBezTo>
                      <a:pt x="1503" y="121"/>
                      <a:pt x="1586" y="205"/>
                      <a:pt x="1586" y="307"/>
                    </a:cubicBezTo>
                    <a:cubicBezTo>
                      <a:pt x="1586" y="409"/>
                      <a:pt x="1503" y="492"/>
                      <a:pt x="1401" y="492"/>
                    </a:cubicBezTo>
                    <a:lnTo>
                      <a:pt x="306" y="492"/>
                    </a:lnTo>
                    <a:cubicBezTo>
                      <a:pt x="204" y="492"/>
                      <a:pt x="112" y="409"/>
                      <a:pt x="112" y="307"/>
                    </a:cubicBezTo>
                    <a:cubicBezTo>
                      <a:pt x="112" y="205"/>
                      <a:pt x="195" y="121"/>
                      <a:pt x="306" y="121"/>
                    </a:cubicBezTo>
                    <a:close/>
                    <a:moveTo>
                      <a:pt x="306" y="0"/>
                    </a:moveTo>
                    <a:cubicBezTo>
                      <a:pt x="139" y="0"/>
                      <a:pt x="0" y="140"/>
                      <a:pt x="0" y="307"/>
                    </a:cubicBezTo>
                    <a:cubicBezTo>
                      <a:pt x="0" y="474"/>
                      <a:pt x="130" y="613"/>
                      <a:pt x="306"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7284275" y="2327500"/>
                <a:ext cx="305000" cy="222425"/>
              </a:xfrm>
              <a:custGeom>
                <a:avLst/>
                <a:gdLst/>
                <a:ahLst/>
                <a:cxnLst/>
                <a:rect l="l" t="t" r="r" b="b"/>
                <a:pathLst>
                  <a:path w="12200" h="8897" extrusionOk="0">
                    <a:moveTo>
                      <a:pt x="232" y="0"/>
                    </a:moveTo>
                    <a:cubicBezTo>
                      <a:pt x="102" y="0"/>
                      <a:pt x="0" y="102"/>
                      <a:pt x="0" y="223"/>
                    </a:cubicBezTo>
                    <a:lnTo>
                      <a:pt x="0" y="8674"/>
                    </a:lnTo>
                    <a:cubicBezTo>
                      <a:pt x="0" y="8795"/>
                      <a:pt x="102" y="8897"/>
                      <a:pt x="232" y="8897"/>
                    </a:cubicBezTo>
                    <a:lnTo>
                      <a:pt x="11977" y="8897"/>
                    </a:lnTo>
                    <a:cubicBezTo>
                      <a:pt x="12097" y="8897"/>
                      <a:pt x="12199" y="8795"/>
                      <a:pt x="12199" y="8674"/>
                    </a:cubicBezTo>
                    <a:lnTo>
                      <a:pt x="12199" y="223"/>
                    </a:lnTo>
                    <a:cubicBezTo>
                      <a:pt x="12199" y="102"/>
                      <a:pt x="12097" y="0"/>
                      <a:pt x="11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7301425" y="2310575"/>
                <a:ext cx="305000" cy="37575"/>
              </a:xfrm>
              <a:custGeom>
                <a:avLst/>
                <a:gdLst/>
                <a:ahLst/>
                <a:cxnLst/>
                <a:rect l="l" t="t" r="r" b="b"/>
                <a:pathLst>
                  <a:path w="12200" h="1503" extrusionOk="0">
                    <a:moveTo>
                      <a:pt x="270" y="0"/>
                    </a:moveTo>
                    <a:cubicBezTo>
                      <a:pt x="121" y="0"/>
                      <a:pt x="1" y="121"/>
                      <a:pt x="1" y="269"/>
                    </a:cubicBezTo>
                    <a:lnTo>
                      <a:pt x="1" y="1503"/>
                    </a:lnTo>
                    <a:lnTo>
                      <a:pt x="12200" y="1503"/>
                    </a:lnTo>
                    <a:lnTo>
                      <a:pt x="12200" y="353"/>
                    </a:lnTo>
                    <a:cubicBezTo>
                      <a:pt x="12200" y="158"/>
                      <a:pt x="12042" y="0"/>
                      <a:pt x="11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9"/>
              <p:cNvSpPr/>
              <p:nvPr/>
            </p:nvSpPr>
            <p:spPr>
              <a:xfrm>
                <a:off x="7299800" y="2309175"/>
                <a:ext cx="308025" cy="40375"/>
              </a:xfrm>
              <a:custGeom>
                <a:avLst/>
                <a:gdLst/>
                <a:ahLst/>
                <a:cxnLst/>
                <a:rect l="l" t="t" r="r" b="b"/>
                <a:pathLst>
                  <a:path w="12321" h="1615" extrusionOk="0">
                    <a:moveTo>
                      <a:pt x="11912" y="112"/>
                    </a:moveTo>
                    <a:cubicBezTo>
                      <a:pt x="12070" y="112"/>
                      <a:pt x="12209" y="251"/>
                      <a:pt x="12209" y="409"/>
                    </a:cubicBezTo>
                    <a:lnTo>
                      <a:pt x="12209" y="1494"/>
                    </a:lnTo>
                    <a:lnTo>
                      <a:pt x="122" y="1494"/>
                    </a:lnTo>
                    <a:lnTo>
                      <a:pt x="122" y="325"/>
                    </a:lnTo>
                    <a:cubicBezTo>
                      <a:pt x="122" y="214"/>
                      <a:pt x="214" y="112"/>
                      <a:pt x="335" y="112"/>
                    </a:cubicBezTo>
                    <a:close/>
                    <a:moveTo>
                      <a:pt x="335" y="0"/>
                    </a:moveTo>
                    <a:cubicBezTo>
                      <a:pt x="149" y="0"/>
                      <a:pt x="1" y="149"/>
                      <a:pt x="1" y="325"/>
                    </a:cubicBezTo>
                    <a:lnTo>
                      <a:pt x="1" y="1615"/>
                    </a:lnTo>
                    <a:lnTo>
                      <a:pt x="12320" y="1615"/>
                    </a:lnTo>
                    <a:lnTo>
                      <a:pt x="12320" y="409"/>
                    </a:lnTo>
                    <a:cubicBezTo>
                      <a:pt x="12320" y="186"/>
                      <a:pt x="12135" y="0"/>
                      <a:pt x="1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a:off x="7553750" y="2321700"/>
                <a:ext cx="14650" cy="14400"/>
              </a:xfrm>
              <a:custGeom>
                <a:avLst/>
                <a:gdLst/>
                <a:ahLst/>
                <a:cxnLst/>
                <a:rect l="l" t="t" r="r" b="b"/>
                <a:pathLst>
                  <a:path w="586" h="576" extrusionOk="0">
                    <a:moveTo>
                      <a:pt x="298" y="112"/>
                    </a:moveTo>
                    <a:cubicBezTo>
                      <a:pt x="391" y="112"/>
                      <a:pt x="465" y="195"/>
                      <a:pt x="465" y="288"/>
                    </a:cubicBezTo>
                    <a:cubicBezTo>
                      <a:pt x="465" y="381"/>
                      <a:pt x="391" y="464"/>
                      <a:pt x="298" y="464"/>
                    </a:cubicBezTo>
                    <a:cubicBezTo>
                      <a:pt x="196" y="464"/>
                      <a:pt x="122" y="381"/>
                      <a:pt x="122" y="288"/>
                    </a:cubicBezTo>
                    <a:cubicBezTo>
                      <a:pt x="122"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a:off x="7576250" y="2321700"/>
                <a:ext cx="14650" cy="14400"/>
              </a:xfrm>
              <a:custGeom>
                <a:avLst/>
                <a:gdLst/>
                <a:ahLst/>
                <a:cxnLst/>
                <a:rect l="l" t="t" r="r" b="b"/>
                <a:pathLst>
                  <a:path w="586" h="576" extrusionOk="0">
                    <a:moveTo>
                      <a:pt x="298" y="112"/>
                    </a:moveTo>
                    <a:cubicBezTo>
                      <a:pt x="390" y="112"/>
                      <a:pt x="465" y="195"/>
                      <a:pt x="465" y="288"/>
                    </a:cubicBezTo>
                    <a:cubicBezTo>
                      <a:pt x="465" y="381"/>
                      <a:pt x="390" y="464"/>
                      <a:pt x="298" y="464"/>
                    </a:cubicBezTo>
                    <a:cubicBezTo>
                      <a:pt x="196" y="464"/>
                      <a:pt x="121" y="381"/>
                      <a:pt x="121" y="288"/>
                    </a:cubicBezTo>
                    <a:cubicBezTo>
                      <a:pt x="121"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a:off x="7531500" y="2321700"/>
                <a:ext cx="14400" cy="14400"/>
              </a:xfrm>
              <a:custGeom>
                <a:avLst/>
                <a:gdLst/>
                <a:ahLst/>
                <a:cxnLst/>
                <a:rect l="l" t="t" r="r" b="b"/>
                <a:pathLst>
                  <a:path w="576" h="576" extrusionOk="0">
                    <a:moveTo>
                      <a:pt x="288" y="112"/>
                    </a:moveTo>
                    <a:cubicBezTo>
                      <a:pt x="381" y="112"/>
                      <a:pt x="464" y="195"/>
                      <a:pt x="464" y="288"/>
                    </a:cubicBezTo>
                    <a:cubicBezTo>
                      <a:pt x="464" y="381"/>
                      <a:pt x="381" y="464"/>
                      <a:pt x="288" y="464"/>
                    </a:cubicBezTo>
                    <a:cubicBezTo>
                      <a:pt x="195" y="464"/>
                      <a:pt x="121" y="381"/>
                      <a:pt x="121" y="288"/>
                    </a:cubicBezTo>
                    <a:cubicBezTo>
                      <a:pt x="121" y="195"/>
                      <a:pt x="195" y="112"/>
                      <a:pt x="288" y="112"/>
                    </a:cubicBezTo>
                    <a:close/>
                    <a:moveTo>
                      <a:pt x="288" y="0"/>
                    </a:moveTo>
                    <a:cubicBezTo>
                      <a:pt x="130" y="0"/>
                      <a:pt x="0" y="130"/>
                      <a:pt x="0" y="288"/>
                    </a:cubicBezTo>
                    <a:cubicBezTo>
                      <a:pt x="0" y="446"/>
                      <a:pt x="130" y="576"/>
                      <a:pt x="288" y="576"/>
                    </a:cubicBezTo>
                    <a:cubicBezTo>
                      <a:pt x="446" y="576"/>
                      <a:pt x="575" y="446"/>
                      <a:pt x="575" y="288"/>
                    </a:cubicBezTo>
                    <a:cubicBezTo>
                      <a:pt x="575" y="130"/>
                      <a:pt x="446"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a:off x="7301200" y="2348125"/>
                <a:ext cx="305000" cy="183475"/>
              </a:xfrm>
              <a:custGeom>
                <a:avLst/>
                <a:gdLst/>
                <a:ahLst/>
                <a:cxnLst/>
                <a:rect l="l" t="t" r="r" b="b"/>
                <a:pathLst>
                  <a:path w="12200" h="7339" extrusionOk="0">
                    <a:moveTo>
                      <a:pt x="38" y="1"/>
                    </a:moveTo>
                    <a:cubicBezTo>
                      <a:pt x="19" y="1"/>
                      <a:pt x="1" y="19"/>
                      <a:pt x="1" y="38"/>
                    </a:cubicBezTo>
                    <a:lnTo>
                      <a:pt x="1" y="7302"/>
                    </a:lnTo>
                    <a:cubicBezTo>
                      <a:pt x="1" y="7320"/>
                      <a:pt x="19" y="7339"/>
                      <a:pt x="38" y="7339"/>
                    </a:cubicBezTo>
                    <a:lnTo>
                      <a:pt x="12162" y="7339"/>
                    </a:lnTo>
                    <a:cubicBezTo>
                      <a:pt x="12181" y="7339"/>
                      <a:pt x="12199" y="7320"/>
                      <a:pt x="12199" y="7302"/>
                    </a:cubicBezTo>
                    <a:lnTo>
                      <a:pt x="12199" y="38"/>
                    </a:lnTo>
                    <a:cubicBezTo>
                      <a:pt x="12199" y="19"/>
                      <a:pt x="12181" y="1"/>
                      <a:pt x="12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p:nvPr/>
            </p:nvSpPr>
            <p:spPr>
              <a:xfrm>
                <a:off x="7299800" y="2346750"/>
                <a:ext cx="308025" cy="186250"/>
              </a:xfrm>
              <a:custGeom>
                <a:avLst/>
                <a:gdLst/>
                <a:ahLst/>
                <a:cxnLst/>
                <a:rect l="l" t="t" r="r" b="b"/>
                <a:pathLst>
                  <a:path w="12321" h="7450" extrusionOk="0">
                    <a:moveTo>
                      <a:pt x="12200" y="112"/>
                    </a:moveTo>
                    <a:lnTo>
                      <a:pt x="12200" y="7338"/>
                    </a:lnTo>
                    <a:lnTo>
                      <a:pt x="112" y="7338"/>
                    </a:lnTo>
                    <a:lnTo>
                      <a:pt x="112" y="112"/>
                    </a:lnTo>
                    <a:close/>
                    <a:moveTo>
                      <a:pt x="94" y="0"/>
                    </a:moveTo>
                    <a:cubicBezTo>
                      <a:pt x="47" y="0"/>
                      <a:pt x="1" y="37"/>
                      <a:pt x="1" y="93"/>
                    </a:cubicBezTo>
                    <a:lnTo>
                      <a:pt x="1" y="7357"/>
                    </a:lnTo>
                    <a:cubicBezTo>
                      <a:pt x="1" y="7412"/>
                      <a:pt x="47" y="7449"/>
                      <a:pt x="94" y="7449"/>
                    </a:cubicBezTo>
                    <a:lnTo>
                      <a:pt x="12218" y="7449"/>
                    </a:lnTo>
                    <a:cubicBezTo>
                      <a:pt x="12274" y="7449"/>
                      <a:pt x="12320" y="7412"/>
                      <a:pt x="12320" y="7357"/>
                    </a:cubicBezTo>
                    <a:lnTo>
                      <a:pt x="12320" y="93"/>
                    </a:lnTo>
                    <a:cubicBezTo>
                      <a:pt x="12320" y="37"/>
                      <a:pt x="12274" y="0"/>
                      <a:pt x="12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p:nvPr/>
            </p:nvSpPr>
            <p:spPr>
              <a:xfrm>
                <a:off x="7510150" y="2385250"/>
                <a:ext cx="67525" cy="103925"/>
              </a:xfrm>
              <a:custGeom>
                <a:avLst/>
                <a:gdLst/>
                <a:ahLst/>
                <a:cxnLst/>
                <a:rect l="l" t="t" r="r" b="b"/>
                <a:pathLst>
                  <a:path w="2701" h="4157" extrusionOk="0">
                    <a:moveTo>
                      <a:pt x="19" y="0"/>
                    </a:moveTo>
                    <a:cubicBezTo>
                      <a:pt x="10" y="0"/>
                      <a:pt x="1" y="9"/>
                      <a:pt x="1" y="19"/>
                    </a:cubicBezTo>
                    <a:lnTo>
                      <a:pt x="1" y="4138"/>
                    </a:lnTo>
                    <a:cubicBezTo>
                      <a:pt x="1" y="4147"/>
                      <a:pt x="10" y="4156"/>
                      <a:pt x="19" y="4156"/>
                    </a:cubicBezTo>
                    <a:lnTo>
                      <a:pt x="2682" y="4156"/>
                    </a:lnTo>
                    <a:cubicBezTo>
                      <a:pt x="2691" y="4156"/>
                      <a:pt x="2700" y="4147"/>
                      <a:pt x="2700" y="4138"/>
                    </a:cubicBezTo>
                    <a:lnTo>
                      <a:pt x="2700" y="19"/>
                    </a:lnTo>
                    <a:cubicBezTo>
                      <a:pt x="2700" y="0"/>
                      <a:pt x="2691" y="0"/>
                      <a:pt x="26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a:off x="7508775" y="2383625"/>
                <a:ext cx="70300" cy="107175"/>
              </a:xfrm>
              <a:custGeom>
                <a:avLst/>
                <a:gdLst/>
                <a:ahLst/>
                <a:cxnLst/>
                <a:rect l="l" t="t" r="r" b="b"/>
                <a:pathLst>
                  <a:path w="2812" h="4287" extrusionOk="0">
                    <a:moveTo>
                      <a:pt x="2700" y="121"/>
                    </a:moveTo>
                    <a:lnTo>
                      <a:pt x="2700" y="4165"/>
                    </a:lnTo>
                    <a:lnTo>
                      <a:pt x="112" y="4165"/>
                    </a:lnTo>
                    <a:lnTo>
                      <a:pt x="112" y="121"/>
                    </a:lnTo>
                    <a:close/>
                    <a:moveTo>
                      <a:pt x="74" y="0"/>
                    </a:moveTo>
                    <a:cubicBezTo>
                      <a:pt x="37" y="0"/>
                      <a:pt x="0" y="37"/>
                      <a:pt x="0" y="84"/>
                    </a:cubicBezTo>
                    <a:lnTo>
                      <a:pt x="0" y="4203"/>
                    </a:lnTo>
                    <a:cubicBezTo>
                      <a:pt x="0" y="4249"/>
                      <a:pt x="37" y="4286"/>
                      <a:pt x="74" y="4286"/>
                    </a:cubicBezTo>
                    <a:lnTo>
                      <a:pt x="2737" y="4286"/>
                    </a:lnTo>
                    <a:cubicBezTo>
                      <a:pt x="2774" y="4286"/>
                      <a:pt x="2811" y="4249"/>
                      <a:pt x="2811" y="4203"/>
                    </a:cubicBezTo>
                    <a:lnTo>
                      <a:pt x="2811" y="84"/>
                    </a:lnTo>
                    <a:cubicBezTo>
                      <a:pt x="2811" y="37"/>
                      <a:pt x="2774" y="0"/>
                      <a:pt x="2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a:off x="7511775" y="2387100"/>
                <a:ext cx="65200" cy="100900"/>
              </a:xfrm>
              <a:custGeom>
                <a:avLst/>
                <a:gdLst/>
                <a:ahLst/>
                <a:cxnLst/>
                <a:rect l="l" t="t" r="r" b="b"/>
                <a:pathLst>
                  <a:path w="2608" h="4036" extrusionOk="0">
                    <a:moveTo>
                      <a:pt x="1" y="0"/>
                    </a:moveTo>
                    <a:lnTo>
                      <a:pt x="2608" y="403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9"/>
              <p:cNvSpPr/>
              <p:nvPr/>
            </p:nvSpPr>
            <p:spPr>
              <a:xfrm>
                <a:off x="7510150" y="2385700"/>
                <a:ext cx="68450" cy="103700"/>
              </a:xfrm>
              <a:custGeom>
                <a:avLst/>
                <a:gdLst/>
                <a:ahLst/>
                <a:cxnLst/>
                <a:rect l="l" t="t" r="r" b="b"/>
                <a:pathLst>
                  <a:path w="2738" h="4148" extrusionOk="0">
                    <a:moveTo>
                      <a:pt x="70" y="0"/>
                    </a:moveTo>
                    <a:cubicBezTo>
                      <a:pt x="59" y="0"/>
                      <a:pt x="48" y="3"/>
                      <a:pt x="38" y="10"/>
                    </a:cubicBezTo>
                    <a:cubicBezTo>
                      <a:pt x="10" y="29"/>
                      <a:pt x="1" y="66"/>
                      <a:pt x="19" y="93"/>
                    </a:cubicBezTo>
                    <a:lnTo>
                      <a:pt x="2626" y="4120"/>
                    </a:lnTo>
                    <a:cubicBezTo>
                      <a:pt x="2635" y="4138"/>
                      <a:pt x="2654" y="4147"/>
                      <a:pt x="2673" y="4147"/>
                    </a:cubicBezTo>
                    <a:cubicBezTo>
                      <a:pt x="2682" y="4147"/>
                      <a:pt x="2691" y="4147"/>
                      <a:pt x="2700" y="4138"/>
                    </a:cubicBezTo>
                    <a:cubicBezTo>
                      <a:pt x="2728" y="4120"/>
                      <a:pt x="2738" y="4082"/>
                      <a:pt x="2719" y="4055"/>
                    </a:cubicBezTo>
                    <a:lnTo>
                      <a:pt x="121" y="29"/>
                    </a:lnTo>
                    <a:cubicBezTo>
                      <a:pt x="109" y="11"/>
                      <a:pt x="90" y="0"/>
                      <a:pt x="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9"/>
              <p:cNvSpPr/>
              <p:nvPr/>
            </p:nvSpPr>
            <p:spPr>
              <a:xfrm>
                <a:off x="7510625" y="2386875"/>
                <a:ext cx="64950" cy="102300"/>
              </a:xfrm>
              <a:custGeom>
                <a:avLst/>
                <a:gdLst/>
                <a:ahLst/>
                <a:cxnLst/>
                <a:rect l="l" t="t" r="r" b="b"/>
                <a:pathLst>
                  <a:path w="2598" h="4092" extrusionOk="0">
                    <a:moveTo>
                      <a:pt x="2598" y="0"/>
                    </a:moveTo>
                    <a:lnTo>
                      <a:pt x="0" y="409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9"/>
              <p:cNvSpPr/>
              <p:nvPr/>
            </p:nvSpPr>
            <p:spPr>
              <a:xfrm>
                <a:off x="7509000" y="2385325"/>
                <a:ext cx="68200" cy="105475"/>
              </a:xfrm>
              <a:custGeom>
                <a:avLst/>
                <a:gdLst/>
                <a:ahLst/>
                <a:cxnLst/>
                <a:rect l="l" t="t" r="r" b="b"/>
                <a:pathLst>
                  <a:path w="2728" h="4219" extrusionOk="0">
                    <a:moveTo>
                      <a:pt x="2667" y="1"/>
                    </a:moveTo>
                    <a:cubicBezTo>
                      <a:pt x="2648" y="1"/>
                      <a:pt x="2628" y="7"/>
                      <a:pt x="2617" y="25"/>
                    </a:cubicBezTo>
                    <a:lnTo>
                      <a:pt x="19" y="4125"/>
                    </a:lnTo>
                    <a:cubicBezTo>
                      <a:pt x="0" y="4153"/>
                      <a:pt x="10" y="4190"/>
                      <a:pt x="38" y="4209"/>
                    </a:cubicBezTo>
                    <a:cubicBezTo>
                      <a:pt x="47" y="4209"/>
                      <a:pt x="56" y="4218"/>
                      <a:pt x="65" y="4218"/>
                    </a:cubicBezTo>
                    <a:cubicBezTo>
                      <a:pt x="84" y="4218"/>
                      <a:pt x="103" y="4209"/>
                      <a:pt x="121" y="4190"/>
                    </a:cubicBezTo>
                    <a:lnTo>
                      <a:pt x="2719" y="90"/>
                    </a:lnTo>
                    <a:cubicBezTo>
                      <a:pt x="2728" y="62"/>
                      <a:pt x="2728" y="25"/>
                      <a:pt x="2700" y="6"/>
                    </a:cubicBezTo>
                    <a:cubicBezTo>
                      <a:pt x="2690" y="3"/>
                      <a:pt x="2678" y="1"/>
                      <a:pt x="2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9"/>
              <p:cNvSpPr/>
              <p:nvPr/>
            </p:nvSpPr>
            <p:spPr>
              <a:xfrm>
                <a:off x="7340175" y="2391050"/>
                <a:ext cx="143350" cy="3025"/>
              </a:xfrm>
              <a:custGeom>
                <a:avLst/>
                <a:gdLst/>
                <a:ahLst/>
                <a:cxnLst/>
                <a:rect l="l" t="t" r="r" b="b"/>
                <a:pathLst>
                  <a:path w="5734" h="121" extrusionOk="0">
                    <a:moveTo>
                      <a:pt x="56" y="0"/>
                    </a:moveTo>
                    <a:cubicBezTo>
                      <a:pt x="28" y="0"/>
                      <a:pt x="0" y="28"/>
                      <a:pt x="0" y="65"/>
                    </a:cubicBezTo>
                    <a:cubicBezTo>
                      <a:pt x="0" y="93"/>
                      <a:pt x="28" y="121"/>
                      <a:pt x="56" y="121"/>
                    </a:cubicBezTo>
                    <a:lnTo>
                      <a:pt x="5677" y="121"/>
                    </a:lnTo>
                    <a:cubicBezTo>
                      <a:pt x="5705" y="121"/>
                      <a:pt x="5733" y="93"/>
                      <a:pt x="5733" y="65"/>
                    </a:cubicBezTo>
                    <a:cubicBezTo>
                      <a:pt x="5733" y="28"/>
                      <a:pt x="5705" y="0"/>
                      <a:pt x="5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a:off x="7340175" y="2412375"/>
                <a:ext cx="52200" cy="3050"/>
              </a:xfrm>
              <a:custGeom>
                <a:avLst/>
                <a:gdLst/>
                <a:ahLst/>
                <a:cxnLst/>
                <a:rect l="l" t="t" r="r" b="b"/>
                <a:pathLst>
                  <a:path w="2088" h="122" extrusionOk="0">
                    <a:moveTo>
                      <a:pt x="56" y="1"/>
                    </a:moveTo>
                    <a:cubicBezTo>
                      <a:pt x="28" y="1"/>
                      <a:pt x="0" y="28"/>
                      <a:pt x="0" y="56"/>
                    </a:cubicBezTo>
                    <a:cubicBezTo>
                      <a:pt x="0" y="93"/>
                      <a:pt x="28" y="121"/>
                      <a:pt x="56" y="121"/>
                    </a:cubicBezTo>
                    <a:lnTo>
                      <a:pt x="2032" y="121"/>
                    </a:lnTo>
                    <a:cubicBezTo>
                      <a:pt x="2069" y="121"/>
                      <a:pt x="2087" y="93"/>
                      <a:pt x="2087" y="56"/>
                    </a:cubicBezTo>
                    <a:cubicBezTo>
                      <a:pt x="2087" y="28"/>
                      <a:pt x="2069" y="1"/>
                      <a:pt x="2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7409750" y="2412375"/>
                <a:ext cx="62875" cy="3050"/>
              </a:xfrm>
              <a:custGeom>
                <a:avLst/>
                <a:gdLst/>
                <a:ahLst/>
                <a:cxnLst/>
                <a:rect l="l" t="t" r="r" b="b"/>
                <a:pathLst>
                  <a:path w="2515" h="122" extrusionOk="0">
                    <a:moveTo>
                      <a:pt x="65" y="1"/>
                    </a:moveTo>
                    <a:cubicBezTo>
                      <a:pt x="28" y="1"/>
                      <a:pt x="0" y="28"/>
                      <a:pt x="0" y="56"/>
                    </a:cubicBezTo>
                    <a:cubicBezTo>
                      <a:pt x="0" y="93"/>
                      <a:pt x="28" y="121"/>
                      <a:pt x="65" y="121"/>
                    </a:cubicBezTo>
                    <a:lnTo>
                      <a:pt x="2458" y="121"/>
                    </a:lnTo>
                    <a:cubicBezTo>
                      <a:pt x="2486" y="121"/>
                      <a:pt x="2514" y="93"/>
                      <a:pt x="2514" y="56"/>
                    </a:cubicBezTo>
                    <a:cubicBezTo>
                      <a:pt x="2514" y="28"/>
                      <a:pt x="2486" y="1"/>
                      <a:pt x="2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a:off x="7340175" y="2477075"/>
                <a:ext cx="93025" cy="2825"/>
              </a:xfrm>
              <a:custGeom>
                <a:avLst/>
                <a:gdLst/>
                <a:ahLst/>
                <a:cxnLst/>
                <a:rect l="l" t="t" r="r" b="b"/>
                <a:pathLst>
                  <a:path w="3721" h="113" extrusionOk="0">
                    <a:moveTo>
                      <a:pt x="56" y="1"/>
                    </a:moveTo>
                    <a:cubicBezTo>
                      <a:pt x="28" y="1"/>
                      <a:pt x="0" y="29"/>
                      <a:pt x="0" y="56"/>
                    </a:cubicBezTo>
                    <a:cubicBezTo>
                      <a:pt x="0" y="93"/>
                      <a:pt x="28" y="112"/>
                      <a:pt x="56" y="112"/>
                    </a:cubicBezTo>
                    <a:lnTo>
                      <a:pt x="3655" y="112"/>
                    </a:lnTo>
                    <a:cubicBezTo>
                      <a:pt x="3692" y="112"/>
                      <a:pt x="3720" y="93"/>
                      <a:pt x="3720" y="56"/>
                    </a:cubicBezTo>
                    <a:cubicBezTo>
                      <a:pt x="3720" y="29"/>
                      <a:pt x="3692" y="1"/>
                      <a:pt x="3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a:off x="7340175" y="2434875"/>
                <a:ext cx="144500" cy="2800"/>
              </a:xfrm>
              <a:custGeom>
                <a:avLst/>
                <a:gdLst/>
                <a:ahLst/>
                <a:cxnLst/>
                <a:rect l="l" t="t" r="r" b="b"/>
                <a:pathLst>
                  <a:path w="5780" h="112" extrusionOk="0">
                    <a:moveTo>
                      <a:pt x="56" y="0"/>
                    </a:moveTo>
                    <a:cubicBezTo>
                      <a:pt x="28" y="0"/>
                      <a:pt x="0" y="19"/>
                      <a:pt x="0" y="56"/>
                    </a:cubicBezTo>
                    <a:cubicBezTo>
                      <a:pt x="0" y="84"/>
                      <a:pt x="28" y="112"/>
                      <a:pt x="56" y="112"/>
                    </a:cubicBezTo>
                    <a:lnTo>
                      <a:pt x="5724" y="112"/>
                    </a:lnTo>
                    <a:cubicBezTo>
                      <a:pt x="5761" y="112"/>
                      <a:pt x="5779" y="84"/>
                      <a:pt x="5779" y="56"/>
                    </a:cubicBezTo>
                    <a:cubicBezTo>
                      <a:pt x="5779" y="19"/>
                      <a:pt x="5761" y="0"/>
                      <a:pt x="57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9"/>
              <p:cNvSpPr/>
              <p:nvPr/>
            </p:nvSpPr>
            <p:spPr>
              <a:xfrm>
                <a:off x="7340175" y="2456200"/>
                <a:ext cx="47800" cy="2825"/>
              </a:xfrm>
              <a:custGeom>
                <a:avLst/>
                <a:gdLst/>
                <a:ahLst/>
                <a:cxnLst/>
                <a:rect l="l" t="t" r="r" b="b"/>
                <a:pathLst>
                  <a:path w="1912" h="113" extrusionOk="0">
                    <a:moveTo>
                      <a:pt x="56" y="1"/>
                    </a:moveTo>
                    <a:cubicBezTo>
                      <a:pt x="28" y="1"/>
                      <a:pt x="0" y="19"/>
                      <a:pt x="0" y="56"/>
                    </a:cubicBezTo>
                    <a:cubicBezTo>
                      <a:pt x="0" y="84"/>
                      <a:pt x="28" y="112"/>
                      <a:pt x="56" y="112"/>
                    </a:cubicBezTo>
                    <a:lnTo>
                      <a:pt x="1855" y="112"/>
                    </a:lnTo>
                    <a:cubicBezTo>
                      <a:pt x="1883" y="112"/>
                      <a:pt x="1911" y="84"/>
                      <a:pt x="1911" y="56"/>
                    </a:cubicBezTo>
                    <a:cubicBezTo>
                      <a:pt x="1911" y="19"/>
                      <a:pt x="1883" y="1"/>
                      <a:pt x="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a:off x="7398850" y="2456200"/>
                <a:ext cx="84675" cy="2825"/>
              </a:xfrm>
              <a:custGeom>
                <a:avLst/>
                <a:gdLst/>
                <a:ahLst/>
                <a:cxnLst/>
                <a:rect l="l" t="t" r="r" b="b"/>
                <a:pathLst>
                  <a:path w="3387" h="113" extrusionOk="0">
                    <a:moveTo>
                      <a:pt x="56" y="1"/>
                    </a:moveTo>
                    <a:cubicBezTo>
                      <a:pt x="28" y="1"/>
                      <a:pt x="0" y="19"/>
                      <a:pt x="0" y="56"/>
                    </a:cubicBezTo>
                    <a:cubicBezTo>
                      <a:pt x="0" y="84"/>
                      <a:pt x="28" y="112"/>
                      <a:pt x="56" y="112"/>
                    </a:cubicBezTo>
                    <a:lnTo>
                      <a:pt x="3330" y="112"/>
                    </a:lnTo>
                    <a:cubicBezTo>
                      <a:pt x="3358" y="112"/>
                      <a:pt x="3386" y="84"/>
                      <a:pt x="3386" y="56"/>
                    </a:cubicBezTo>
                    <a:cubicBezTo>
                      <a:pt x="3386" y="19"/>
                      <a:pt x="3358" y="1"/>
                      <a:pt x="3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a:off x="7414375" y="2425125"/>
                <a:ext cx="500" cy="8850"/>
              </a:xfrm>
              <a:custGeom>
                <a:avLst/>
                <a:gdLst/>
                <a:ahLst/>
                <a:cxnLst/>
                <a:rect l="l" t="t" r="r" b="b"/>
                <a:pathLst>
                  <a:path w="20" h="354" extrusionOk="0">
                    <a:moveTo>
                      <a:pt x="19" y="353"/>
                    </a:moveTo>
                    <a:cubicBezTo>
                      <a:pt x="19" y="233"/>
                      <a:pt x="19" y="121"/>
                      <a:pt x="1" y="1"/>
                    </a:cubicBezTo>
                    <a:lnTo>
                      <a:pt x="1" y="1"/>
                    </a:lnTo>
                    <a:lnTo>
                      <a:pt x="1" y="1"/>
                    </a:lnTo>
                    <a:cubicBezTo>
                      <a:pt x="19" y="121"/>
                      <a:pt x="19" y="233"/>
                      <a:pt x="19" y="3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9"/>
              <p:cNvSpPr/>
              <p:nvPr/>
            </p:nvSpPr>
            <p:spPr>
              <a:xfrm>
                <a:off x="7106150" y="2233800"/>
                <a:ext cx="232650" cy="165625"/>
              </a:xfrm>
              <a:custGeom>
                <a:avLst/>
                <a:gdLst/>
                <a:ahLst/>
                <a:cxnLst/>
                <a:rect l="l" t="t" r="r" b="b"/>
                <a:pathLst>
                  <a:path w="9306" h="6625" extrusionOk="0">
                    <a:moveTo>
                      <a:pt x="168" y="1"/>
                    </a:moveTo>
                    <a:cubicBezTo>
                      <a:pt x="75" y="1"/>
                      <a:pt x="1" y="75"/>
                      <a:pt x="1" y="168"/>
                    </a:cubicBezTo>
                    <a:lnTo>
                      <a:pt x="1" y="6457"/>
                    </a:lnTo>
                    <a:cubicBezTo>
                      <a:pt x="1" y="6550"/>
                      <a:pt x="75" y="6624"/>
                      <a:pt x="168" y="6624"/>
                    </a:cubicBezTo>
                    <a:lnTo>
                      <a:pt x="9129" y="6624"/>
                    </a:lnTo>
                    <a:cubicBezTo>
                      <a:pt x="9222" y="6624"/>
                      <a:pt x="9305" y="6550"/>
                      <a:pt x="9305" y="6457"/>
                    </a:cubicBezTo>
                    <a:lnTo>
                      <a:pt x="9305" y="168"/>
                    </a:lnTo>
                    <a:cubicBezTo>
                      <a:pt x="9305" y="75"/>
                      <a:pt x="9222"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7104525" y="2232175"/>
                <a:ext cx="235675" cy="168850"/>
              </a:xfrm>
              <a:custGeom>
                <a:avLst/>
                <a:gdLst/>
                <a:ahLst/>
                <a:cxnLst/>
                <a:rect l="l" t="t" r="r" b="b"/>
                <a:pathLst>
                  <a:path w="9427" h="6754" extrusionOk="0">
                    <a:moveTo>
                      <a:pt x="9194" y="121"/>
                    </a:moveTo>
                    <a:cubicBezTo>
                      <a:pt x="9259" y="121"/>
                      <a:pt x="9305" y="177"/>
                      <a:pt x="9305" y="233"/>
                    </a:cubicBezTo>
                    <a:lnTo>
                      <a:pt x="9305" y="6522"/>
                    </a:lnTo>
                    <a:cubicBezTo>
                      <a:pt x="9305" y="6587"/>
                      <a:pt x="9259" y="6633"/>
                      <a:pt x="9194" y="6633"/>
                    </a:cubicBezTo>
                    <a:lnTo>
                      <a:pt x="233" y="6633"/>
                    </a:lnTo>
                    <a:cubicBezTo>
                      <a:pt x="168" y="6633"/>
                      <a:pt x="122" y="6587"/>
                      <a:pt x="122" y="6522"/>
                    </a:cubicBezTo>
                    <a:lnTo>
                      <a:pt x="122" y="233"/>
                    </a:lnTo>
                    <a:cubicBezTo>
                      <a:pt x="122" y="177"/>
                      <a:pt x="177" y="121"/>
                      <a:pt x="233" y="121"/>
                    </a:cubicBezTo>
                    <a:close/>
                    <a:moveTo>
                      <a:pt x="233" y="1"/>
                    </a:moveTo>
                    <a:cubicBezTo>
                      <a:pt x="103" y="1"/>
                      <a:pt x="1" y="112"/>
                      <a:pt x="1" y="233"/>
                    </a:cubicBezTo>
                    <a:lnTo>
                      <a:pt x="1" y="6522"/>
                    </a:lnTo>
                    <a:cubicBezTo>
                      <a:pt x="1" y="6652"/>
                      <a:pt x="103" y="6754"/>
                      <a:pt x="233" y="6754"/>
                    </a:cubicBezTo>
                    <a:lnTo>
                      <a:pt x="9194" y="6754"/>
                    </a:lnTo>
                    <a:cubicBezTo>
                      <a:pt x="9324" y="6754"/>
                      <a:pt x="9426" y="6652"/>
                      <a:pt x="9426" y="6522"/>
                    </a:cubicBezTo>
                    <a:lnTo>
                      <a:pt x="9426" y="233"/>
                    </a:lnTo>
                    <a:cubicBezTo>
                      <a:pt x="9426" y="112"/>
                      <a:pt x="9324" y="1"/>
                      <a:pt x="9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9"/>
              <p:cNvSpPr/>
              <p:nvPr/>
            </p:nvSpPr>
            <p:spPr>
              <a:xfrm>
                <a:off x="7119150" y="2221275"/>
                <a:ext cx="232625" cy="27850"/>
              </a:xfrm>
              <a:custGeom>
                <a:avLst/>
                <a:gdLst/>
                <a:ahLst/>
                <a:cxnLst/>
                <a:rect l="l" t="t" r="r" b="b"/>
                <a:pathLst>
                  <a:path w="9305" h="1114" extrusionOk="0">
                    <a:moveTo>
                      <a:pt x="204" y="1"/>
                    </a:moveTo>
                    <a:cubicBezTo>
                      <a:pt x="93" y="1"/>
                      <a:pt x="0" y="93"/>
                      <a:pt x="0" y="205"/>
                    </a:cubicBezTo>
                    <a:lnTo>
                      <a:pt x="0" y="1114"/>
                    </a:lnTo>
                    <a:lnTo>
                      <a:pt x="9305" y="1114"/>
                    </a:lnTo>
                    <a:lnTo>
                      <a:pt x="9305" y="260"/>
                    </a:lnTo>
                    <a:cubicBezTo>
                      <a:pt x="9305" y="112"/>
                      <a:pt x="9184" y="1"/>
                      <a:pt x="90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a:off x="7117750" y="2219650"/>
                <a:ext cx="235425" cy="30875"/>
              </a:xfrm>
              <a:custGeom>
                <a:avLst/>
                <a:gdLst/>
                <a:ahLst/>
                <a:cxnLst/>
                <a:rect l="l" t="t" r="r" b="b"/>
                <a:pathLst>
                  <a:path w="9417" h="1235" extrusionOk="0">
                    <a:moveTo>
                      <a:pt x="9092" y="121"/>
                    </a:moveTo>
                    <a:cubicBezTo>
                      <a:pt x="9203" y="121"/>
                      <a:pt x="9296" y="214"/>
                      <a:pt x="9296" y="325"/>
                    </a:cubicBezTo>
                    <a:lnTo>
                      <a:pt x="9296" y="1123"/>
                    </a:lnTo>
                    <a:lnTo>
                      <a:pt x="112" y="1123"/>
                    </a:lnTo>
                    <a:lnTo>
                      <a:pt x="112" y="270"/>
                    </a:lnTo>
                    <a:cubicBezTo>
                      <a:pt x="112" y="186"/>
                      <a:pt x="177" y="121"/>
                      <a:pt x="260" y="121"/>
                    </a:cubicBezTo>
                    <a:close/>
                    <a:moveTo>
                      <a:pt x="260" y="1"/>
                    </a:moveTo>
                    <a:cubicBezTo>
                      <a:pt x="112" y="1"/>
                      <a:pt x="1" y="121"/>
                      <a:pt x="1" y="270"/>
                    </a:cubicBezTo>
                    <a:lnTo>
                      <a:pt x="1" y="1234"/>
                    </a:lnTo>
                    <a:lnTo>
                      <a:pt x="9417" y="1234"/>
                    </a:lnTo>
                    <a:lnTo>
                      <a:pt x="9417" y="325"/>
                    </a:lnTo>
                    <a:cubicBezTo>
                      <a:pt x="9417" y="149"/>
                      <a:pt x="9268" y="1"/>
                      <a:pt x="9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9"/>
              <p:cNvSpPr/>
              <p:nvPr/>
            </p:nvSpPr>
            <p:spPr>
              <a:xfrm>
                <a:off x="7143950" y="2229150"/>
                <a:ext cx="11400" cy="11400"/>
              </a:xfrm>
              <a:custGeom>
                <a:avLst/>
                <a:gdLst/>
                <a:ahLst/>
                <a:cxnLst/>
                <a:rect l="l" t="t" r="r" b="b"/>
                <a:pathLst>
                  <a:path w="456" h="456" extrusionOk="0">
                    <a:moveTo>
                      <a:pt x="233" y="112"/>
                    </a:moveTo>
                    <a:cubicBezTo>
                      <a:pt x="289" y="112"/>
                      <a:pt x="344" y="168"/>
                      <a:pt x="344" y="224"/>
                    </a:cubicBezTo>
                    <a:cubicBezTo>
                      <a:pt x="344" y="289"/>
                      <a:pt x="289" y="344"/>
                      <a:pt x="233" y="344"/>
                    </a:cubicBezTo>
                    <a:cubicBezTo>
                      <a:pt x="168" y="344"/>
                      <a:pt x="112" y="289"/>
                      <a:pt x="112" y="224"/>
                    </a:cubicBezTo>
                    <a:cubicBezTo>
                      <a:pt x="112" y="168"/>
                      <a:pt x="168" y="112"/>
                      <a:pt x="233" y="112"/>
                    </a:cubicBezTo>
                    <a:close/>
                    <a:moveTo>
                      <a:pt x="233" y="1"/>
                    </a:moveTo>
                    <a:cubicBezTo>
                      <a:pt x="103" y="1"/>
                      <a:pt x="1" y="103"/>
                      <a:pt x="1" y="233"/>
                    </a:cubicBezTo>
                    <a:cubicBezTo>
                      <a:pt x="1" y="354"/>
                      <a:pt x="103" y="456"/>
                      <a:pt x="233" y="456"/>
                    </a:cubicBezTo>
                    <a:cubicBezTo>
                      <a:pt x="353" y="456"/>
                      <a:pt x="456" y="354"/>
                      <a:pt x="456" y="233"/>
                    </a:cubicBezTo>
                    <a:cubicBezTo>
                      <a:pt x="456"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9"/>
              <p:cNvSpPr/>
              <p:nvPr/>
            </p:nvSpPr>
            <p:spPr>
              <a:xfrm>
                <a:off x="7160650" y="2229150"/>
                <a:ext cx="11625" cy="11400"/>
              </a:xfrm>
              <a:custGeom>
                <a:avLst/>
                <a:gdLst/>
                <a:ahLst/>
                <a:cxnLst/>
                <a:rect l="l" t="t" r="r" b="b"/>
                <a:pathLst>
                  <a:path w="465" h="456" extrusionOk="0">
                    <a:moveTo>
                      <a:pt x="233" y="112"/>
                    </a:moveTo>
                    <a:cubicBezTo>
                      <a:pt x="298" y="112"/>
                      <a:pt x="344" y="168"/>
                      <a:pt x="344" y="224"/>
                    </a:cubicBezTo>
                    <a:cubicBezTo>
                      <a:pt x="344" y="289"/>
                      <a:pt x="298" y="344"/>
                      <a:pt x="233" y="344"/>
                    </a:cubicBezTo>
                    <a:cubicBezTo>
                      <a:pt x="168" y="344"/>
                      <a:pt x="122" y="289"/>
                      <a:pt x="122" y="224"/>
                    </a:cubicBezTo>
                    <a:cubicBezTo>
                      <a:pt x="122" y="168"/>
                      <a:pt x="168" y="112"/>
                      <a:pt x="233" y="112"/>
                    </a:cubicBezTo>
                    <a:close/>
                    <a:moveTo>
                      <a:pt x="233" y="1"/>
                    </a:moveTo>
                    <a:cubicBezTo>
                      <a:pt x="103" y="1"/>
                      <a:pt x="1" y="103"/>
                      <a:pt x="1" y="233"/>
                    </a:cubicBezTo>
                    <a:cubicBezTo>
                      <a:pt x="1" y="354"/>
                      <a:pt x="103" y="456"/>
                      <a:pt x="233" y="456"/>
                    </a:cubicBezTo>
                    <a:cubicBezTo>
                      <a:pt x="363" y="456"/>
                      <a:pt x="465" y="354"/>
                      <a:pt x="465" y="233"/>
                    </a:cubicBezTo>
                    <a:cubicBezTo>
                      <a:pt x="465"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a:off x="7127275" y="2229150"/>
                <a:ext cx="11600" cy="11400"/>
              </a:xfrm>
              <a:custGeom>
                <a:avLst/>
                <a:gdLst/>
                <a:ahLst/>
                <a:cxnLst/>
                <a:rect l="l" t="t" r="r" b="b"/>
                <a:pathLst>
                  <a:path w="464" h="456" extrusionOk="0">
                    <a:moveTo>
                      <a:pt x="232" y="112"/>
                    </a:moveTo>
                    <a:cubicBezTo>
                      <a:pt x="297" y="112"/>
                      <a:pt x="343" y="168"/>
                      <a:pt x="343" y="224"/>
                    </a:cubicBezTo>
                    <a:cubicBezTo>
                      <a:pt x="343" y="289"/>
                      <a:pt x="297" y="344"/>
                      <a:pt x="232" y="344"/>
                    </a:cubicBezTo>
                    <a:cubicBezTo>
                      <a:pt x="167" y="344"/>
                      <a:pt x="121" y="289"/>
                      <a:pt x="121" y="224"/>
                    </a:cubicBezTo>
                    <a:cubicBezTo>
                      <a:pt x="121" y="168"/>
                      <a:pt x="167" y="112"/>
                      <a:pt x="232" y="112"/>
                    </a:cubicBezTo>
                    <a:close/>
                    <a:moveTo>
                      <a:pt x="232" y="1"/>
                    </a:moveTo>
                    <a:cubicBezTo>
                      <a:pt x="102" y="1"/>
                      <a:pt x="0" y="103"/>
                      <a:pt x="0" y="233"/>
                    </a:cubicBezTo>
                    <a:cubicBezTo>
                      <a:pt x="0" y="354"/>
                      <a:pt x="102" y="456"/>
                      <a:pt x="232" y="456"/>
                    </a:cubicBezTo>
                    <a:cubicBezTo>
                      <a:pt x="362" y="456"/>
                      <a:pt x="464" y="354"/>
                      <a:pt x="464" y="233"/>
                    </a:cubicBezTo>
                    <a:cubicBezTo>
                      <a:pt x="464" y="103"/>
                      <a:pt x="362"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a:off x="7118925" y="2249100"/>
                <a:ext cx="232625" cy="136625"/>
              </a:xfrm>
              <a:custGeom>
                <a:avLst/>
                <a:gdLst/>
                <a:ahLst/>
                <a:cxnLst/>
                <a:rect l="l" t="t" r="r" b="b"/>
                <a:pathLst>
                  <a:path w="9305" h="5465" extrusionOk="0">
                    <a:moveTo>
                      <a:pt x="37" y="1"/>
                    </a:moveTo>
                    <a:cubicBezTo>
                      <a:pt x="19" y="1"/>
                      <a:pt x="0" y="19"/>
                      <a:pt x="0" y="29"/>
                    </a:cubicBezTo>
                    <a:lnTo>
                      <a:pt x="0" y="5437"/>
                    </a:lnTo>
                    <a:cubicBezTo>
                      <a:pt x="0" y="5455"/>
                      <a:pt x="19" y="5465"/>
                      <a:pt x="37" y="5465"/>
                    </a:cubicBezTo>
                    <a:lnTo>
                      <a:pt x="9277" y="5465"/>
                    </a:lnTo>
                    <a:cubicBezTo>
                      <a:pt x="9295" y="5465"/>
                      <a:pt x="9305" y="5455"/>
                      <a:pt x="9305" y="5437"/>
                    </a:cubicBezTo>
                    <a:lnTo>
                      <a:pt x="9305" y="29"/>
                    </a:lnTo>
                    <a:cubicBezTo>
                      <a:pt x="9305" y="19"/>
                      <a:pt x="9295" y="1"/>
                      <a:pt x="9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9"/>
              <p:cNvSpPr/>
              <p:nvPr/>
            </p:nvSpPr>
            <p:spPr>
              <a:xfrm>
                <a:off x="7117525" y="2247725"/>
                <a:ext cx="235650" cy="139625"/>
              </a:xfrm>
              <a:custGeom>
                <a:avLst/>
                <a:gdLst/>
                <a:ahLst/>
                <a:cxnLst/>
                <a:rect l="l" t="t" r="r" b="b"/>
                <a:pathLst>
                  <a:path w="9426" h="5585" extrusionOk="0">
                    <a:moveTo>
                      <a:pt x="9305" y="111"/>
                    </a:moveTo>
                    <a:lnTo>
                      <a:pt x="9305" y="5464"/>
                    </a:lnTo>
                    <a:lnTo>
                      <a:pt x="121" y="5464"/>
                    </a:lnTo>
                    <a:lnTo>
                      <a:pt x="121" y="111"/>
                    </a:lnTo>
                    <a:close/>
                    <a:moveTo>
                      <a:pt x="93" y="0"/>
                    </a:moveTo>
                    <a:cubicBezTo>
                      <a:pt x="38" y="0"/>
                      <a:pt x="0" y="37"/>
                      <a:pt x="0" y="84"/>
                    </a:cubicBezTo>
                    <a:lnTo>
                      <a:pt x="0" y="5492"/>
                    </a:lnTo>
                    <a:cubicBezTo>
                      <a:pt x="0" y="5538"/>
                      <a:pt x="38" y="5585"/>
                      <a:pt x="93" y="5585"/>
                    </a:cubicBezTo>
                    <a:lnTo>
                      <a:pt x="9333" y="5585"/>
                    </a:lnTo>
                    <a:cubicBezTo>
                      <a:pt x="9379" y="5585"/>
                      <a:pt x="9426" y="5538"/>
                      <a:pt x="9426" y="5492"/>
                    </a:cubicBezTo>
                    <a:lnTo>
                      <a:pt x="9426" y="84"/>
                    </a:lnTo>
                    <a:cubicBezTo>
                      <a:pt x="9426" y="37"/>
                      <a:pt x="9379" y="0"/>
                      <a:pt x="9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9"/>
              <p:cNvSpPr/>
              <p:nvPr/>
            </p:nvSpPr>
            <p:spPr>
              <a:xfrm>
                <a:off x="7224200" y="2280875"/>
                <a:ext cx="98600" cy="2825"/>
              </a:xfrm>
              <a:custGeom>
                <a:avLst/>
                <a:gdLst/>
                <a:ahLst/>
                <a:cxnLst/>
                <a:rect l="l" t="t" r="r" b="b"/>
                <a:pathLst>
                  <a:path w="3944" h="113" extrusionOk="0">
                    <a:moveTo>
                      <a:pt x="56" y="1"/>
                    </a:moveTo>
                    <a:cubicBezTo>
                      <a:pt x="19" y="1"/>
                      <a:pt x="1" y="19"/>
                      <a:pt x="1" y="56"/>
                    </a:cubicBezTo>
                    <a:cubicBezTo>
                      <a:pt x="1" y="84"/>
                      <a:pt x="19" y="112"/>
                      <a:pt x="56" y="112"/>
                    </a:cubicBezTo>
                    <a:lnTo>
                      <a:pt x="3888" y="112"/>
                    </a:lnTo>
                    <a:cubicBezTo>
                      <a:pt x="3915" y="112"/>
                      <a:pt x="3943" y="84"/>
                      <a:pt x="3943" y="56"/>
                    </a:cubicBezTo>
                    <a:cubicBezTo>
                      <a:pt x="3943" y="19"/>
                      <a:pt x="3915" y="1"/>
                      <a:pt x="38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9"/>
              <p:cNvSpPr/>
              <p:nvPr/>
            </p:nvSpPr>
            <p:spPr>
              <a:xfrm>
                <a:off x="7224200" y="2296650"/>
                <a:ext cx="36450" cy="3050"/>
              </a:xfrm>
              <a:custGeom>
                <a:avLst/>
                <a:gdLst/>
                <a:ahLst/>
                <a:cxnLst/>
                <a:rect l="l" t="t" r="r" b="b"/>
                <a:pathLst>
                  <a:path w="1458" h="122" extrusionOk="0">
                    <a:moveTo>
                      <a:pt x="56" y="0"/>
                    </a:moveTo>
                    <a:cubicBezTo>
                      <a:pt x="19" y="0"/>
                      <a:pt x="1" y="28"/>
                      <a:pt x="1" y="56"/>
                    </a:cubicBezTo>
                    <a:cubicBezTo>
                      <a:pt x="1" y="93"/>
                      <a:pt x="19" y="121"/>
                      <a:pt x="56" y="121"/>
                    </a:cubicBezTo>
                    <a:lnTo>
                      <a:pt x="1401" y="121"/>
                    </a:lnTo>
                    <a:cubicBezTo>
                      <a:pt x="1429" y="121"/>
                      <a:pt x="1457" y="93"/>
                      <a:pt x="1457" y="56"/>
                    </a:cubicBezTo>
                    <a:cubicBezTo>
                      <a:pt x="1457" y="28"/>
                      <a:pt x="1429" y="0"/>
                      <a:pt x="1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9"/>
              <p:cNvSpPr/>
              <p:nvPr/>
            </p:nvSpPr>
            <p:spPr>
              <a:xfrm>
                <a:off x="7271525" y="2296650"/>
                <a:ext cx="43850" cy="3050"/>
              </a:xfrm>
              <a:custGeom>
                <a:avLst/>
                <a:gdLst/>
                <a:ahLst/>
                <a:cxnLst/>
                <a:rect l="l" t="t" r="r" b="b"/>
                <a:pathLst>
                  <a:path w="1754" h="122" extrusionOk="0">
                    <a:moveTo>
                      <a:pt x="65" y="0"/>
                    </a:moveTo>
                    <a:cubicBezTo>
                      <a:pt x="28" y="0"/>
                      <a:pt x="0" y="28"/>
                      <a:pt x="0" y="56"/>
                    </a:cubicBezTo>
                    <a:cubicBezTo>
                      <a:pt x="0" y="93"/>
                      <a:pt x="28" y="121"/>
                      <a:pt x="65" y="121"/>
                    </a:cubicBezTo>
                    <a:lnTo>
                      <a:pt x="1698" y="121"/>
                    </a:lnTo>
                    <a:cubicBezTo>
                      <a:pt x="1726" y="121"/>
                      <a:pt x="1753" y="93"/>
                      <a:pt x="1753" y="56"/>
                    </a:cubicBezTo>
                    <a:cubicBezTo>
                      <a:pt x="1753" y="28"/>
                      <a:pt x="1726"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9"/>
              <p:cNvSpPr/>
              <p:nvPr/>
            </p:nvSpPr>
            <p:spPr>
              <a:xfrm>
                <a:off x="7224200" y="2344900"/>
                <a:ext cx="64275" cy="2800"/>
              </a:xfrm>
              <a:custGeom>
                <a:avLst/>
                <a:gdLst/>
                <a:ahLst/>
                <a:cxnLst/>
                <a:rect l="l" t="t" r="r" b="b"/>
                <a:pathLst>
                  <a:path w="2571" h="112" extrusionOk="0">
                    <a:moveTo>
                      <a:pt x="56" y="0"/>
                    </a:moveTo>
                    <a:cubicBezTo>
                      <a:pt x="19" y="0"/>
                      <a:pt x="1" y="19"/>
                      <a:pt x="1" y="56"/>
                    </a:cubicBezTo>
                    <a:cubicBezTo>
                      <a:pt x="1" y="84"/>
                      <a:pt x="19" y="111"/>
                      <a:pt x="56" y="111"/>
                    </a:cubicBezTo>
                    <a:lnTo>
                      <a:pt x="2515" y="111"/>
                    </a:lnTo>
                    <a:cubicBezTo>
                      <a:pt x="2543" y="111"/>
                      <a:pt x="2570" y="84"/>
                      <a:pt x="2570" y="56"/>
                    </a:cubicBezTo>
                    <a:cubicBezTo>
                      <a:pt x="2570" y="19"/>
                      <a:pt x="2543" y="0"/>
                      <a:pt x="2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9"/>
              <p:cNvSpPr/>
              <p:nvPr/>
            </p:nvSpPr>
            <p:spPr>
              <a:xfrm>
                <a:off x="7224200" y="2313350"/>
                <a:ext cx="99525" cy="2800"/>
              </a:xfrm>
              <a:custGeom>
                <a:avLst/>
                <a:gdLst/>
                <a:ahLst/>
                <a:cxnLst/>
                <a:rect l="l" t="t" r="r" b="b"/>
                <a:pathLst>
                  <a:path w="3981" h="112" extrusionOk="0">
                    <a:moveTo>
                      <a:pt x="56" y="0"/>
                    </a:moveTo>
                    <a:cubicBezTo>
                      <a:pt x="19" y="0"/>
                      <a:pt x="1" y="28"/>
                      <a:pt x="1" y="56"/>
                    </a:cubicBezTo>
                    <a:cubicBezTo>
                      <a:pt x="1" y="93"/>
                      <a:pt x="19" y="112"/>
                      <a:pt x="56" y="112"/>
                    </a:cubicBezTo>
                    <a:lnTo>
                      <a:pt x="3925" y="112"/>
                    </a:lnTo>
                    <a:cubicBezTo>
                      <a:pt x="3953" y="112"/>
                      <a:pt x="3980" y="93"/>
                      <a:pt x="3980" y="56"/>
                    </a:cubicBezTo>
                    <a:cubicBezTo>
                      <a:pt x="3980" y="28"/>
                      <a:pt x="3953" y="0"/>
                      <a:pt x="3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9"/>
              <p:cNvSpPr/>
              <p:nvPr/>
            </p:nvSpPr>
            <p:spPr>
              <a:xfrm>
                <a:off x="7224200" y="2329125"/>
                <a:ext cx="33425" cy="3025"/>
              </a:xfrm>
              <a:custGeom>
                <a:avLst/>
                <a:gdLst/>
                <a:ahLst/>
                <a:cxnLst/>
                <a:rect l="l" t="t" r="r" b="b"/>
                <a:pathLst>
                  <a:path w="1337" h="121" extrusionOk="0">
                    <a:moveTo>
                      <a:pt x="56" y="0"/>
                    </a:moveTo>
                    <a:cubicBezTo>
                      <a:pt x="19" y="0"/>
                      <a:pt x="1" y="28"/>
                      <a:pt x="1" y="65"/>
                    </a:cubicBezTo>
                    <a:cubicBezTo>
                      <a:pt x="1" y="93"/>
                      <a:pt x="19" y="121"/>
                      <a:pt x="56" y="121"/>
                    </a:cubicBezTo>
                    <a:lnTo>
                      <a:pt x="1281" y="121"/>
                    </a:lnTo>
                    <a:cubicBezTo>
                      <a:pt x="1309" y="121"/>
                      <a:pt x="1337" y="93"/>
                      <a:pt x="1337" y="65"/>
                    </a:cubicBezTo>
                    <a:cubicBezTo>
                      <a:pt x="1337" y="28"/>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9"/>
              <p:cNvSpPr/>
              <p:nvPr/>
            </p:nvSpPr>
            <p:spPr>
              <a:xfrm>
                <a:off x="7264100" y="2329125"/>
                <a:ext cx="58700" cy="3025"/>
              </a:xfrm>
              <a:custGeom>
                <a:avLst/>
                <a:gdLst/>
                <a:ahLst/>
                <a:cxnLst/>
                <a:rect l="l" t="t" r="r" b="b"/>
                <a:pathLst>
                  <a:path w="2348" h="121" extrusionOk="0">
                    <a:moveTo>
                      <a:pt x="56" y="0"/>
                    </a:moveTo>
                    <a:cubicBezTo>
                      <a:pt x="28" y="0"/>
                      <a:pt x="0" y="28"/>
                      <a:pt x="0" y="65"/>
                    </a:cubicBezTo>
                    <a:cubicBezTo>
                      <a:pt x="0" y="93"/>
                      <a:pt x="28" y="121"/>
                      <a:pt x="56" y="121"/>
                    </a:cubicBezTo>
                    <a:lnTo>
                      <a:pt x="2292" y="121"/>
                    </a:lnTo>
                    <a:cubicBezTo>
                      <a:pt x="2319" y="121"/>
                      <a:pt x="2347" y="93"/>
                      <a:pt x="2347" y="65"/>
                    </a:cubicBezTo>
                    <a:cubicBezTo>
                      <a:pt x="2347" y="28"/>
                      <a:pt x="2319" y="0"/>
                      <a:pt x="2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9"/>
              <p:cNvSpPr/>
              <p:nvPr/>
            </p:nvSpPr>
            <p:spPr>
              <a:xfrm>
                <a:off x="7136550" y="2273925"/>
                <a:ext cx="70525" cy="70525"/>
              </a:xfrm>
              <a:custGeom>
                <a:avLst/>
                <a:gdLst/>
                <a:ahLst/>
                <a:cxnLst/>
                <a:rect l="l" t="t" r="r" b="b"/>
                <a:pathLst>
                  <a:path w="2821" h="2821" extrusionOk="0">
                    <a:moveTo>
                      <a:pt x="1410" y="0"/>
                    </a:moveTo>
                    <a:cubicBezTo>
                      <a:pt x="631" y="0"/>
                      <a:pt x="0" y="631"/>
                      <a:pt x="0" y="1410"/>
                    </a:cubicBezTo>
                    <a:cubicBezTo>
                      <a:pt x="0" y="2190"/>
                      <a:pt x="631" y="2820"/>
                      <a:pt x="1410" y="2820"/>
                    </a:cubicBezTo>
                    <a:cubicBezTo>
                      <a:pt x="2189" y="2820"/>
                      <a:pt x="2820" y="2190"/>
                      <a:pt x="2820" y="1410"/>
                    </a:cubicBezTo>
                    <a:lnTo>
                      <a:pt x="1410" y="1410"/>
                    </a:lnTo>
                    <a:lnTo>
                      <a:pt x="14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9"/>
              <p:cNvSpPr/>
              <p:nvPr/>
            </p:nvSpPr>
            <p:spPr>
              <a:xfrm>
                <a:off x="7135150" y="2272525"/>
                <a:ext cx="73300" cy="73550"/>
              </a:xfrm>
              <a:custGeom>
                <a:avLst/>
                <a:gdLst/>
                <a:ahLst/>
                <a:cxnLst/>
                <a:rect l="l" t="t" r="r" b="b"/>
                <a:pathLst>
                  <a:path w="2932" h="2942" extrusionOk="0">
                    <a:moveTo>
                      <a:pt x="1411" y="121"/>
                    </a:moveTo>
                    <a:lnTo>
                      <a:pt x="1411" y="1466"/>
                    </a:lnTo>
                    <a:cubicBezTo>
                      <a:pt x="1411" y="1504"/>
                      <a:pt x="1438" y="1531"/>
                      <a:pt x="1466" y="1531"/>
                    </a:cubicBezTo>
                    <a:lnTo>
                      <a:pt x="2821" y="1531"/>
                    </a:lnTo>
                    <a:cubicBezTo>
                      <a:pt x="2783" y="2246"/>
                      <a:pt x="2190" y="2821"/>
                      <a:pt x="1466" y="2821"/>
                    </a:cubicBezTo>
                    <a:cubicBezTo>
                      <a:pt x="724" y="2821"/>
                      <a:pt x="112" y="2218"/>
                      <a:pt x="112" y="1466"/>
                    </a:cubicBezTo>
                    <a:cubicBezTo>
                      <a:pt x="112" y="743"/>
                      <a:pt x="687" y="149"/>
                      <a:pt x="1411" y="121"/>
                    </a:cubicBezTo>
                    <a:close/>
                    <a:moveTo>
                      <a:pt x="1466" y="1"/>
                    </a:moveTo>
                    <a:cubicBezTo>
                      <a:pt x="659" y="1"/>
                      <a:pt x="0" y="659"/>
                      <a:pt x="0" y="1476"/>
                    </a:cubicBezTo>
                    <a:cubicBezTo>
                      <a:pt x="0" y="2283"/>
                      <a:pt x="659" y="2941"/>
                      <a:pt x="1466" y="2941"/>
                    </a:cubicBezTo>
                    <a:cubicBezTo>
                      <a:pt x="2273" y="2941"/>
                      <a:pt x="2932" y="2283"/>
                      <a:pt x="2932" y="1476"/>
                    </a:cubicBezTo>
                    <a:cubicBezTo>
                      <a:pt x="2932" y="1439"/>
                      <a:pt x="2913" y="1411"/>
                      <a:pt x="2876" y="1411"/>
                    </a:cubicBezTo>
                    <a:lnTo>
                      <a:pt x="1522" y="1411"/>
                    </a:lnTo>
                    <a:lnTo>
                      <a:pt x="1522" y="56"/>
                    </a:lnTo>
                    <a:cubicBezTo>
                      <a:pt x="1522" y="29"/>
                      <a:pt x="1503"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9"/>
              <p:cNvSpPr/>
              <p:nvPr/>
            </p:nvSpPr>
            <p:spPr>
              <a:xfrm>
                <a:off x="7133525" y="2274375"/>
                <a:ext cx="70525" cy="70550"/>
              </a:xfrm>
              <a:custGeom>
                <a:avLst/>
                <a:gdLst/>
                <a:ahLst/>
                <a:cxnLst/>
                <a:rect l="l" t="t" r="r" b="b"/>
                <a:pathLst>
                  <a:path w="2821" h="2822" extrusionOk="0">
                    <a:moveTo>
                      <a:pt x="1411" y="1"/>
                    </a:moveTo>
                    <a:cubicBezTo>
                      <a:pt x="631" y="1"/>
                      <a:pt x="1" y="632"/>
                      <a:pt x="1" y="1411"/>
                    </a:cubicBezTo>
                    <a:cubicBezTo>
                      <a:pt x="1" y="2190"/>
                      <a:pt x="631" y="2821"/>
                      <a:pt x="1411" y="2821"/>
                    </a:cubicBezTo>
                    <a:cubicBezTo>
                      <a:pt x="2190" y="2821"/>
                      <a:pt x="2821" y="2190"/>
                      <a:pt x="2821" y="1411"/>
                    </a:cubicBezTo>
                    <a:lnTo>
                      <a:pt x="1411" y="1411"/>
                    </a:lnTo>
                    <a:lnTo>
                      <a:pt x="14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9"/>
              <p:cNvSpPr/>
              <p:nvPr/>
            </p:nvSpPr>
            <p:spPr>
              <a:xfrm>
                <a:off x="7132125" y="2273000"/>
                <a:ext cx="73325" cy="73525"/>
              </a:xfrm>
              <a:custGeom>
                <a:avLst/>
                <a:gdLst/>
                <a:ahLst/>
                <a:cxnLst/>
                <a:rect l="l" t="t" r="r" b="b"/>
                <a:pathLst>
                  <a:path w="2933" h="2941" extrusionOk="0">
                    <a:moveTo>
                      <a:pt x="1411" y="121"/>
                    </a:moveTo>
                    <a:lnTo>
                      <a:pt x="1411" y="1531"/>
                    </a:lnTo>
                    <a:lnTo>
                      <a:pt x="2812" y="1531"/>
                    </a:lnTo>
                    <a:cubicBezTo>
                      <a:pt x="2784" y="2245"/>
                      <a:pt x="2190" y="2820"/>
                      <a:pt x="1467" y="2820"/>
                    </a:cubicBezTo>
                    <a:cubicBezTo>
                      <a:pt x="715" y="2820"/>
                      <a:pt x="112" y="2217"/>
                      <a:pt x="112" y="1466"/>
                    </a:cubicBezTo>
                    <a:cubicBezTo>
                      <a:pt x="112" y="742"/>
                      <a:pt x="687" y="149"/>
                      <a:pt x="1411" y="121"/>
                    </a:cubicBezTo>
                    <a:close/>
                    <a:moveTo>
                      <a:pt x="1467" y="0"/>
                    </a:moveTo>
                    <a:cubicBezTo>
                      <a:pt x="660" y="0"/>
                      <a:pt x="1" y="659"/>
                      <a:pt x="1" y="1466"/>
                    </a:cubicBezTo>
                    <a:cubicBezTo>
                      <a:pt x="1" y="2282"/>
                      <a:pt x="660" y="2941"/>
                      <a:pt x="1467" y="2941"/>
                    </a:cubicBezTo>
                    <a:cubicBezTo>
                      <a:pt x="2274" y="2941"/>
                      <a:pt x="2932" y="2282"/>
                      <a:pt x="2932" y="1466"/>
                    </a:cubicBezTo>
                    <a:lnTo>
                      <a:pt x="2932" y="1410"/>
                    </a:lnTo>
                    <a:lnTo>
                      <a:pt x="1522" y="1410"/>
                    </a:lnTo>
                    <a:lnTo>
                      <a:pt x="1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p:nvPr/>
            </p:nvSpPr>
            <p:spPr>
              <a:xfrm>
                <a:off x="7288225" y="2174500"/>
                <a:ext cx="117825" cy="104850"/>
              </a:xfrm>
              <a:custGeom>
                <a:avLst/>
                <a:gdLst/>
                <a:ahLst/>
                <a:cxnLst/>
                <a:rect l="l" t="t" r="r" b="b"/>
                <a:pathLst>
                  <a:path w="4713" h="4194" extrusionOk="0">
                    <a:moveTo>
                      <a:pt x="2354" y="0"/>
                    </a:moveTo>
                    <a:cubicBezTo>
                      <a:pt x="1744" y="0"/>
                      <a:pt x="1140" y="266"/>
                      <a:pt x="724" y="777"/>
                    </a:cubicBezTo>
                    <a:cubicBezTo>
                      <a:pt x="0" y="1677"/>
                      <a:pt x="130" y="2994"/>
                      <a:pt x="1030" y="3727"/>
                    </a:cubicBezTo>
                    <a:cubicBezTo>
                      <a:pt x="1420" y="4040"/>
                      <a:pt x="1888" y="4194"/>
                      <a:pt x="2352" y="4194"/>
                    </a:cubicBezTo>
                    <a:cubicBezTo>
                      <a:pt x="2961" y="4194"/>
                      <a:pt x="3564" y="3931"/>
                      <a:pt x="3980" y="3421"/>
                    </a:cubicBezTo>
                    <a:cubicBezTo>
                      <a:pt x="4713" y="2521"/>
                      <a:pt x="4573" y="1204"/>
                      <a:pt x="3674" y="471"/>
                    </a:cubicBezTo>
                    <a:cubicBezTo>
                      <a:pt x="3285" y="154"/>
                      <a:pt x="2818" y="0"/>
                      <a:pt x="2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9"/>
              <p:cNvSpPr/>
              <p:nvPr/>
            </p:nvSpPr>
            <p:spPr>
              <a:xfrm>
                <a:off x="7293325" y="2173275"/>
                <a:ext cx="107625" cy="107625"/>
              </a:xfrm>
              <a:custGeom>
                <a:avLst/>
                <a:gdLst/>
                <a:ahLst/>
                <a:cxnLst/>
                <a:rect l="l" t="t" r="r" b="b"/>
                <a:pathLst>
                  <a:path w="4305" h="4305" extrusionOk="0">
                    <a:moveTo>
                      <a:pt x="2152" y="112"/>
                    </a:moveTo>
                    <a:cubicBezTo>
                      <a:pt x="3275" y="112"/>
                      <a:pt x="4193" y="1030"/>
                      <a:pt x="4193" y="2153"/>
                    </a:cubicBezTo>
                    <a:cubicBezTo>
                      <a:pt x="4193" y="3275"/>
                      <a:pt x="3275" y="4193"/>
                      <a:pt x="2152" y="4193"/>
                    </a:cubicBezTo>
                    <a:cubicBezTo>
                      <a:pt x="1030" y="4193"/>
                      <a:pt x="111" y="3275"/>
                      <a:pt x="111" y="2153"/>
                    </a:cubicBezTo>
                    <a:cubicBezTo>
                      <a:pt x="111" y="1030"/>
                      <a:pt x="1030" y="112"/>
                      <a:pt x="2152" y="112"/>
                    </a:cubicBezTo>
                    <a:close/>
                    <a:moveTo>
                      <a:pt x="2152" y="0"/>
                    </a:moveTo>
                    <a:cubicBezTo>
                      <a:pt x="965" y="0"/>
                      <a:pt x="0" y="965"/>
                      <a:pt x="0" y="2153"/>
                    </a:cubicBezTo>
                    <a:cubicBezTo>
                      <a:pt x="0" y="3340"/>
                      <a:pt x="965" y="4305"/>
                      <a:pt x="2152" y="4305"/>
                    </a:cubicBezTo>
                    <a:cubicBezTo>
                      <a:pt x="3340" y="4305"/>
                      <a:pt x="4305" y="3340"/>
                      <a:pt x="4305" y="2153"/>
                    </a:cubicBezTo>
                    <a:cubicBezTo>
                      <a:pt x="4305" y="965"/>
                      <a:pt x="3340"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9"/>
              <p:cNvSpPr/>
              <p:nvPr/>
            </p:nvSpPr>
            <p:spPr>
              <a:xfrm>
                <a:off x="7296575" y="2169100"/>
                <a:ext cx="112725" cy="104825"/>
              </a:xfrm>
              <a:custGeom>
                <a:avLst/>
                <a:gdLst/>
                <a:ahLst/>
                <a:cxnLst/>
                <a:rect l="l" t="t" r="r" b="b"/>
                <a:pathLst>
                  <a:path w="4509" h="4193" extrusionOk="0">
                    <a:moveTo>
                      <a:pt x="2260" y="1"/>
                    </a:moveTo>
                    <a:cubicBezTo>
                      <a:pt x="2148" y="1"/>
                      <a:pt x="2035" y="10"/>
                      <a:pt x="1920" y="28"/>
                    </a:cubicBezTo>
                    <a:cubicBezTo>
                      <a:pt x="779" y="214"/>
                      <a:pt x="0" y="1290"/>
                      <a:pt x="186" y="2431"/>
                    </a:cubicBezTo>
                    <a:cubicBezTo>
                      <a:pt x="353" y="3459"/>
                      <a:pt x="1242" y="4193"/>
                      <a:pt x="2251" y="4193"/>
                    </a:cubicBezTo>
                    <a:cubicBezTo>
                      <a:pt x="2362" y="4193"/>
                      <a:pt x="2475" y="4184"/>
                      <a:pt x="2588" y="4166"/>
                    </a:cubicBezTo>
                    <a:cubicBezTo>
                      <a:pt x="3739" y="3980"/>
                      <a:pt x="4509" y="2904"/>
                      <a:pt x="4323" y="1763"/>
                    </a:cubicBezTo>
                    <a:cubicBezTo>
                      <a:pt x="4156" y="728"/>
                      <a:pt x="3268" y="1"/>
                      <a:pt x="2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9"/>
              <p:cNvSpPr/>
              <p:nvPr/>
            </p:nvSpPr>
            <p:spPr>
              <a:xfrm>
                <a:off x="7299125" y="2167700"/>
                <a:ext cx="107850" cy="107650"/>
              </a:xfrm>
              <a:custGeom>
                <a:avLst/>
                <a:gdLst/>
                <a:ahLst/>
                <a:cxnLst/>
                <a:rect l="l" t="t" r="r" b="b"/>
                <a:pathLst>
                  <a:path w="4314" h="4306" extrusionOk="0">
                    <a:moveTo>
                      <a:pt x="2162" y="121"/>
                    </a:moveTo>
                    <a:cubicBezTo>
                      <a:pt x="3284" y="121"/>
                      <a:pt x="4193" y="1030"/>
                      <a:pt x="4193" y="2153"/>
                    </a:cubicBezTo>
                    <a:cubicBezTo>
                      <a:pt x="4193" y="3275"/>
                      <a:pt x="3284" y="4194"/>
                      <a:pt x="2162" y="4194"/>
                    </a:cubicBezTo>
                    <a:cubicBezTo>
                      <a:pt x="1030" y="4194"/>
                      <a:pt x="121" y="3275"/>
                      <a:pt x="121" y="2153"/>
                    </a:cubicBezTo>
                    <a:cubicBezTo>
                      <a:pt x="121" y="1030"/>
                      <a:pt x="1030" y="121"/>
                      <a:pt x="2162" y="121"/>
                    </a:cubicBezTo>
                    <a:close/>
                    <a:moveTo>
                      <a:pt x="2162" y="1"/>
                    </a:moveTo>
                    <a:cubicBezTo>
                      <a:pt x="974" y="1"/>
                      <a:pt x="0" y="965"/>
                      <a:pt x="0" y="2153"/>
                    </a:cubicBezTo>
                    <a:cubicBezTo>
                      <a:pt x="0" y="3340"/>
                      <a:pt x="974" y="4305"/>
                      <a:pt x="2162" y="4305"/>
                    </a:cubicBezTo>
                    <a:cubicBezTo>
                      <a:pt x="3349" y="4305"/>
                      <a:pt x="4314" y="3340"/>
                      <a:pt x="4314" y="2153"/>
                    </a:cubicBezTo>
                    <a:cubicBezTo>
                      <a:pt x="4314" y="965"/>
                      <a:pt x="3349" y="1"/>
                      <a:pt x="2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a:off x="7335750" y="2167700"/>
                <a:ext cx="34125" cy="107650"/>
              </a:xfrm>
              <a:custGeom>
                <a:avLst/>
                <a:gdLst/>
                <a:ahLst/>
                <a:cxnLst/>
                <a:rect l="l" t="t" r="r" b="b"/>
                <a:pathLst>
                  <a:path w="1365" h="4306" extrusionOk="0">
                    <a:moveTo>
                      <a:pt x="678" y="121"/>
                    </a:moveTo>
                    <a:cubicBezTo>
                      <a:pt x="947" y="121"/>
                      <a:pt x="1244" y="956"/>
                      <a:pt x="1244" y="2153"/>
                    </a:cubicBezTo>
                    <a:cubicBezTo>
                      <a:pt x="1244" y="3359"/>
                      <a:pt x="947" y="4194"/>
                      <a:pt x="678" y="4194"/>
                    </a:cubicBezTo>
                    <a:cubicBezTo>
                      <a:pt x="409" y="4194"/>
                      <a:pt x="112" y="3359"/>
                      <a:pt x="112" y="2153"/>
                    </a:cubicBezTo>
                    <a:cubicBezTo>
                      <a:pt x="112" y="956"/>
                      <a:pt x="409" y="121"/>
                      <a:pt x="678" y="121"/>
                    </a:cubicBezTo>
                    <a:close/>
                    <a:moveTo>
                      <a:pt x="678" y="1"/>
                    </a:moveTo>
                    <a:cubicBezTo>
                      <a:pt x="233" y="1"/>
                      <a:pt x="1" y="1114"/>
                      <a:pt x="1" y="2153"/>
                    </a:cubicBezTo>
                    <a:cubicBezTo>
                      <a:pt x="1" y="3201"/>
                      <a:pt x="233" y="4305"/>
                      <a:pt x="678" y="4305"/>
                    </a:cubicBezTo>
                    <a:cubicBezTo>
                      <a:pt x="1123" y="4305"/>
                      <a:pt x="1364" y="3201"/>
                      <a:pt x="1364" y="2153"/>
                    </a:cubicBezTo>
                    <a:cubicBezTo>
                      <a:pt x="1364" y="1114"/>
                      <a:pt x="1123" y="1"/>
                      <a:pt x="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9"/>
              <p:cNvSpPr/>
              <p:nvPr/>
            </p:nvSpPr>
            <p:spPr>
              <a:xfrm>
                <a:off x="7303050" y="2203425"/>
                <a:ext cx="99050" cy="2800"/>
              </a:xfrm>
              <a:custGeom>
                <a:avLst/>
                <a:gdLst/>
                <a:ahLst/>
                <a:cxnLst/>
                <a:rect l="l" t="t" r="r" b="b"/>
                <a:pathLst>
                  <a:path w="3962" h="112" extrusionOk="0">
                    <a:moveTo>
                      <a:pt x="1" y="0"/>
                    </a:moveTo>
                    <a:lnTo>
                      <a:pt x="1" y="112"/>
                    </a:lnTo>
                    <a:lnTo>
                      <a:pt x="3962" y="112"/>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9"/>
              <p:cNvSpPr/>
              <p:nvPr/>
            </p:nvSpPr>
            <p:spPr>
              <a:xfrm>
                <a:off x="7303050" y="2238675"/>
                <a:ext cx="99050" cy="3025"/>
              </a:xfrm>
              <a:custGeom>
                <a:avLst/>
                <a:gdLst/>
                <a:ahLst/>
                <a:cxnLst/>
                <a:rect l="l" t="t" r="r" b="b"/>
                <a:pathLst>
                  <a:path w="3962" h="121" extrusionOk="0">
                    <a:moveTo>
                      <a:pt x="1" y="0"/>
                    </a:moveTo>
                    <a:lnTo>
                      <a:pt x="1" y="121"/>
                    </a:lnTo>
                    <a:lnTo>
                      <a:pt x="3962" y="121"/>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8" name="Google Shape;368;p19"/>
            <p:cNvSpPr/>
            <p:nvPr/>
          </p:nvSpPr>
          <p:spPr>
            <a:xfrm>
              <a:off x="1925692" y="2196479"/>
              <a:ext cx="62484" cy="6608"/>
            </a:xfrm>
            <a:custGeom>
              <a:avLst/>
              <a:gdLst/>
              <a:ahLst/>
              <a:cxnLst/>
              <a:rect l="l" t="t" r="r" b="b"/>
              <a:pathLst>
                <a:path w="1059" h="112" extrusionOk="0">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19"/>
            <p:cNvGrpSpPr/>
            <p:nvPr/>
          </p:nvGrpSpPr>
          <p:grpSpPr>
            <a:xfrm>
              <a:off x="3729110" y="795775"/>
              <a:ext cx="1239906" cy="584116"/>
              <a:chOff x="6947135" y="2460525"/>
              <a:chExt cx="1239906" cy="584116"/>
            </a:xfrm>
          </p:grpSpPr>
          <p:sp>
            <p:nvSpPr>
              <p:cNvPr id="370" name="Google Shape;370;p19"/>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9"/>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9"/>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9"/>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9"/>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9"/>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9"/>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9"/>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19"/>
            <p:cNvGrpSpPr/>
            <p:nvPr/>
          </p:nvGrpSpPr>
          <p:grpSpPr>
            <a:xfrm>
              <a:off x="3657353" y="1571295"/>
              <a:ext cx="1466651" cy="1625718"/>
              <a:chOff x="6964178" y="2817557"/>
              <a:chExt cx="1466651" cy="1625718"/>
            </a:xfrm>
          </p:grpSpPr>
          <p:sp>
            <p:nvSpPr>
              <p:cNvPr id="402" name="Google Shape;402;p19"/>
              <p:cNvSpPr/>
              <p:nvPr/>
            </p:nvSpPr>
            <p:spPr>
              <a:xfrm>
                <a:off x="8050212" y="2817557"/>
                <a:ext cx="149334" cy="149334"/>
              </a:xfrm>
              <a:custGeom>
                <a:avLst/>
                <a:gdLst/>
                <a:ahLst/>
                <a:cxnLst/>
                <a:rect l="l" t="t" r="r" b="b"/>
                <a:pathLst>
                  <a:path w="1875" h="1875" extrusionOk="0">
                    <a:moveTo>
                      <a:pt x="938" y="177"/>
                    </a:moveTo>
                    <a:lnTo>
                      <a:pt x="1198" y="650"/>
                    </a:lnTo>
                    <a:cubicBezTo>
                      <a:pt x="1207" y="659"/>
                      <a:pt x="1216" y="668"/>
                      <a:pt x="1225" y="678"/>
                    </a:cubicBezTo>
                    <a:lnTo>
                      <a:pt x="1699" y="937"/>
                    </a:lnTo>
                    <a:lnTo>
                      <a:pt x="1225" y="1197"/>
                    </a:lnTo>
                    <a:cubicBezTo>
                      <a:pt x="1216" y="1197"/>
                      <a:pt x="1207" y="1206"/>
                      <a:pt x="1198" y="1216"/>
                    </a:cubicBezTo>
                    <a:lnTo>
                      <a:pt x="938" y="1689"/>
                    </a:lnTo>
                    <a:lnTo>
                      <a:pt x="678" y="1216"/>
                    </a:lnTo>
                    <a:cubicBezTo>
                      <a:pt x="678" y="1206"/>
                      <a:pt x="669" y="1197"/>
                      <a:pt x="660" y="1197"/>
                    </a:cubicBezTo>
                    <a:lnTo>
                      <a:pt x="186" y="928"/>
                    </a:lnTo>
                    <a:lnTo>
                      <a:pt x="660" y="678"/>
                    </a:lnTo>
                    <a:cubicBezTo>
                      <a:pt x="669" y="668"/>
                      <a:pt x="678" y="659"/>
                      <a:pt x="678" y="650"/>
                    </a:cubicBezTo>
                    <a:lnTo>
                      <a:pt x="938" y="177"/>
                    </a:lnTo>
                    <a:close/>
                    <a:moveTo>
                      <a:pt x="938" y="0"/>
                    </a:moveTo>
                    <a:cubicBezTo>
                      <a:pt x="919" y="0"/>
                      <a:pt x="901" y="10"/>
                      <a:pt x="891" y="28"/>
                    </a:cubicBezTo>
                    <a:lnTo>
                      <a:pt x="585" y="585"/>
                    </a:lnTo>
                    <a:lnTo>
                      <a:pt x="29" y="882"/>
                    </a:lnTo>
                    <a:cubicBezTo>
                      <a:pt x="10" y="891"/>
                      <a:pt x="1" y="910"/>
                      <a:pt x="1" y="928"/>
                    </a:cubicBezTo>
                    <a:cubicBezTo>
                      <a:pt x="1" y="956"/>
                      <a:pt x="10" y="974"/>
                      <a:pt x="29" y="984"/>
                    </a:cubicBezTo>
                    <a:lnTo>
                      <a:pt x="585" y="1290"/>
                    </a:lnTo>
                    <a:lnTo>
                      <a:pt x="882" y="1837"/>
                    </a:lnTo>
                    <a:cubicBezTo>
                      <a:pt x="901" y="1856"/>
                      <a:pt x="919" y="1874"/>
                      <a:pt x="938" y="1874"/>
                    </a:cubicBezTo>
                    <a:cubicBezTo>
                      <a:pt x="956" y="1874"/>
                      <a:pt x="975" y="1856"/>
                      <a:pt x="984" y="1837"/>
                    </a:cubicBezTo>
                    <a:lnTo>
                      <a:pt x="1290" y="1290"/>
                    </a:lnTo>
                    <a:lnTo>
                      <a:pt x="1847" y="984"/>
                    </a:lnTo>
                    <a:cubicBezTo>
                      <a:pt x="1866" y="974"/>
                      <a:pt x="1875" y="956"/>
                      <a:pt x="1875" y="937"/>
                    </a:cubicBezTo>
                    <a:cubicBezTo>
                      <a:pt x="1875" y="919"/>
                      <a:pt x="1866" y="900"/>
                      <a:pt x="1847" y="882"/>
                    </a:cubicBezTo>
                    <a:lnTo>
                      <a:pt x="1290" y="585"/>
                    </a:lnTo>
                    <a:lnTo>
                      <a:pt x="994" y="28"/>
                    </a:lnTo>
                    <a:cubicBezTo>
                      <a:pt x="984" y="10"/>
                      <a:pt x="966" y="0"/>
                      <a:pt x="9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9"/>
              <p:cNvSpPr/>
              <p:nvPr/>
            </p:nvSpPr>
            <p:spPr>
              <a:xfrm>
                <a:off x="8311760" y="3539546"/>
                <a:ext cx="9000" cy="60689"/>
              </a:xfrm>
              <a:custGeom>
                <a:avLst/>
                <a:gdLst/>
                <a:ahLst/>
                <a:cxnLst/>
                <a:rect l="l" t="t" r="r" b="b"/>
                <a:pathLst>
                  <a:path w="113" h="762" extrusionOk="0">
                    <a:moveTo>
                      <a:pt x="57" y="1"/>
                    </a:moveTo>
                    <a:cubicBezTo>
                      <a:pt x="20" y="1"/>
                      <a:pt x="1" y="29"/>
                      <a:pt x="1" y="56"/>
                    </a:cubicBezTo>
                    <a:lnTo>
                      <a:pt x="1" y="706"/>
                    </a:lnTo>
                    <a:cubicBezTo>
                      <a:pt x="1" y="734"/>
                      <a:pt x="20" y="761"/>
                      <a:pt x="57" y="761"/>
                    </a:cubicBezTo>
                    <a:cubicBezTo>
                      <a:pt x="84" y="761"/>
                      <a:pt x="112" y="734"/>
                      <a:pt x="112" y="706"/>
                    </a:cubicBezTo>
                    <a:lnTo>
                      <a:pt x="112" y="56"/>
                    </a:lnTo>
                    <a:cubicBezTo>
                      <a:pt x="112" y="29"/>
                      <a:pt x="84"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311760" y="3671118"/>
                <a:ext cx="9000" cy="59893"/>
              </a:xfrm>
              <a:custGeom>
                <a:avLst/>
                <a:gdLst/>
                <a:ahLst/>
                <a:cxnLst/>
                <a:rect l="l" t="t" r="r" b="b"/>
                <a:pathLst>
                  <a:path w="113" h="752" extrusionOk="0">
                    <a:moveTo>
                      <a:pt x="57" y="0"/>
                    </a:moveTo>
                    <a:cubicBezTo>
                      <a:pt x="20" y="0"/>
                      <a:pt x="1" y="28"/>
                      <a:pt x="1" y="56"/>
                    </a:cubicBezTo>
                    <a:lnTo>
                      <a:pt x="1" y="696"/>
                    </a:lnTo>
                    <a:cubicBezTo>
                      <a:pt x="1" y="733"/>
                      <a:pt x="20" y="751"/>
                      <a:pt x="57" y="751"/>
                    </a:cubicBezTo>
                    <a:cubicBezTo>
                      <a:pt x="84" y="751"/>
                      <a:pt x="112" y="733"/>
                      <a:pt x="112" y="696"/>
                    </a:cubicBezTo>
                    <a:lnTo>
                      <a:pt x="112" y="56"/>
                    </a:lnTo>
                    <a:cubicBezTo>
                      <a:pt x="112" y="28"/>
                      <a:pt x="8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9"/>
              <p:cNvSpPr/>
              <p:nvPr/>
            </p:nvSpPr>
            <p:spPr>
              <a:xfrm>
                <a:off x="8351662" y="3631217"/>
                <a:ext cx="60689" cy="8920"/>
              </a:xfrm>
              <a:custGeom>
                <a:avLst/>
                <a:gdLst/>
                <a:ahLst/>
                <a:cxnLst/>
                <a:rect l="l" t="t" r="r" b="b"/>
                <a:pathLst>
                  <a:path w="762" h="112" extrusionOk="0">
                    <a:moveTo>
                      <a:pt x="57" y="0"/>
                    </a:moveTo>
                    <a:cubicBezTo>
                      <a:pt x="29" y="0"/>
                      <a:pt x="1" y="19"/>
                      <a:pt x="1" y="56"/>
                    </a:cubicBezTo>
                    <a:cubicBezTo>
                      <a:pt x="1" y="84"/>
                      <a:pt x="29" y="111"/>
                      <a:pt x="57" y="111"/>
                    </a:cubicBezTo>
                    <a:lnTo>
                      <a:pt x="697" y="111"/>
                    </a:lnTo>
                    <a:cubicBezTo>
                      <a:pt x="734" y="111"/>
                      <a:pt x="762" y="84"/>
                      <a:pt x="762" y="56"/>
                    </a:cubicBezTo>
                    <a:cubicBezTo>
                      <a:pt x="762" y="19"/>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a:off x="8220169" y="3631217"/>
                <a:ext cx="60689" cy="8920"/>
              </a:xfrm>
              <a:custGeom>
                <a:avLst/>
                <a:gdLst/>
                <a:ahLst/>
                <a:cxnLst/>
                <a:rect l="l" t="t" r="r" b="b"/>
                <a:pathLst>
                  <a:path w="762" h="112" extrusionOk="0">
                    <a:moveTo>
                      <a:pt x="66" y="0"/>
                    </a:moveTo>
                    <a:cubicBezTo>
                      <a:pt x="28" y="0"/>
                      <a:pt x="1" y="19"/>
                      <a:pt x="1" y="56"/>
                    </a:cubicBezTo>
                    <a:cubicBezTo>
                      <a:pt x="1" y="84"/>
                      <a:pt x="28" y="111"/>
                      <a:pt x="66" y="111"/>
                    </a:cubicBezTo>
                    <a:lnTo>
                      <a:pt x="706" y="111"/>
                    </a:lnTo>
                    <a:cubicBezTo>
                      <a:pt x="734" y="111"/>
                      <a:pt x="761" y="84"/>
                      <a:pt x="761" y="56"/>
                    </a:cubicBezTo>
                    <a:cubicBezTo>
                      <a:pt x="761" y="19"/>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a:off x="8251948" y="3663711"/>
                <a:ext cx="36318" cy="36238"/>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246771" y="3659092"/>
                <a:ext cx="46672" cy="45318"/>
              </a:xfrm>
              <a:custGeom>
                <a:avLst/>
                <a:gdLst/>
                <a:ahLst/>
                <a:cxnLst/>
                <a:rect l="l" t="t" r="r" b="b"/>
                <a:pathLst>
                  <a:path w="586" h="569" extrusionOk="0">
                    <a:moveTo>
                      <a:pt x="519" y="0"/>
                    </a:moveTo>
                    <a:cubicBezTo>
                      <a:pt x="504" y="0"/>
                      <a:pt x="488" y="7"/>
                      <a:pt x="474" y="21"/>
                    </a:cubicBezTo>
                    <a:lnTo>
                      <a:pt x="19" y="476"/>
                    </a:lnTo>
                    <a:cubicBezTo>
                      <a:pt x="1" y="494"/>
                      <a:pt x="1" y="531"/>
                      <a:pt x="19" y="550"/>
                    </a:cubicBezTo>
                    <a:cubicBezTo>
                      <a:pt x="38" y="568"/>
                      <a:pt x="47" y="568"/>
                      <a:pt x="66" y="568"/>
                    </a:cubicBezTo>
                    <a:cubicBezTo>
                      <a:pt x="75" y="568"/>
                      <a:pt x="93" y="568"/>
                      <a:pt x="103" y="550"/>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8344335" y="3571324"/>
                <a:ext cx="36238" cy="35522"/>
              </a:xfrm>
              <a:custGeom>
                <a:avLst/>
                <a:gdLst/>
                <a:ahLst/>
                <a:cxnLst/>
                <a:rect l="l" t="t" r="r" b="b"/>
                <a:pathLst>
                  <a:path w="455" h="446" extrusionOk="0">
                    <a:moveTo>
                      <a:pt x="0" y="44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8339158" y="3566545"/>
                <a:ext cx="46592" cy="45477"/>
              </a:xfrm>
              <a:custGeom>
                <a:avLst/>
                <a:gdLst/>
                <a:ahLst/>
                <a:cxnLst/>
                <a:rect l="l" t="t" r="r" b="b"/>
                <a:pathLst>
                  <a:path w="585" h="571" extrusionOk="0">
                    <a:moveTo>
                      <a:pt x="521" y="0"/>
                    </a:moveTo>
                    <a:cubicBezTo>
                      <a:pt x="506" y="0"/>
                      <a:pt x="492" y="5"/>
                      <a:pt x="483" y="14"/>
                    </a:cubicBezTo>
                    <a:lnTo>
                      <a:pt x="28" y="469"/>
                    </a:lnTo>
                    <a:cubicBezTo>
                      <a:pt x="0" y="487"/>
                      <a:pt x="0" y="525"/>
                      <a:pt x="28" y="552"/>
                    </a:cubicBezTo>
                    <a:cubicBezTo>
                      <a:pt x="37" y="562"/>
                      <a:pt x="56" y="571"/>
                      <a:pt x="65" y="571"/>
                    </a:cubicBezTo>
                    <a:cubicBezTo>
                      <a:pt x="84" y="571"/>
                      <a:pt x="93" y="562"/>
                      <a:pt x="112" y="552"/>
                    </a:cubicBezTo>
                    <a:lnTo>
                      <a:pt x="566" y="98"/>
                    </a:lnTo>
                    <a:cubicBezTo>
                      <a:pt x="585" y="70"/>
                      <a:pt x="585" y="42"/>
                      <a:pt x="566" y="14"/>
                    </a:cubicBezTo>
                    <a:cubicBezTo>
                      <a:pt x="552" y="5"/>
                      <a:pt x="536"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8251948" y="3571324"/>
                <a:ext cx="36318" cy="35522"/>
              </a:xfrm>
              <a:custGeom>
                <a:avLst/>
                <a:gdLst/>
                <a:ahLst/>
                <a:cxnLst/>
                <a:rect l="l" t="t" r="r" b="b"/>
                <a:pathLst>
                  <a:path w="456" h="446" extrusionOk="0">
                    <a:moveTo>
                      <a:pt x="1" y="1"/>
                    </a:moveTo>
                    <a:lnTo>
                      <a:pt x="455" y="44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8246771" y="3566545"/>
                <a:ext cx="46672" cy="45477"/>
              </a:xfrm>
              <a:custGeom>
                <a:avLst/>
                <a:gdLst/>
                <a:ahLst/>
                <a:cxnLst/>
                <a:rect l="l" t="t" r="r" b="b"/>
                <a:pathLst>
                  <a:path w="586" h="571" extrusionOk="0">
                    <a:moveTo>
                      <a:pt x="64" y="0"/>
                    </a:moveTo>
                    <a:cubicBezTo>
                      <a:pt x="49" y="0"/>
                      <a:pt x="33" y="5"/>
                      <a:pt x="19" y="14"/>
                    </a:cubicBezTo>
                    <a:cubicBezTo>
                      <a:pt x="1" y="42"/>
                      <a:pt x="1" y="70"/>
                      <a:pt x="19" y="98"/>
                    </a:cubicBezTo>
                    <a:lnTo>
                      <a:pt x="474" y="552"/>
                    </a:lnTo>
                    <a:cubicBezTo>
                      <a:pt x="483" y="562"/>
                      <a:pt x="502" y="571"/>
                      <a:pt x="520" y="571"/>
                    </a:cubicBezTo>
                    <a:cubicBezTo>
                      <a:pt x="529" y="571"/>
                      <a:pt x="548" y="562"/>
                      <a:pt x="557" y="552"/>
                    </a:cubicBezTo>
                    <a:cubicBezTo>
                      <a:pt x="585" y="525"/>
                      <a:pt x="585" y="487"/>
                      <a:pt x="557" y="469"/>
                    </a:cubicBezTo>
                    <a:lnTo>
                      <a:pt x="103" y="14"/>
                    </a:lnTo>
                    <a:cubicBezTo>
                      <a:pt x="93" y="5"/>
                      <a:pt x="79" y="0"/>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8344335" y="3663711"/>
                <a:ext cx="36238" cy="36238"/>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8339158" y="3659092"/>
                <a:ext cx="46592" cy="45318"/>
              </a:xfrm>
              <a:custGeom>
                <a:avLst/>
                <a:gdLst/>
                <a:ahLst/>
                <a:cxnLst/>
                <a:rect l="l" t="t" r="r" b="b"/>
                <a:pathLst>
                  <a:path w="585" h="569" extrusionOk="0">
                    <a:moveTo>
                      <a:pt x="66" y="0"/>
                    </a:moveTo>
                    <a:cubicBezTo>
                      <a:pt x="51" y="0"/>
                      <a:pt x="37" y="7"/>
                      <a:pt x="28" y="21"/>
                    </a:cubicBezTo>
                    <a:cubicBezTo>
                      <a:pt x="0" y="40"/>
                      <a:pt x="0" y="77"/>
                      <a:pt x="28" y="105"/>
                    </a:cubicBezTo>
                    <a:lnTo>
                      <a:pt x="483" y="550"/>
                    </a:lnTo>
                    <a:cubicBezTo>
                      <a:pt x="492" y="568"/>
                      <a:pt x="510" y="568"/>
                      <a:pt x="520" y="568"/>
                    </a:cubicBezTo>
                    <a:cubicBezTo>
                      <a:pt x="538" y="568"/>
                      <a:pt x="548" y="568"/>
                      <a:pt x="566" y="550"/>
                    </a:cubicBezTo>
                    <a:cubicBezTo>
                      <a:pt x="585" y="531"/>
                      <a:pt x="585" y="494"/>
                      <a:pt x="566" y="476"/>
                    </a:cubicBezTo>
                    <a:lnTo>
                      <a:pt x="112" y="21"/>
                    </a:lnTo>
                    <a:cubicBezTo>
                      <a:pt x="98" y="7"/>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8376830" y="3208544"/>
                <a:ext cx="53999" cy="54796"/>
              </a:xfrm>
              <a:custGeom>
                <a:avLst/>
                <a:gdLst/>
                <a:ahLst/>
                <a:cxnLst/>
                <a:rect l="l" t="t" r="r" b="b"/>
                <a:pathLst>
                  <a:path w="678" h="688" extrusionOk="0">
                    <a:moveTo>
                      <a:pt x="334" y="121"/>
                    </a:moveTo>
                    <a:cubicBezTo>
                      <a:pt x="464" y="121"/>
                      <a:pt x="566" y="223"/>
                      <a:pt x="566" y="344"/>
                    </a:cubicBezTo>
                    <a:cubicBezTo>
                      <a:pt x="566" y="474"/>
                      <a:pt x="464" y="567"/>
                      <a:pt x="334" y="567"/>
                    </a:cubicBezTo>
                    <a:cubicBezTo>
                      <a:pt x="214" y="567"/>
                      <a:pt x="112" y="474"/>
                      <a:pt x="112" y="344"/>
                    </a:cubicBezTo>
                    <a:cubicBezTo>
                      <a:pt x="112" y="223"/>
                      <a:pt x="214" y="121"/>
                      <a:pt x="334" y="121"/>
                    </a:cubicBezTo>
                    <a:close/>
                    <a:moveTo>
                      <a:pt x="334" y="1"/>
                    </a:moveTo>
                    <a:cubicBezTo>
                      <a:pt x="149" y="1"/>
                      <a:pt x="0" y="159"/>
                      <a:pt x="0" y="344"/>
                    </a:cubicBezTo>
                    <a:cubicBezTo>
                      <a:pt x="0" y="530"/>
                      <a:pt x="149" y="687"/>
                      <a:pt x="334" y="687"/>
                    </a:cubicBezTo>
                    <a:cubicBezTo>
                      <a:pt x="529" y="687"/>
                      <a:pt x="678" y="530"/>
                      <a:pt x="678" y="344"/>
                    </a:cubicBezTo>
                    <a:cubicBezTo>
                      <a:pt x="678" y="159"/>
                      <a:pt x="52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7681743" y="3168650"/>
                <a:ext cx="135237" cy="164865"/>
              </a:xfrm>
              <a:custGeom>
                <a:avLst/>
                <a:gdLst/>
                <a:ahLst/>
                <a:cxnLst/>
                <a:rect l="l" t="t" r="r" b="b"/>
                <a:pathLst>
                  <a:path w="1698" h="2070" extrusionOk="0">
                    <a:moveTo>
                      <a:pt x="1642" y="1"/>
                    </a:moveTo>
                    <a:cubicBezTo>
                      <a:pt x="659" y="168"/>
                      <a:pt x="0" y="1095"/>
                      <a:pt x="167" y="2069"/>
                    </a:cubicBezTo>
                    <a:lnTo>
                      <a:pt x="167" y="2069"/>
                    </a:lnTo>
                    <a:lnTo>
                      <a:pt x="510" y="2014"/>
                    </a:lnTo>
                    <a:cubicBezTo>
                      <a:pt x="501" y="1930"/>
                      <a:pt x="492" y="1847"/>
                      <a:pt x="492" y="1772"/>
                    </a:cubicBezTo>
                    <a:cubicBezTo>
                      <a:pt x="492" y="1049"/>
                      <a:pt x="1011" y="455"/>
                      <a:pt x="1698" y="335"/>
                    </a:cubicBezTo>
                    <a:lnTo>
                      <a:pt x="1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7684690" y="3164031"/>
                <a:ext cx="136750" cy="173865"/>
              </a:xfrm>
              <a:custGeom>
                <a:avLst/>
                <a:gdLst/>
                <a:ahLst/>
                <a:cxnLst/>
                <a:rect l="l" t="t" r="r" b="b"/>
                <a:pathLst>
                  <a:path w="1717" h="2183" extrusionOk="0">
                    <a:moveTo>
                      <a:pt x="1559" y="114"/>
                    </a:moveTo>
                    <a:lnTo>
                      <a:pt x="1596" y="346"/>
                    </a:lnTo>
                    <a:cubicBezTo>
                      <a:pt x="900" y="495"/>
                      <a:pt x="399" y="1107"/>
                      <a:pt x="399" y="1830"/>
                    </a:cubicBezTo>
                    <a:cubicBezTo>
                      <a:pt x="399" y="1886"/>
                      <a:pt x="409" y="1951"/>
                      <a:pt x="418" y="2025"/>
                    </a:cubicBezTo>
                    <a:lnTo>
                      <a:pt x="177" y="2062"/>
                    </a:lnTo>
                    <a:cubicBezTo>
                      <a:pt x="112" y="1626"/>
                      <a:pt x="223" y="1181"/>
                      <a:pt x="483" y="819"/>
                    </a:cubicBezTo>
                    <a:cubicBezTo>
                      <a:pt x="742" y="448"/>
                      <a:pt x="1123" y="207"/>
                      <a:pt x="1559" y="114"/>
                    </a:cubicBezTo>
                    <a:close/>
                    <a:moveTo>
                      <a:pt x="1610" y="1"/>
                    </a:moveTo>
                    <a:cubicBezTo>
                      <a:pt x="1605" y="1"/>
                      <a:pt x="1601" y="1"/>
                      <a:pt x="1596" y="3"/>
                    </a:cubicBezTo>
                    <a:cubicBezTo>
                      <a:pt x="1104" y="86"/>
                      <a:pt x="678" y="355"/>
                      <a:pt x="390" y="754"/>
                    </a:cubicBezTo>
                    <a:cubicBezTo>
                      <a:pt x="112" y="1163"/>
                      <a:pt x="0" y="1645"/>
                      <a:pt x="75" y="2137"/>
                    </a:cubicBezTo>
                    <a:cubicBezTo>
                      <a:pt x="84" y="2164"/>
                      <a:pt x="102" y="2183"/>
                      <a:pt x="130" y="2183"/>
                    </a:cubicBezTo>
                    <a:cubicBezTo>
                      <a:pt x="130" y="2183"/>
                      <a:pt x="139" y="2183"/>
                      <a:pt x="139" y="2174"/>
                    </a:cubicBezTo>
                    <a:lnTo>
                      <a:pt x="483" y="2118"/>
                    </a:lnTo>
                    <a:cubicBezTo>
                      <a:pt x="511" y="2109"/>
                      <a:pt x="529" y="2090"/>
                      <a:pt x="529" y="2053"/>
                    </a:cubicBezTo>
                    <a:cubicBezTo>
                      <a:pt x="511" y="1970"/>
                      <a:pt x="511" y="1895"/>
                      <a:pt x="511" y="1821"/>
                    </a:cubicBezTo>
                    <a:cubicBezTo>
                      <a:pt x="511" y="1144"/>
                      <a:pt x="993" y="560"/>
                      <a:pt x="1670" y="439"/>
                    </a:cubicBezTo>
                    <a:cubicBezTo>
                      <a:pt x="1698" y="439"/>
                      <a:pt x="1717" y="411"/>
                      <a:pt x="1707" y="383"/>
                    </a:cubicBezTo>
                    <a:lnTo>
                      <a:pt x="1652" y="49"/>
                    </a:lnTo>
                    <a:cubicBezTo>
                      <a:pt x="1652" y="19"/>
                      <a:pt x="1632" y="1"/>
                      <a:pt x="1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7695044" y="3328974"/>
                <a:ext cx="164786" cy="123290"/>
              </a:xfrm>
              <a:custGeom>
                <a:avLst/>
                <a:gdLst/>
                <a:ahLst/>
                <a:cxnLst/>
                <a:rect l="l" t="t" r="r" b="b"/>
                <a:pathLst>
                  <a:path w="2069" h="1548" extrusionOk="0">
                    <a:moveTo>
                      <a:pt x="343" y="1"/>
                    </a:moveTo>
                    <a:lnTo>
                      <a:pt x="0" y="56"/>
                    </a:lnTo>
                    <a:cubicBezTo>
                      <a:pt x="150" y="929"/>
                      <a:pt x="909" y="1548"/>
                      <a:pt x="1766" y="1548"/>
                    </a:cubicBezTo>
                    <a:cubicBezTo>
                      <a:pt x="1866" y="1548"/>
                      <a:pt x="1967" y="1539"/>
                      <a:pt x="2069" y="1522"/>
                    </a:cubicBezTo>
                    <a:lnTo>
                      <a:pt x="2013" y="1197"/>
                    </a:lnTo>
                    <a:cubicBezTo>
                      <a:pt x="1939" y="1207"/>
                      <a:pt x="1865" y="1216"/>
                      <a:pt x="1781" y="1216"/>
                    </a:cubicBezTo>
                    <a:cubicBezTo>
                      <a:pt x="1058" y="1216"/>
                      <a:pt x="464" y="687"/>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7690583" y="3324594"/>
                <a:ext cx="173706" cy="132290"/>
              </a:xfrm>
              <a:custGeom>
                <a:avLst/>
                <a:gdLst/>
                <a:ahLst/>
                <a:cxnLst/>
                <a:rect l="l" t="t" r="r" b="b"/>
                <a:pathLst>
                  <a:path w="2181" h="1661" extrusionOk="0">
                    <a:moveTo>
                      <a:pt x="362" y="111"/>
                    </a:moveTo>
                    <a:cubicBezTo>
                      <a:pt x="501" y="816"/>
                      <a:pt x="1114" y="1327"/>
                      <a:pt x="1837" y="1327"/>
                    </a:cubicBezTo>
                    <a:cubicBezTo>
                      <a:pt x="1902" y="1327"/>
                      <a:pt x="1958" y="1317"/>
                      <a:pt x="2032" y="1308"/>
                    </a:cubicBezTo>
                    <a:lnTo>
                      <a:pt x="2069" y="1540"/>
                    </a:lnTo>
                    <a:cubicBezTo>
                      <a:pt x="1991" y="1550"/>
                      <a:pt x="1912" y="1555"/>
                      <a:pt x="1835" y="1555"/>
                    </a:cubicBezTo>
                    <a:cubicBezTo>
                      <a:pt x="1472" y="1555"/>
                      <a:pt x="1122" y="1448"/>
                      <a:pt x="817" y="1234"/>
                    </a:cubicBezTo>
                    <a:cubicBezTo>
                      <a:pt x="455" y="974"/>
                      <a:pt x="205" y="594"/>
                      <a:pt x="121" y="158"/>
                    </a:cubicBezTo>
                    <a:lnTo>
                      <a:pt x="362" y="111"/>
                    </a:lnTo>
                    <a:close/>
                    <a:moveTo>
                      <a:pt x="390" y="0"/>
                    </a:moveTo>
                    <a:lnTo>
                      <a:pt x="47" y="56"/>
                    </a:lnTo>
                    <a:cubicBezTo>
                      <a:pt x="38" y="65"/>
                      <a:pt x="19" y="65"/>
                      <a:pt x="10" y="84"/>
                    </a:cubicBezTo>
                    <a:cubicBezTo>
                      <a:pt x="10" y="93"/>
                      <a:pt x="1" y="102"/>
                      <a:pt x="1" y="121"/>
                    </a:cubicBezTo>
                    <a:cubicBezTo>
                      <a:pt x="84" y="603"/>
                      <a:pt x="353" y="1030"/>
                      <a:pt x="761" y="1317"/>
                    </a:cubicBezTo>
                    <a:cubicBezTo>
                      <a:pt x="1077" y="1540"/>
                      <a:pt x="1438" y="1661"/>
                      <a:pt x="1828" y="1661"/>
                    </a:cubicBezTo>
                    <a:cubicBezTo>
                      <a:pt x="1930" y="1661"/>
                      <a:pt x="2032" y="1651"/>
                      <a:pt x="2134" y="1633"/>
                    </a:cubicBezTo>
                    <a:cubicBezTo>
                      <a:pt x="2162" y="1633"/>
                      <a:pt x="2181" y="1605"/>
                      <a:pt x="2181" y="1577"/>
                    </a:cubicBezTo>
                    <a:lnTo>
                      <a:pt x="2125" y="1243"/>
                    </a:lnTo>
                    <a:cubicBezTo>
                      <a:pt x="2116" y="1215"/>
                      <a:pt x="2088" y="1197"/>
                      <a:pt x="2060" y="1197"/>
                    </a:cubicBezTo>
                    <a:cubicBezTo>
                      <a:pt x="1986" y="1215"/>
                      <a:pt x="1912" y="1215"/>
                      <a:pt x="1837" y="1215"/>
                    </a:cubicBezTo>
                    <a:cubicBezTo>
                      <a:pt x="1151" y="1215"/>
                      <a:pt x="566" y="724"/>
                      <a:pt x="455" y="46"/>
                    </a:cubicBezTo>
                    <a:cubicBezTo>
                      <a:pt x="455" y="28"/>
                      <a:pt x="446" y="19"/>
                      <a:pt x="437" y="9"/>
                    </a:cubicBezTo>
                    <a:cubicBezTo>
                      <a:pt x="418" y="0"/>
                      <a:pt x="409"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7812519" y="3166580"/>
                <a:ext cx="167016" cy="283695"/>
              </a:xfrm>
              <a:custGeom>
                <a:avLst/>
                <a:gdLst/>
                <a:ahLst/>
                <a:cxnLst/>
                <a:rect l="l" t="t" r="r" b="b"/>
                <a:pathLst>
                  <a:path w="2097" h="3562" extrusionOk="0">
                    <a:moveTo>
                      <a:pt x="303" y="1"/>
                    </a:moveTo>
                    <a:cubicBezTo>
                      <a:pt x="203" y="1"/>
                      <a:pt x="102" y="9"/>
                      <a:pt x="0" y="27"/>
                    </a:cubicBezTo>
                    <a:lnTo>
                      <a:pt x="56" y="361"/>
                    </a:lnTo>
                    <a:cubicBezTo>
                      <a:pt x="139" y="342"/>
                      <a:pt x="223" y="333"/>
                      <a:pt x="306" y="333"/>
                    </a:cubicBezTo>
                    <a:cubicBezTo>
                      <a:pt x="1113" y="333"/>
                      <a:pt x="1772" y="991"/>
                      <a:pt x="1772" y="1798"/>
                    </a:cubicBezTo>
                    <a:cubicBezTo>
                      <a:pt x="1772" y="2522"/>
                      <a:pt x="1234" y="3125"/>
                      <a:pt x="538" y="3236"/>
                    </a:cubicBezTo>
                    <a:lnTo>
                      <a:pt x="594" y="3561"/>
                    </a:lnTo>
                    <a:cubicBezTo>
                      <a:pt x="1327" y="3440"/>
                      <a:pt x="1883" y="2884"/>
                      <a:pt x="2041" y="2207"/>
                    </a:cubicBezTo>
                    <a:cubicBezTo>
                      <a:pt x="2069" y="2095"/>
                      <a:pt x="2087" y="1975"/>
                      <a:pt x="2087" y="1854"/>
                    </a:cubicBezTo>
                    <a:cubicBezTo>
                      <a:pt x="2097" y="1743"/>
                      <a:pt x="2087" y="1613"/>
                      <a:pt x="2069" y="1492"/>
                    </a:cubicBezTo>
                    <a:cubicBezTo>
                      <a:pt x="1919" y="620"/>
                      <a:pt x="1160" y="1"/>
                      <a:pt x="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7807342" y="3162199"/>
                <a:ext cx="176653" cy="293173"/>
              </a:xfrm>
              <a:custGeom>
                <a:avLst/>
                <a:gdLst/>
                <a:ahLst/>
                <a:cxnLst/>
                <a:rect l="l" t="t" r="r" b="b"/>
                <a:pathLst>
                  <a:path w="2218" h="3681" extrusionOk="0">
                    <a:moveTo>
                      <a:pt x="360" y="102"/>
                    </a:moveTo>
                    <a:cubicBezTo>
                      <a:pt x="1194" y="102"/>
                      <a:pt x="1934" y="709"/>
                      <a:pt x="2078" y="1557"/>
                    </a:cubicBezTo>
                    <a:cubicBezTo>
                      <a:pt x="2097" y="1677"/>
                      <a:pt x="2106" y="1789"/>
                      <a:pt x="2106" y="1909"/>
                    </a:cubicBezTo>
                    <a:cubicBezTo>
                      <a:pt x="2097" y="2020"/>
                      <a:pt x="2088" y="2141"/>
                      <a:pt x="2060" y="2252"/>
                    </a:cubicBezTo>
                    <a:cubicBezTo>
                      <a:pt x="1902" y="2920"/>
                      <a:pt x="1373" y="3421"/>
                      <a:pt x="705" y="3560"/>
                    </a:cubicBezTo>
                    <a:lnTo>
                      <a:pt x="668" y="3328"/>
                    </a:lnTo>
                    <a:cubicBezTo>
                      <a:pt x="1373" y="3189"/>
                      <a:pt x="1883" y="2577"/>
                      <a:pt x="1893" y="1853"/>
                    </a:cubicBezTo>
                    <a:cubicBezTo>
                      <a:pt x="1893" y="1019"/>
                      <a:pt x="1206" y="332"/>
                      <a:pt x="371" y="332"/>
                    </a:cubicBezTo>
                    <a:cubicBezTo>
                      <a:pt x="306" y="332"/>
                      <a:pt x="232" y="341"/>
                      <a:pt x="158" y="351"/>
                    </a:cubicBezTo>
                    <a:lnTo>
                      <a:pt x="121" y="119"/>
                    </a:lnTo>
                    <a:cubicBezTo>
                      <a:pt x="201" y="107"/>
                      <a:pt x="281" y="102"/>
                      <a:pt x="360" y="102"/>
                    </a:cubicBezTo>
                    <a:close/>
                    <a:moveTo>
                      <a:pt x="361" y="1"/>
                    </a:moveTo>
                    <a:cubicBezTo>
                      <a:pt x="260" y="1"/>
                      <a:pt x="158" y="9"/>
                      <a:pt x="56" y="26"/>
                    </a:cubicBezTo>
                    <a:lnTo>
                      <a:pt x="0" y="35"/>
                    </a:lnTo>
                    <a:lnTo>
                      <a:pt x="74" y="471"/>
                    </a:lnTo>
                    <a:lnTo>
                      <a:pt x="130" y="462"/>
                    </a:lnTo>
                    <a:cubicBezTo>
                      <a:pt x="214" y="453"/>
                      <a:pt x="297" y="443"/>
                      <a:pt x="371" y="443"/>
                    </a:cubicBezTo>
                    <a:cubicBezTo>
                      <a:pt x="1151" y="443"/>
                      <a:pt x="1781" y="1074"/>
                      <a:pt x="1781" y="1853"/>
                    </a:cubicBezTo>
                    <a:cubicBezTo>
                      <a:pt x="1781" y="2549"/>
                      <a:pt x="1280" y="3134"/>
                      <a:pt x="594" y="3236"/>
                    </a:cubicBezTo>
                    <a:lnTo>
                      <a:pt x="548" y="3245"/>
                    </a:lnTo>
                    <a:lnTo>
                      <a:pt x="622" y="3681"/>
                    </a:lnTo>
                    <a:lnTo>
                      <a:pt x="668" y="3672"/>
                    </a:lnTo>
                    <a:cubicBezTo>
                      <a:pt x="1401" y="3551"/>
                      <a:pt x="1985" y="3004"/>
                      <a:pt x="2162" y="2280"/>
                    </a:cubicBezTo>
                    <a:cubicBezTo>
                      <a:pt x="2190" y="2160"/>
                      <a:pt x="2208" y="2039"/>
                      <a:pt x="2208" y="1918"/>
                    </a:cubicBezTo>
                    <a:cubicBezTo>
                      <a:pt x="2217" y="1789"/>
                      <a:pt x="2208" y="1668"/>
                      <a:pt x="2180" y="1538"/>
                    </a:cubicBezTo>
                    <a:cubicBezTo>
                      <a:pt x="2030" y="638"/>
                      <a:pt x="1245"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7540613" y="3210065"/>
                <a:ext cx="103538" cy="455888"/>
              </a:xfrm>
              <a:custGeom>
                <a:avLst/>
                <a:gdLst/>
                <a:ahLst/>
                <a:cxnLst/>
                <a:rect l="l" t="t" r="r" b="b"/>
                <a:pathLst>
                  <a:path w="1300" h="5724" extrusionOk="0">
                    <a:moveTo>
                      <a:pt x="0" y="0"/>
                    </a:moveTo>
                    <a:lnTo>
                      <a:pt x="0" y="5724"/>
                    </a:lnTo>
                    <a:lnTo>
                      <a:pt x="1299" y="5724"/>
                    </a:lnTo>
                    <a:lnTo>
                      <a:pt x="1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7536153" y="3205605"/>
                <a:ext cx="112379" cy="464808"/>
              </a:xfrm>
              <a:custGeom>
                <a:avLst/>
                <a:gdLst/>
                <a:ahLst/>
                <a:cxnLst/>
                <a:rect l="l" t="t" r="r" b="b"/>
                <a:pathLst>
                  <a:path w="1411" h="5836" extrusionOk="0">
                    <a:moveTo>
                      <a:pt x="1299" y="103"/>
                    </a:moveTo>
                    <a:lnTo>
                      <a:pt x="1299" y="5733"/>
                    </a:lnTo>
                    <a:lnTo>
                      <a:pt x="112" y="5733"/>
                    </a:lnTo>
                    <a:lnTo>
                      <a:pt x="112" y="103"/>
                    </a:lnTo>
                    <a:close/>
                    <a:moveTo>
                      <a:pt x="56" y="0"/>
                    </a:moveTo>
                    <a:cubicBezTo>
                      <a:pt x="29" y="0"/>
                      <a:pt x="1" y="28"/>
                      <a:pt x="1" y="56"/>
                    </a:cubicBezTo>
                    <a:lnTo>
                      <a:pt x="1" y="5780"/>
                    </a:lnTo>
                    <a:cubicBezTo>
                      <a:pt x="1" y="5817"/>
                      <a:pt x="29" y="5835"/>
                      <a:pt x="56" y="5835"/>
                    </a:cubicBezTo>
                    <a:lnTo>
                      <a:pt x="1355" y="5835"/>
                    </a:lnTo>
                    <a:cubicBezTo>
                      <a:pt x="1383" y="5835"/>
                      <a:pt x="1411" y="5817"/>
                      <a:pt x="1411" y="5780"/>
                    </a:cubicBezTo>
                    <a:lnTo>
                      <a:pt x="1411" y="56"/>
                    </a:lnTo>
                    <a:cubicBezTo>
                      <a:pt x="1411" y="28"/>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7688353" y="3377000"/>
                <a:ext cx="102822" cy="288952"/>
              </a:xfrm>
              <a:custGeom>
                <a:avLst/>
                <a:gdLst/>
                <a:ahLst/>
                <a:cxnLst/>
                <a:rect l="l" t="t" r="r" b="b"/>
                <a:pathLst>
                  <a:path w="1291" h="3628" extrusionOk="0">
                    <a:moveTo>
                      <a:pt x="1" y="1"/>
                    </a:moveTo>
                    <a:lnTo>
                      <a:pt x="1" y="3628"/>
                    </a:lnTo>
                    <a:lnTo>
                      <a:pt x="1290" y="362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7683973" y="3372540"/>
                <a:ext cx="111583" cy="297872"/>
              </a:xfrm>
              <a:custGeom>
                <a:avLst/>
                <a:gdLst/>
                <a:ahLst/>
                <a:cxnLst/>
                <a:rect l="l" t="t" r="r" b="b"/>
                <a:pathLst>
                  <a:path w="1401" h="3740" extrusionOk="0">
                    <a:moveTo>
                      <a:pt x="1299" y="103"/>
                    </a:moveTo>
                    <a:lnTo>
                      <a:pt x="1299" y="3637"/>
                    </a:lnTo>
                    <a:lnTo>
                      <a:pt x="111" y="3637"/>
                    </a:lnTo>
                    <a:lnTo>
                      <a:pt x="111" y="103"/>
                    </a:lnTo>
                    <a:close/>
                    <a:moveTo>
                      <a:pt x="56" y="1"/>
                    </a:moveTo>
                    <a:cubicBezTo>
                      <a:pt x="28" y="1"/>
                      <a:pt x="0" y="29"/>
                      <a:pt x="0" y="57"/>
                    </a:cubicBezTo>
                    <a:lnTo>
                      <a:pt x="0" y="3684"/>
                    </a:lnTo>
                    <a:cubicBezTo>
                      <a:pt x="0" y="3721"/>
                      <a:pt x="28" y="3739"/>
                      <a:pt x="56" y="3739"/>
                    </a:cubicBezTo>
                    <a:lnTo>
                      <a:pt x="1345" y="3739"/>
                    </a:lnTo>
                    <a:cubicBezTo>
                      <a:pt x="1373" y="3739"/>
                      <a:pt x="1401" y="3721"/>
                      <a:pt x="1401" y="3684"/>
                    </a:cubicBezTo>
                    <a:lnTo>
                      <a:pt x="1401" y="57"/>
                    </a:lnTo>
                    <a:cubicBezTo>
                      <a:pt x="1401" y="29"/>
                      <a:pt x="1373" y="1"/>
                      <a:pt x="1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7833943" y="3502599"/>
                <a:ext cx="103459" cy="163352"/>
              </a:xfrm>
              <a:custGeom>
                <a:avLst/>
                <a:gdLst/>
                <a:ahLst/>
                <a:cxnLst/>
                <a:rect l="l" t="t" r="r" b="b"/>
                <a:pathLst>
                  <a:path w="1299" h="2051" extrusionOk="0">
                    <a:moveTo>
                      <a:pt x="0" y="1"/>
                    </a:moveTo>
                    <a:lnTo>
                      <a:pt x="0" y="2051"/>
                    </a:lnTo>
                    <a:lnTo>
                      <a:pt x="1299" y="2051"/>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7829483" y="3498935"/>
                <a:ext cx="111662" cy="171476"/>
              </a:xfrm>
              <a:custGeom>
                <a:avLst/>
                <a:gdLst/>
                <a:ahLst/>
                <a:cxnLst/>
                <a:rect l="l" t="t" r="r" b="b"/>
                <a:pathLst>
                  <a:path w="1402" h="2153" extrusionOk="0">
                    <a:moveTo>
                      <a:pt x="1299" y="102"/>
                    </a:moveTo>
                    <a:lnTo>
                      <a:pt x="1299" y="2050"/>
                    </a:lnTo>
                    <a:lnTo>
                      <a:pt x="112" y="2050"/>
                    </a:lnTo>
                    <a:lnTo>
                      <a:pt x="112" y="102"/>
                    </a:lnTo>
                    <a:close/>
                    <a:moveTo>
                      <a:pt x="56" y="0"/>
                    </a:moveTo>
                    <a:cubicBezTo>
                      <a:pt x="28" y="0"/>
                      <a:pt x="1" y="19"/>
                      <a:pt x="1" y="47"/>
                    </a:cubicBezTo>
                    <a:lnTo>
                      <a:pt x="1" y="2097"/>
                    </a:lnTo>
                    <a:cubicBezTo>
                      <a:pt x="1" y="2134"/>
                      <a:pt x="28" y="2152"/>
                      <a:pt x="56" y="2152"/>
                    </a:cubicBezTo>
                    <a:lnTo>
                      <a:pt x="1355" y="2152"/>
                    </a:lnTo>
                    <a:cubicBezTo>
                      <a:pt x="1383" y="2152"/>
                      <a:pt x="1401" y="2134"/>
                      <a:pt x="1401" y="2097"/>
                    </a:cubicBezTo>
                    <a:lnTo>
                      <a:pt x="1401" y="47"/>
                    </a:lnTo>
                    <a:cubicBezTo>
                      <a:pt x="1401" y="19"/>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0" y="0"/>
                    </a:moveTo>
                    <a:lnTo>
                      <a:pt x="0" y="5706"/>
                    </a:lnTo>
                    <a:lnTo>
                      <a:pt x="1401" y="5706"/>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56" y="0"/>
                    </a:moveTo>
                    <a:cubicBezTo>
                      <a:pt x="19" y="0"/>
                      <a:pt x="0" y="28"/>
                      <a:pt x="0" y="56"/>
                    </a:cubicBezTo>
                    <a:lnTo>
                      <a:pt x="0" y="5650"/>
                    </a:lnTo>
                    <a:cubicBezTo>
                      <a:pt x="0" y="5687"/>
                      <a:pt x="19" y="5706"/>
                      <a:pt x="56" y="5706"/>
                    </a:cubicBezTo>
                    <a:lnTo>
                      <a:pt x="1346" y="5706"/>
                    </a:lnTo>
                    <a:cubicBezTo>
                      <a:pt x="1373" y="5706"/>
                      <a:pt x="1401" y="5687"/>
                      <a:pt x="1401" y="5650"/>
                    </a:cubicBezTo>
                    <a:lnTo>
                      <a:pt x="1401" y="56"/>
                    </a:lnTo>
                    <a:cubicBezTo>
                      <a:pt x="1401" y="28"/>
                      <a:pt x="1373" y="0"/>
                      <a:pt x="1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7369219" y="3129465"/>
                <a:ext cx="103459" cy="536489"/>
              </a:xfrm>
              <a:custGeom>
                <a:avLst/>
                <a:gdLst/>
                <a:ahLst/>
                <a:cxnLst/>
                <a:rect l="l" t="t" r="r" b="b"/>
                <a:pathLst>
                  <a:path w="1299" h="6736" extrusionOk="0">
                    <a:moveTo>
                      <a:pt x="0" y="1"/>
                    </a:moveTo>
                    <a:lnTo>
                      <a:pt x="0" y="6736"/>
                    </a:lnTo>
                    <a:lnTo>
                      <a:pt x="1299" y="6736"/>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7365475" y="3125802"/>
                <a:ext cx="110229" cy="543896"/>
              </a:xfrm>
              <a:custGeom>
                <a:avLst/>
                <a:gdLst/>
                <a:ahLst/>
                <a:cxnLst/>
                <a:rect l="l" t="t" r="r" b="b"/>
                <a:pathLst>
                  <a:path w="1384" h="6829" extrusionOk="0">
                    <a:moveTo>
                      <a:pt x="1300" y="84"/>
                    </a:moveTo>
                    <a:lnTo>
                      <a:pt x="1300" y="6745"/>
                    </a:lnTo>
                    <a:lnTo>
                      <a:pt x="84" y="6745"/>
                    </a:lnTo>
                    <a:lnTo>
                      <a:pt x="84" y="84"/>
                    </a:lnTo>
                    <a:close/>
                    <a:moveTo>
                      <a:pt x="38" y="1"/>
                    </a:moveTo>
                    <a:cubicBezTo>
                      <a:pt x="19" y="1"/>
                      <a:pt x="1" y="19"/>
                      <a:pt x="1" y="47"/>
                    </a:cubicBezTo>
                    <a:lnTo>
                      <a:pt x="1" y="6782"/>
                    </a:lnTo>
                    <a:cubicBezTo>
                      <a:pt x="1" y="6810"/>
                      <a:pt x="19" y="6828"/>
                      <a:pt x="38" y="6828"/>
                    </a:cubicBezTo>
                    <a:lnTo>
                      <a:pt x="1346" y="6828"/>
                    </a:lnTo>
                    <a:cubicBezTo>
                      <a:pt x="1364" y="6828"/>
                      <a:pt x="1383" y="6810"/>
                      <a:pt x="1383" y="6782"/>
                    </a:cubicBezTo>
                    <a:lnTo>
                      <a:pt x="1383" y="47"/>
                    </a:lnTo>
                    <a:cubicBezTo>
                      <a:pt x="1383" y="19"/>
                      <a:pt x="136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7359582" y="3130979"/>
                <a:ext cx="103538" cy="524622"/>
              </a:xfrm>
              <a:custGeom>
                <a:avLst/>
                <a:gdLst/>
                <a:ahLst/>
                <a:cxnLst/>
                <a:rect l="l" t="t" r="r" b="b"/>
                <a:pathLst>
                  <a:path w="1300" h="6587" extrusionOk="0">
                    <a:moveTo>
                      <a:pt x="1" y="1"/>
                    </a:moveTo>
                    <a:lnTo>
                      <a:pt x="1" y="6587"/>
                    </a:lnTo>
                    <a:lnTo>
                      <a:pt x="1299" y="6587"/>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7355122" y="3126519"/>
                <a:ext cx="111662" cy="533542"/>
              </a:xfrm>
              <a:custGeom>
                <a:avLst/>
                <a:gdLst/>
                <a:ahLst/>
                <a:cxnLst/>
                <a:rect l="l" t="t" r="r" b="b"/>
                <a:pathLst>
                  <a:path w="1402" h="6699" extrusionOk="0">
                    <a:moveTo>
                      <a:pt x="1300" y="103"/>
                    </a:moveTo>
                    <a:lnTo>
                      <a:pt x="1300" y="6597"/>
                    </a:lnTo>
                    <a:lnTo>
                      <a:pt x="112" y="6597"/>
                    </a:lnTo>
                    <a:lnTo>
                      <a:pt x="112" y="103"/>
                    </a:lnTo>
                    <a:close/>
                    <a:moveTo>
                      <a:pt x="1" y="1"/>
                    </a:moveTo>
                    <a:lnTo>
                      <a:pt x="1" y="6699"/>
                    </a:lnTo>
                    <a:lnTo>
                      <a:pt x="1402" y="6699"/>
                    </a:lnTo>
                    <a:lnTo>
                      <a:pt x="1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9"/>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9"/>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9"/>
              <p:cNvSpPr/>
              <p:nvPr/>
            </p:nvSpPr>
            <p:spPr>
              <a:xfrm>
                <a:off x="7980967" y="3600163"/>
                <a:ext cx="103538" cy="66583"/>
              </a:xfrm>
              <a:custGeom>
                <a:avLst/>
                <a:gdLst/>
                <a:ahLst/>
                <a:cxnLst/>
                <a:rect l="l" t="t" r="r" b="b"/>
                <a:pathLst>
                  <a:path w="1300" h="836" extrusionOk="0">
                    <a:moveTo>
                      <a:pt x="0" y="0"/>
                    </a:moveTo>
                    <a:lnTo>
                      <a:pt x="0" y="835"/>
                    </a:lnTo>
                    <a:lnTo>
                      <a:pt x="1299" y="835"/>
                    </a:lnTo>
                    <a:lnTo>
                      <a:pt x="1299"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9"/>
              <p:cNvSpPr/>
              <p:nvPr/>
            </p:nvSpPr>
            <p:spPr>
              <a:xfrm>
                <a:off x="7976507" y="3595703"/>
                <a:ext cx="111662" cy="75424"/>
              </a:xfrm>
              <a:custGeom>
                <a:avLst/>
                <a:gdLst/>
                <a:ahLst/>
                <a:cxnLst/>
                <a:rect l="l" t="t" r="r" b="b"/>
                <a:pathLst>
                  <a:path w="1402" h="947" extrusionOk="0">
                    <a:moveTo>
                      <a:pt x="1299" y="103"/>
                    </a:moveTo>
                    <a:lnTo>
                      <a:pt x="1299" y="845"/>
                    </a:lnTo>
                    <a:lnTo>
                      <a:pt x="112" y="845"/>
                    </a:lnTo>
                    <a:lnTo>
                      <a:pt x="112" y="103"/>
                    </a:lnTo>
                    <a:close/>
                    <a:moveTo>
                      <a:pt x="56" y="1"/>
                    </a:moveTo>
                    <a:cubicBezTo>
                      <a:pt x="28" y="1"/>
                      <a:pt x="1" y="28"/>
                      <a:pt x="1" y="56"/>
                    </a:cubicBezTo>
                    <a:lnTo>
                      <a:pt x="1" y="891"/>
                    </a:lnTo>
                    <a:cubicBezTo>
                      <a:pt x="1" y="919"/>
                      <a:pt x="28" y="947"/>
                      <a:pt x="56" y="947"/>
                    </a:cubicBezTo>
                    <a:lnTo>
                      <a:pt x="1346" y="947"/>
                    </a:lnTo>
                    <a:cubicBezTo>
                      <a:pt x="1374" y="947"/>
                      <a:pt x="1401" y="919"/>
                      <a:pt x="1401" y="891"/>
                    </a:cubicBezTo>
                    <a:lnTo>
                      <a:pt x="1401" y="56"/>
                    </a:lnTo>
                    <a:cubicBezTo>
                      <a:pt x="1401" y="28"/>
                      <a:pt x="137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9"/>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0" y="1"/>
                    </a:moveTo>
                    <a:lnTo>
                      <a:pt x="0" y="891"/>
                    </a:lnTo>
                    <a:lnTo>
                      <a:pt x="1401" y="891"/>
                    </a:lnTo>
                    <a:lnTo>
                      <a:pt x="1401"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56" y="1"/>
                    </a:moveTo>
                    <a:cubicBezTo>
                      <a:pt x="28" y="1"/>
                      <a:pt x="0" y="28"/>
                      <a:pt x="0" y="56"/>
                    </a:cubicBezTo>
                    <a:lnTo>
                      <a:pt x="0" y="835"/>
                    </a:lnTo>
                    <a:cubicBezTo>
                      <a:pt x="0" y="863"/>
                      <a:pt x="28" y="891"/>
                      <a:pt x="56" y="891"/>
                    </a:cubicBezTo>
                    <a:lnTo>
                      <a:pt x="1354" y="891"/>
                    </a:lnTo>
                    <a:cubicBezTo>
                      <a:pt x="1382" y="891"/>
                      <a:pt x="1401" y="863"/>
                      <a:pt x="1401" y="835"/>
                    </a:cubicBezTo>
                    <a:lnTo>
                      <a:pt x="1401" y="56"/>
                    </a:lnTo>
                    <a:cubicBezTo>
                      <a:pt x="1401" y="28"/>
                      <a:pt x="1382" y="1"/>
                      <a:pt x="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a:off x="7003284" y="3902326"/>
                <a:ext cx="295642" cy="127193"/>
              </a:xfrm>
              <a:custGeom>
                <a:avLst/>
                <a:gdLst/>
                <a:ahLst/>
                <a:cxnLst/>
                <a:rect l="l" t="t" r="r" b="b"/>
                <a:pathLst>
                  <a:path w="3712" h="1597" extrusionOk="0">
                    <a:moveTo>
                      <a:pt x="3712" y="1596"/>
                    </a:moveTo>
                    <a:lnTo>
                      <a:pt x="1" y="1"/>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6998107" y="3897627"/>
                <a:ext cx="305996" cy="136273"/>
              </a:xfrm>
              <a:custGeom>
                <a:avLst/>
                <a:gdLst/>
                <a:ahLst/>
                <a:cxnLst/>
                <a:rect l="l" t="t" r="r" b="b"/>
                <a:pathLst>
                  <a:path w="3842" h="1711" extrusionOk="0">
                    <a:moveTo>
                      <a:pt x="62" y="0"/>
                    </a:moveTo>
                    <a:cubicBezTo>
                      <a:pt x="40" y="0"/>
                      <a:pt x="17" y="11"/>
                      <a:pt x="10" y="32"/>
                    </a:cubicBezTo>
                    <a:cubicBezTo>
                      <a:pt x="1" y="60"/>
                      <a:pt x="10" y="97"/>
                      <a:pt x="38" y="106"/>
                    </a:cubicBezTo>
                    <a:lnTo>
                      <a:pt x="3749" y="1702"/>
                    </a:lnTo>
                    <a:cubicBezTo>
                      <a:pt x="3758" y="1711"/>
                      <a:pt x="3767" y="1711"/>
                      <a:pt x="3777" y="1711"/>
                    </a:cubicBezTo>
                    <a:cubicBezTo>
                      <a:pt x="3795" y="1711"/>
                      <a:pt x="3814" y="1702"/>
                      <a:pt x="3823" y="1674"/>
                    </a:cubicBezTo>
                    <a:cubicBezTo>
                      <a:pt x="3842" y="1646"/>
                      <a:pt x="3823" y="1609"/>
                      <a:pt x="3795" y="1600"/>
                    </a:cubicBezTo>
                    <a:lnTo>
                      <a:pt x="84" y="4"/>
                    </a:lnTo>
                    <a:cubicBezTo>
                      <a:pt x="78" y="2"/>
                      <a:pt x="70"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p:nvPr/>
            </p:nvSpPr>
            <p:spPr>
              <a:xfrm>
                <a:off x="6969355" y="3873495"/>
                <a:ext cx="48106" cy="48106"/>
              </a:xfrm>
              <a:custGeom>
                <a:avLst/>
                <a:gdLst/>
                <a:ahLst/>
                <a:cxnLst/>
                <a:rect l="l" t="t" r="r" b="b"/>
                <a:pathLst>
                  <a:path w="604" h="604" extrusionOk="0">
                    <a:moveTo>
                      <a:pt x="445" y="1"/>
                    </a:moveTo>
                    <a:lnTo>
                      <a:pt x="0" y="168"/>
                    </a:lnTo>
                    <a:lnTo>
                      <a:pt x="158" y="604"/>
                    </a:lnTo>
                    <a:lnTo>
                      <a:pt x="603" y="446"/>
                    </a:lnTo>
                    <a:lnTo>
                      <a:pt x="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6964178" y="3868477"/>
                <a:ext cx="58459" cy="57583"/>
              </a:xfrm>
              <a:custGeom>
                <a:avLst/>
                <a:gdLst/>
                <a:ahLst/>
                <a:cxnLst/>
                <a:rect l="l" t="t" r="r" b="b"/>
                <a:pathLst>
                  <a:path w="734" h="723" extrusionOk="0">
                    <a:moveTo>
                      <a:pt x="473" y="129"/>
                    </a:moveTo>
                    <a:lnTo>
                      <a:pt x="594" y="472"/>
                    </a:lnTo>
                    <a:lnTo>
                      <a:pt x="260" y="593"/>
                    </a:lnTo>
                    <a:lnTo>
                      <a:pt x="139" y="259"/>
                    </a:lnTo>
                    <a:lnTo>
                      <a:pt x="473" y="129"/>
                    </a:lnTo>
                    <a:close/>
                    <a:moveTo>
                      <a:pt x="517" y="1"/>
                    </a:moveTo>
                    <a:cubicBezTo>
                      <a:pt x="508" y="1"/>
                      <a:pt x="500" y="3"/>
                      <a:pt x="492" y="8"/>
                    </a:cubicBezTo>
                    <a:lnTo>
                      <a:pt x="47" y="166"/>
                    </a:lnTo>
                    <a:cubicBezTo>
                      <a:pt x="28" y="175"/>
                      <a:pt x="19" y="184"/>
                      <a:pt x="10" y="194"/>
                    </a:cubicBezTo>
                    <a:cubicBezTo>
                      <a:pt x="10" y="212"/>
                      <a:pt x="0" y="222"/>
                      <a:pt x="10" y="240"/>
                    </a:cubicBezTo>
                    <a:lnTo>
                      <a:pt x="167" y="685"/>
                    </a:lnTo>
                    <a:cubicBezTo>
                      <a:pt x="177" y="704"/>
                      <a:pt x="204" y="722"/>
                      <a:pt x="223" y="722"/>
                    </a:cubicBezTo>
                    <a:lnTo>
                      <a:pt x="241" y="722"/>
                    </a:lnTo>
                    <a:lnTo>
                      <a:pt x="687" y="555"/>
                    </a:lnTo>
                    <a:cubicBezTo>
                      <a:pt x="724" y="546"/>
                      <a:pt x="733" y="509"/>
                      <a:pt x="724" y="481"/>
                    </a:cubicBezTo>
                    <a:lnTo>
                      <a:pt x="566" y="36"/>
                    </a:lnTo>
                    <a:cubicBezTo>
                      <a:pt x="559" y="16"/>
                      <a:pt x="538"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a:off x="7282596" y="3887114"/>
                <a:ext cx="591125" cy="551940"/>
              </a:xfrm>
              <a:custGeom>
                <a:avLst/>
                <a:gdLst/>
                <a:ahLst/>
                <a:cxnLst/>
                <a:rect l="l" t="t" r="r" b="b"/>
                <a:pathLst>
                  <a:path w="7422" h="6930" extrusionOk="0">
                    <a:moveTo>
                      <a:pt x="3722" y="1"/>
                    </a:moveTo>
                    <a:cubicBezTo>
                      <a:pt x="3544" y="1"/>
                      <a:pt x="3364" y="15"/>
                      <a:pt x="3182" y="43"/>
                    </a:cubicBezTo>
                    <a:cubicBezTo>
                      <a:pt x="1299" y="331"/>
                      <a:pt x="1" y="2093"/>
                      <a:pt x="288" y="3986"/>
                    </a:cubicBezTo>
                    <a:cubicBezTo>
                      <a:pt x="549" y="5702"/>
                      <a:pt x="2030" y="6929"/>
                      <a:pt x="3714" y="6929"/>
                    </a:cubicBezTo>
                    <a:cubicBezTo>
                      <a:pt x="3888" y="6929"/>
                      <a:pt x="4063" y="6916"/>
                      <a:pt x="4240" y="6889"/>
                    </a:cubicBezTo>
                    <a:cubicBezTo>
                      <a:pt x="6123" y="6593"/>
                      <a:pt x="7422" y="4830"/>
                      <a:pt x="7134" y="2938"/>
                    </a:cubicBezTo>
                    <a:cubicBezTo>
                      <a:pt x="6874" y="1227"/>
                      <a:pt x="5401" y="1"/>
                      <a:pt x="3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7277420" y="3882176"/>
                <a:ext cx="589692" cy="561099"/>
              </a:xfrm>
              <a:custGeom>
                <a:avLst/>
                <a:gdLst/>
                <a:ahLst/>
                <a:cxnLst/>
                <a:rect l="l" t="t" r="r" b="b"/>
                <a:pathLst>
                  <a:path w="7404" h="7045" extrusionOk="0">
                    <a:moveTo>
                      <a:pt x="3776" y="114"/>
                    </a:moveTo>
                    <a:cubicBezTo>
                      <a:pt x="5427" y="114"/>
                      <a:pt x="6884" y="1330"/>
                      <a:pt x="7144" y="3009"/>
                    </a:cubicBezTo>
                    <a:cubicBezTo>
                      <a:pt x="7283" y="3909"/>
                      <a:pt x="7060" y="4808"/>
                      <a:pt x="6522" y="5541"/>
                    </a:cubicBezTo>
                    <a:cubicBezTo>
                      <a:pt x="5984" y="6274"/>
                      <a:pt x="5196" y="6757"/>
                      <a:pt x="4296" y="6886"/>
                    </a:cubicBezTo>
                    <a:cubicBezTo>
                      <a:pt x="4119" y="6914"/>
                      <a:pt x="3952" y="6933"/>
                      <a:pt x="3776" y="6933"/>
                    </a:cubicBezTo>
                    <a:cubicBezTo>
                      <a:pt x="2125" y="6933"/>
                      <a:pt x="669" y="5718"/>
                      <a:pt x="409" y="4038"/>
                    </a:cubicBezTo>
                    <a:cubicBezTo>
                      <a:pt x="130" y="2183"/>
                      <a:pt x="1401" y="439"/>
                      <a:pt x="3266" y="161"/>
                    </a:cubicBezTo>
                    <a:cubicBezTo>
                      <a:pt x="3433" y="133"/>
                      <a:pt x="3609" y="114"/>
                      <a:pt x="3776" y="114"/>
                    </a:cubicBezTo>
                    <a:close/>
                    <a:moveTo>
                      <a:pt x="3765" y="1"/>
                    </a:moveTo>
                    <a:cubicBezTo>
                      <a:pt x="3591" y="1"/>
                      <a:pt x="3415" y="14"/>
                      <a:pt x="3238" y="40"/>
                    </a:cubicBezTo>
                    <a:cubicBezTo>
                      <a:pt x="1327" y="337"/>
                      <a:pt x="1" y="2137"/>
                      <a:pt x="297" y="4057"/>
                    </a:cubicBezTo>
                    <a:cubicBezTo>
                      <a:pt x="566" y="5801"/>
                      <a:pt x="2069" y="7044"/>
                      <a:pt x="3776" y="7044"/>
                    </a:cubicBezTo>
                    <a:cubicBezTo>
                      <a:pt x="3952" y="7044"/>
                      <a:pt x="4129" y="7035"/>
                      <a:pt x="4314" y="7007"/>
                    </a:cubicBezTo>
                    <a:cubicBezTo>
                      <a:pt x="5242" y="6868"/>
                      <a:pt x="6058" y="6367"/>
                      <a:pt x="6615" y="5606"/>
                    </a:cubicBezTo>
                    <a:cubicBezTo>
                      <a:pt x="7171" y="4855"/>
                      <a:pt x="7403" y="3918"/>
                      <a:pt x="7255" y="2990"/>
                    </a:cubicBezTo>
                    <a:cubicBezTo>
                      <a:pt x="6985" y="1247"/>
                      <a:pt x="5478"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7236801" y="3869592"/>
                <a:ext cx="627364" cy="551781"/>
              </a:xfrm>
              <a:custGeom>
                <a:avLst/>
                <a:gdLst/>
                <a:ahLst/>
                <a:cxnLst/>
                <a:rect l="l" t="t" r="r" b="b"/>
                <a:pathLst>
                  <a:path w="7877" h="6928" extrusionOk="0">
                    <a:moveTo>
                      <a:pt x="3939" y="1"/>
                    </a:moveTo>
                    <a:cubicBezTo>
                      <a:pt x="2845" y="1"/>
                      <a:pt x="1768" y="518"/>
                      <a:pt x="1095" y="1488"/>
                    </a:cubicBezTo>
                    <a:cubicBezTo>
                      <a:pt x="0" y="3055"/>
                      <a:pt x="390" y="5208"/>
                      <a:pt x="1958" y="6302"/>
                    </a:cubicBezTo>
                    <a:cubicBezTo>
                      <a:pt x="2562" y="6724"/>
                      <a:pt x="3255" y="6927"/>
                      <a:pt x="3941" y="6927"/>
                    </a:cubicBezTo>
                    <a:cubicBezTo>
                      <a:pt x="5034" y="6927"/>
                      <a:pt x="6109" y="6412"/>
                      <a:pt x="6782" y="5449"/>
                    </a:cubicBezTo>
                    <a:cubicBezTo>
                      <a:pt x="7876" y="3881"/>
                      <a:pt x="7487" y="1720"/>
                      <a:pt x="5919" y="625"/>
                    </a:cubicBezTo>
                    <a:cubicBezTo>
                      <a:pt x="5315" y="203"/>
                      <a:pt x="4624" y="1"/>
                      <a:pt x="39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7250102" y="3865769"/>
                <a:ext cx="588895" cy="561258"/>
              </a:xfrm>
              <a:custGeom>
                <a:avLst/>
                <a:gdLst/>
                <a:ahLst/>
                <a:cxnLst/>
                <a:rect l="l" t="t" r="r" b="b"/>
                <a:pathLst>
                  <a:path w="7394" h="7047" extrusionOk="0">
                    <a:moveTo>
                      <a:pt x="3778" y="113"/>
                    </a:moveTo>
                    <a:cubicBezTo>
                      <a:pt x="5427" y="113"/>
                      <a:pt x="6874" y="1322"/>
                      <a:pt x="7134" y="3001"/>
                    </a:cubicBezTo>
                    <a:cubicBezTo>
                      <a:pt x="7273" y="3901"/>
                      <a:pt x="7051" y="4801"/>
                      <a:pt x="6513" y="5534"/>
                    </a:cubicBezTo>
                    <a:cubicBezTo>
                      <a:pt x="5975" y="6267"/>
                      <a:pt x="5186" y="6749"/>
                      <a:pt x="4286" y="6888"/>
                    </a:cubicBezTo>
                    <a:cubicBezTo>
                      <a:pt x="4111" y="6916"/>
                      <a:pt x="3936" y="6929"/>
                      <a:pt x="3764" y="6929"/>
                    </a:cubicBezTo>
                    <a:cubicBezTo>
                      <a:pt x="2114" y="6929"/>
                      <a:pt x="661" y="5720"/>
                      <a:pt x="409" y="4040"/>
                    </a:cubicBezTo>
                    <a:cubicBezTo>
                      <a:pt x="121" y="2185"/>
                      <a:pt x="1401" y="441"/>
                      <a:pt x="3256" y="153"/>
                    </a:cubicBezTo>
                    <a:cubicBezTo>
                      <a:pt x="3432" y="126"/>
                      <a:pt x="3606" y="113"/>
                      <a:pt x="3778" y="113"/>
                    </a:cubicBezTo>
                    <a:close/>
                    <a:moveTo>
                      <a:pt x="3777" y="1"/>
                    </a:moveTo>
                    <a:cubicBezTo>
                      <a:pt x="3599" y="1"/>
                      <a:pt x="3419" y="14"/>
                      <a:pt x="3238" y="42"/>
                    </a:cubicBezTo>
                    <a:cubicBezTo>
                      <a:pt x="1318" y="339"/>
                      <a:pt x="0" y="2139"/>
                      <a:pt x="288" y="4059"/>
                    </a:cubicBezTo>
                    <a:cubicBezTo>
                      <a:pt x="557" y="5794"/>
                      <a:pt x="2060" y="7046"/>
                      <a:pt x="3767" y="7046"/>
                    </a:cubicBezTo>
                    <a:cubicBezTo>
                      <a:pt x="3943" y="7046"/>
                      <a:pt x="4128" y="7027"/>
                      <a:pt x="4305" y="7000"/>
                    </a:cubicBezTo>
                    <a:cubicBezTo>
                      <a:pt x="5232" y="6861"/>
                      <a:pt x="6049" y="6360"/>
                      <a:pt x="6605" y="5608"/>
                    </a:cubicBezTo>
                    <a:cubicBezTo>
                      <a:pt x="7171" y="4847"/>
                      <a:pt x="7394" y="3920"/>
                      <a:pt x="7255" y="2983"/>
                    </a:cubicBezTo>
                    <a:cubicBezTo>
                      <a:pt x="6986" y="1252"/>
                      <a:pt x="5484" y="1"/>
                      <a:pt x="3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7643863" y="3925423"/>
                <a:ext cx="134600" cy="135078"/>
              </a:xfrm>
              <a:custGeom>
                <a:avLst/>
                <a:gdLst/>
                <a:ahLst/>
                <a:cxnLst/>
                <a:rect l="l" t="t" r="r" b="b"/>
                <a:pathLst>
                  <a:path w="1690" h="1696" extrusionOk="0">
                    <a:moveTo>
                      <a:pt x="105" y="0"/>
                    </a:moveTo>
                    <a:cubicBezTo>
                      <a:pt x="71" y="0"/>
                      <a:pt x="42" y="19"/>
                      <a:pt x="29" y="54"/>
                    </a:cubicBezTo>
                    <a:cubicBezTo>
                      <a:pt x="1" y="100"/>
                      <a:pt x="19" y="147"/>
                      <a:pt x="66" y="165"/>
                    </a:cubicBezTo>
                    <a:cubicBezTo>
                      <a:pt x="715" y="471"/>
                      <a:pt x="1225" y="991"/>
                      <a:pt x="1513" y="1649"/>
                    </a:cubicBezTo>
                    <a:cubicBezTo>
                      <a:pt x="1531" y="1677"/>
                      <a:pt x="1559" y="1696"/>
                      <a:pt x="1596" y="1696"/>
                    </a:cubicBezTo>
                    <a:cubicBezTo>
                      <a:pt x="1606" y="1696"/>
                      <a:pt x="1615" y="1696"/>
                      <a:pt x="1624" y="1687"/>
                    </a:cubicBezTo>
                    <a:cubicBezTo>
                      <a:pt x="1671" y="1668"/>
                      <a:pt x="1689" y="1622"/>
                      <a:pt x="1671" y="1575"/>
                    </a:cubicBezTo>
                    <a:cubicBezTo>
                      <a:pt x="1365" y="879"/>
                      <a:pt x="826" y="332"/>
                      <a:pt x="140" y="7"/>
                    </a:cubicBezTo>
                    <a:cubicBezTo>
                      <a:pt x="128" y="3"/>
                      <a:pt x="116" y="0"/>
                      <a:pt x="1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7895061" y="4209673"/>
                <a:ext cx="304483" cy="38548"/>
              </a:xfrm>
              <a:custGeom>
                <a:avLst/>
                <a:gdLst/>
                <a:ahLst/>
                <a:cxnLst/>
                <a:rect l="l" t="t" r="r" b="b"/>
                <a:pathLst>
                  <a:path w="3823" h="484" extrusionOk="0">
                    <a:moveTo>
                      <a:pt x="1" y="1"/>
                    </a:moveTo>
                    <a:lnTo>
                      <a:pt x="1" y="483"/>
                    </a:lnTo>
                    <a:lnTo>
                      <a:pt x="3823" y="483"/>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7890681" y="4205293"/>
                <a:ext cx="314040" cy="48106"/>
              </a:xfrm>
              <a:custGeom>
                <a:avLst/>
                <a:gdLst/>
                <a:ahLst/>
                <a:cxnLst/>
                <a:rect l="l" t="t" r="r" b="b"/>
                <a:pathLst>
                  <a:path w="3943" h="604" extrusionOk="0">
                    <a:moveTo>
                      <a:pt x="3822" y="111"/>
                    </a:moveTo>
                    <a:lnTo>
                      <a:pt x="3822" y="482"/>
                    </a:lnTo>
                    <a:lnTo>
                      <a:pt x="121" y="482"/>
                    </a:lnTo>
                    <a:lnTo>
                      <a:pt x="121" y="111"/>
                    </a:lnTo>
                    <a:close/>
                    <a:moveTo>
                      <a:pt x="56" y="0"/>
                    </a:moveTo>
                    <a:cubicBezTo>
                      <a:pt x="28" y="0"/>
                      <a:pt x="0" y="19"/>
                      <a:pt x="0" y="56"/>
                    </a:cubicBezTo>
                    <a:lnTo>
                      <a:pt x="0" y="547"/>
                    </a:lnTo>
                    <a:cubicBezTo>
                      <a:pt x="0" y="557"/>
                      <a:pt x="10" y="575"/>
                      <a:pt x="19" y="584"/>
                    </a:cubicBezTo>
                    <a:cubicBezTo>
                      <a:pt x="28" y="594"/>
                      <a:pt x="47" y="603"/>
                      <a:pt x="56" y="603"/>
                    </a:cubicBezTo>
                    <a:lnTo>
                      <a:pt x="3878" y="603"/>
                    </a:lnTo>
                    <a:cubicBezTo>
                      <a:pt x="3915" y="603"/>
                      <a:pt x="3943" y="575"/>
                      <a:pt x="3943" y="547"/>
                    </a:cubicBezTo>
                    <a:lnTo>
                      <a:pt x="3943" y="56"/>
                    </a:lnTo>
                    <a:cubicBezTo>
                      <a:pt x="3943" y="37"/>
                      <a:pt x="3934" y="19"/>
                      <a:pt x="3924" y="9"/>
                    </a:cubicBezTo>
                    <a:cubicBezTo>
                      <a:pt x="3915" y="0"/>
                      <a:pt x="389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7895061" y="4136560"/>
                <a:ext cx="175219" cy="25885"/>
              </a:xfrm>
              <a:custGeom>
                <a:avLst/>
                <a:gdLst/>
                <a:ahLst/>
                <a:cxnLst/>
                <a:rect l="l" t="t" r="r" b="b"/>
                <a:pathLst>
                  <a:path w="2200" h="325" extrusionOk="0">
                    <a:moveTo>
                      <a:pt x="1" y="0"/>
                    </a:moveTo>
                    <a:lnTo>
                      <a:pt x="1" y="325"/>
                    </a:lnTo>
                    <a:lnTo>
                      <a:pt x="2199" y="325"/>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7890681" y="4132100"/>
                <a:ext cx="184060" cy="34805"/>
              </a:xfrm>
              <a:custGeom>
                <a:avLst/>
                <a:gdLst/>
                <a:ahLst/>
                <a:cxnLst/>
                <a:rect l="l" t="t" r="r" b="b"/>
                <a:pathLst>
                  <a:path w="2311" h="437" extrusionOk="0">
                    <a:moveTo>
                      <a:pt x="2199" y="121"/>
                    </a:moveTo>
                    <a:lnTo>
                      <a:pt x="2199" y="316"/>
                    </a:lnTo>
                    <a:lnTo>
                      <a:pt x="121" y="316"/>
                    </a:lnTo>
                    <a:lnTo>
                      <a:pt x="121" y="121"/>
                    </a:lnTo>
                    <a:close/>
                    <a:moveTo>
                      <a:pt x="56" y="1"/>
                    </a:moveTo>
                    <a:cubicBezTo>
                      <a:pt x="47" y="1"/>
                      <a:pt x="28" y="10"/>
                      <a:pt x="19" y="19"/>
                    </a:cubicBezTo>
                    <a:cubicBezTo>
                      <a:pt x="10" y="28"/>
                      <a:pt x="0" y="47"/>
                      <a:pt x="0" y="56"/>
                    </a:cubicBezTo>
                    <a:lnTo>
                      <a:pt x="0" y="381"/>
                    </a:lnTo>
                    <a:cubicBezTo>
                      <a:pt x="0" y="409"/>
                      <a:pt x="28" y="437"/>
                      <a:pt x="56" y="437"/>
                    </a:cubicBezTo>
                    <a:lnTo>
                      <a:pt x="2254" y="437"/>
                    </a:lnTo>
                    <a:cubicBezTo>
                      <a:pt x="2273" y="437"/>
                      <a:pt x="2282" y="427"/>
                      <a:pt x="2292" y="418"/>
                    </a:cubicBezTo>
                    <a:cubicBezTo>
                      <a:pt x="2310" y="409"/>
                      <a:pt x="2310" y="390"/>
                      <a:pt x="2310" y="381"/>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7895061" y="4064163"/>
                <a:ext cx="175219" cy="25168"/>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7890681" y="4059703"/>
                <a:ext cx="184060" cy="34805"/>
              </a:xfrm>
              <a:custGeom>
                <a:avLst/>
                <a:gdLst/>
                <a:ahLst/>
                <a:cxnLst/>
                <a:rect l="l" t="t" r="r" b="b"/>
                <a:pathLst>
                  <a:path w="2311" h="437" extrusionOk="0">
                    <a:moveTo>
                      <a:pt x="2199" y="112"/>
                    </a:moveTo>
                    <a:lnTo>
                      <a:pt x="2199" y="316"/>
                    </a:lnTo>
                    <a:lnTo>
                      <a:pt x="121" y="316"/>
                    </a:lnTo>
                    <a:lnTo>
                      <a:pt x="121" y="112"/>
                    </a:lnTo>
                    <a:close/>
                    <a:moveTo>
                      <a:pt x="56" y="1"/>
                    </a:moveTo>
                    <a:cubicBezTo>
                      <a:pt x="47" y="1"/>
                      <a:pt x="28" y="10"/>
                      <a:pt x="19" y="19"/>
                    </a:cubicBezTo>
                    <a:cubicBezTo>
                      <a:pt x="10" y="28"/>
                      <a:pt x="0" y="38"/>
                      <a:pt x="0" y="56"/>
                    </a:cubicBezTo>
                    <a:lnTo>
                      <a:pt x="0" y="372"/>
                    </a:lnTo>
                    <a:cubicBezTo>
                      <a:pt x="0" y="409"/>
                      <a:pt x="28" y="437"/>
                      <a:pt x="56" y="437"/>
                    </a:cubicBezTo>
                    <a:lnTo>
                      <a:pt x="2254" y="437"/>
                    </a:lnTo>
                    <a:cubicBezTo>
                      <a:pt x="2273" y="437"/>
                      <a:pt x="2282" y="427"/>
                      <a:pt x="2292" y="418"/>
                    </a:cubicBezTo>
                    <a:cubicBezTo>
                      <a:pt x="2310" y="409"/>
                      <a:pt x="2310" y="390"/>
                      <a:pt x="2310" y="372"/>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7475415" y="3969546"/>
                <a:ext cx="156025" cy="115326"/>
              </a:xfrm>
              <a:custGeom>
                <a:avLst/>
                <a:gdLst/>
                <a:ahLst/>
                <a:cxnLst/>
                <a:rect l="l" t="t" r="r" b="b"/>
                <a:pathLst>
                  <a:path w="1959" h="1448" extrusionOk="0">
                    <a:moveTo>
                      <a:pt x="975" y="1"/>
                    </a:moveTo>
                    <a:cubicBezTo>
                      <a:pt x="437" y="1"/>
                      <a:pt x="1" y="437"/>
                      <a:pt x="1" y="975"/>
                    </a:cubicBezTo>
                    <a:lnTo>
                      <a:pt x="1" y="1448"/>
                    </a:lnTo>
                    <a:lnTo>
                      <a:pt x="353" y="1448"/>
                    </a:lnTo>
                    <a:lnTo>
                      <a:pt x="353" y="975"/>
                    </a:lnTo>
                    <a:cubicBezTo>
                      <a:pt x="353" y="632"/>
                      <a:pt x="641" y="353"/>
                      <a:pt x="984" y="353"/>
                    </a:cubicBezTo>
                    <a:cubicBezTo>
                      <a:pt x="1327" y="353"/>
                      <a:pt x="1606" y="632"/>
                      <a:pt x="1606" y="975"/>
                    </a:cubicBezTo>
                    <a:lnTo>
                      <a:pt x="1606" y="1448"/>
                    </a:lnTo>
                    <a:lnTo>
                      <a:pt x="1958" y="1448"/>
                    </a:lnTo>
                    <a:lnTo>
                      <a:pt x="1958" y="975"/>
                    </a:lnTo>
                    <a:cubicBezTo>
                      <a:pt x="1958" y="437"/>
                      <a:pt x="1513" y="1"/>
                      <a:pt x="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9"/>
              <p:cNvSpPr/>
              <p:nvPr/>
            </p:nvSpPr>
            <p:spPr>
              <a:xfrm>
                <a:off x="7471035" y="3964369"/>
                <a:ext cx="164786" cy="125680"/>
              </a:xfrm>
              <a:custGeom>
                <a:avLst/>
                <a:gdLst/>
                <a:ahLst/>
                <a:cxnLst/>
                <a:rect l="l" t="t" r="r" b="b"/>
                <a:pathLst>
                  <a:path w="2069" h="1578" extrusionOk="0">
                    <a:moveTo>
                      <a:pt x="1039" y="121"/>
                    </a:moveTo>
                    <a:cubicBezTo>
                      <a:pt x="1540" y="121"/>
                      <a:pt x="1948" y="530"/>
                      <a:pt x="1948" y="1040"/>
                    </a:cubicBezTo>
                    <a:lnTo>
                      <a:pt x="1948" y="1457"/>
                    </a:lnTo>
                    <a:lnTo>
                      <a:pt x="1716" y="1457"/>
                    </a:lnTo>
                    <a:lnTo>
                      <a:pt x="1716" y="1040"/>
                    </a:lnTo>
                    <a:cubicBezTo>
                      <a:pt x="1716" y="660"/>
                      <a:pt x="1410" y="353"/>
                      <a:pt x="1030" y="353"/>
                    </a:cubicBezTo>
                    <a:cubicBezTo>
                      <a:pt x="659" y="353"/>
                      <a:pt x="353" y="660"/>
                      <a:pt x="353" y="1040"/>
                    </a:cubicBezTo>
                    <a:lnTo>
                      <a:pt x="353" y="1457"/>
                    </a:lnTo>
                    <a:lnTo>
                      <a:pt x="121" y="1457"/>
                    </a:lnTo>
                    <a:lnTo>
                      <a:pt x="121" y="1040"/>
                    </a:lnTo>
                    <a:cubicBezTo>
                      <a:pt x="121" y="530"/>
                      <a:pt x="529" y="121"/>
                      <a:pt x="1039" y="121"/>
                    </a:cubicBezTo>
                    <a:close/>
                    <a:moveTo>
                      <a:pt x="1039" y="1"/>
                    </a:moveTo>
                    <a:cubicBezTo>
                      <a:pt x="464" y="1"/>
                      <a:pt x="0" y="465"/>
                      <a:pt x="0" y="1040"/>
                    </a:cubicBezTo>
                    <a:lnTo>
                      <a:pt x="0" y="1513"/>
                    </a:lnTo>
                    <a:cubicBezTo>
                      <a:pt x="0" y="1550"/>
                      <a:pt x="28" y="1578"/>
                      <a:pt x="65" y="1578"/>
                    </a:cubicBezTo>
                    <a:lnTo>
                      <a:pt x="418" y="1578"/>
                    </a:lnTo>
                    <a:cubicBezTo>
                      <a:pt x="445" y="1578"/>
                      <a:pt x="473" y="1550"/>
                      <a:pt x="473" y="1513"/>
                    </a:cubicBezTo>
                    <a:lnTo>
                      <a:pt x="473" y="1040"/>
                    </a:lnTo>
                    <a:cubicBezTo>
                      <a:pt x="473" y="724"/>
                      <a:pt x="724" y="474"/>
                      <a:pt x="1039" y="474"/>
                    </a:cubicBezTo>
                    <a:cubicBezTo>
                      <a:pt x="1345" y="474"/>
                      <a:pt x="1605" y="724"/>
                      <a:pt x="1605" y="1040"/>
                    </a:cubicBezTo>
                    <a:lnTo>
                      <a:pt x="1605" y="1513"/>
                    </a:lnTo>
                    <a:cubicBezTo>
                      <a:pt x="1605" y="1550"/>
                      <a:pt x="1624" y="1578"/>
                      <a:pt x="1661" y="1578"/>
                    </a:cubicBezTo>
                    <a:lnTo>
                      <a:pt x="2013" y="1578"/>
                    </a:lnTo>
                    <a:cubicBezTo>
                      <a:pt x="2041" y="1578"/>
                      <a:pt x="2069" y="1550"/>
                      <a:pt x="2069" y="1513"/>
                    </a:cubicBezTo>
                    <a:lnTo>
                      <a:pt x="2069" y="1040"/>
                    </a:lnTo>
                    <a:cubicBezTo>
                      <a:pt x="2069" y="465"/>
                      <a:pt x="1605"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7437744" y="4085587"/>
                <a:ext cx="231369" cy="192900"/>
              </a:xfrm>
              <a:custGeom>
                <a:avLst/>
                <a:gdLst/>
                <a:ahLst/>
                <a:cxnLst/>
                <a:rect l="l" t="t" r="r" b="b"/>
                <a:pathLst>
                  <a:path w="2905" h="2422" extrusionOk="0">
                    <a:moveTo>
                      <a:pt x="84" y="0"/>
                    </a:moveTo>
                    <a:cubicBezTo>
                      <a:pt x="38" y="0"/>
                      <a:pt x="10" y="37"/>
                      <a:pt x="10" y="74"/>
                    </a:cubicBezTo>
                    <a:lnTo>
                      <a:pt x="10" y="2347"/>
                    </a:lnTo>
                    <a:cubicBezTo>
                      <a:pt x="1" y="2384"/>
                      <a:pt x="38" y="2421"/>
                      <a:pt x="84" y="2421"/>
                    </a:cubicBezTo>
                    <a:lnTo>
                      <a:pt x="2821" y="2421"/>
                    </a:lnTo>
                    <a:cubicBezTo>
                      <a:pt x="2867" y="2421"/>
                      <a:pt x="2904" y="2384"/>
                      <a:pt x="2904" y="2347"/>
                    </a:cubicBezTo>
                    <a:lnTo>
                      <a:pt x="2904" y="74"/>
                    </a:lnTo>
                    <a:cubicBezTo>
                      <a:pt x="2904" y="37"/>
                      <a:pt x="2867" y="0"/>
                      <a:pt x="2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7433283" y="4080411"/>
                <a:ext cx="240209" cy="202537"/>
              </a:xfrm>
              <a:custGeom>
                <a:avLst/>
                <a:gdLst/>
                <a:ahLst/>
                <a:cxnLst/>
                <a:rect l="l" t="t" r="r" b="b"/>
                <a:pathLst>
                  <a:path w="3016" h="2543" extrusionOk="0">
                    <a:moveTo>
                      <a:pt x="2877" y="121"/>
                    </a:moveTo>
                    <a:cubicBezTo>
                      <a:pt x="2895" y="121"/>
                      <a:pt x="2905" y="130"/>
                      <a:pt x="2905" y="139"/>
                    </a:cubicBezTo>
                    <a:lnTo>
                      <a:pt x="2905" y="2412"/>
                    </a:lnTo>
                    <a:cubicBezTo>
                      <a:pt x="2905" y="2421"/>
                      <a:pt x="2886" y="2431"/>
                      <a:pt x="2877" y="2431"/>
                    </a:cubicBezTo>
                    <a:lnTo>
                      <a:pt x="140" y="2431"/>
                    </a:lnTo>
                    <a:cubicBezTo>
                      <a:pt x="131" y="2431"/>
                      <a:pt x="122" y="2421"/>
                      <a:pt x="122" y="2412"/>
                    </a:cubicBezTo>
                    <a:lnTo>
                      <a:pt x="122" y="139"/>
                    </a:lnTo>
                    <a:cubicBezTo>
                      <a:pt x="122" y="130"/>
                      <a:pt x="131" y="121"/>
                      <a:pt x="140" y="121"/>
                    </a:cubicBezTo>
                    <a:close/>
                    <a:moveTo>
                      <a:pt x="140" y="0"/>
                    </a:moveTo>
                    <a:cubicBezTo>
                      <a:pt x="66" y="0"/>
                      <a:pt x="1" y="65"/>
                      <a:pt x="1" y="139"/>
                    </a:cubicBezTo>
                    <a:lnTo>
                      <a:pt x="1" y="2412"/>
                    </a:lnTo>
                    <a:cubicBezTo>
                      <a:pt x="1" y="2486"/>
                      <a:pt x="66" y="2542"/>
                      <a:pt x="140" y="2542"/>
                    </a:cubicBezTo>
                    <a:lnTo>
                      <a:pt x="2877" y="2542"/>
                    </a:lnTo>
                    <a:cubicBezTo>
                      <a:pt x="2951" y="2542"/>
                      <a:pt x="3016" y="2486"/>
                      <a:pt x="3016" y="2412"/>
                    </a:cubicBezTo>
                    <a:lnTo>
                      <a:pt x="3016" y="139"/>
                    </a:lnTo>
                    <a:cubicBezTo>
                      <a:pt x="3016" y="65"/>
                      <a:pt x="2951" y="0"/>
                      <a:pt x="2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7532361" y="4141737"/>
                <a:ext cx="42132" cy="80601"/>
              </a:xfrm>
              <a:custGeom>
                <a:avLst/>
                <a:gdLst/>
                <a:ahLst/>
                <a:cxnLst/>
                <a:rect l="l" t="t" r="r" b="b"/>
                <a:pathLst>
                  <a:path w="529" h="1012" extrusionOk="0">
                    <a:moveTo>
                      <a:pt x="269" y="0"/>
                    </a:moveTo>
                    <a:cubicBezTo>
                      <a:pt x="121" y="0"/>
                      <a:pt x="0" y="121"/>
                      <a:pt x="0" y="269"/>
                    </a:cubicBezTo>
                    <a:cubicBezTo>
                      <a:pt x="0" y="371"/>
                      <a:pt x="56" y="464"/>
                      <a:pt x="148" y="510"/>
                    </a:cubicBezTo>
                    <a:lnTo>
                      <a:pt x="37" y="900"/>
                    </a:lnTo>
                    <a:cubicBezTo>
                      <a:pt x="28" y="956"/>
                      <a:pt x="65" y="1011"/>
                      <a:pt x="121" y="1011"/>
                    </a:cubicBezTo>
                    <a:lnTo>
                      <a:pt x="427" y="1011"/>
                    </a:lnTo>
                    <a:cubicBezTo>
                      <a:pt x="482" y="1011"/>
                      <a:pt x="520" y="956"/>
                      <a:pt x="510" y="900"/>
                    </a:cubicBezTo>
                    <a:lnTo>
                      <a:pt x="390" y="501"/>
                    </a:lnTo>
                    <a:cubicBezTo>
                      <a:pt x="473" y="455"/>
                      <a:pt x="529" y="371"/>
                      <a:pt x="529" y="269"/>
                    </a:cubicBezTo>
                    <a:cubicBezTo>
                      <a:pt x="529" y="121"/>
                      <a:pt x="417"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7527901" y="4137277"/>
                <a:ext cx="51769" cy="89521"/>
              </a:xfrm>
              <a:custGeom>
                <a:avLst/>
                <a:gdLst/>
                <a:ahLst/>
                <a:cxnLst/>
                <a:rect l="l" t="t" r="r" b="b"/>
                <a:pathLst>
                  <a:path w="650" h="1124" extrusionOk="0">
                    <a:moveTo>
                      <a:pt x="325" y="121"/>
                    </a:moveTo>
                    <a:cubicBezTo>
                      <a:pt x="436" y="121"/>
                      <a:pt x="529" y="214"/>
                      <a:pt x="529" y="325"/>
                    </a:cubicBezTo>
                    <a:cubicBezTo>
                      <a:pt x="529" y="399"/>
                      <a:pt x="492" y="474"/>
                      <a:pt x="418" y="511"/>
                    </a:cubicBezTo>
                    <a:cubicBezTo>
                      <a:pt x="399" y="520"/>
                      <a:pt x="390" y="548"/>
                      <a:pt x="390" y="576"/>
                    </a:cubicBezTo>
                    <a:lnTo>
                      <a:pt x="511" y="975"/>
                    </a:lnTo>
                    <a:cubicBezTo>
                      <a:pt x="511" y="984"/>
                      <a:pt x="501" y="993"/>
                      <a:pt x="501" y="993"/>
                    </a:cubicBezTo>
                    <a:cubicBezTo>
                      <a:pt x="501" y="1002"/>
                      <a:pt x="492" y="1002"/>
                      <a:pt x="483" y="1002"/>
                    </a:cubicBezTo>
                    <a:lnTo>
                      <a:pt x="177" y="1002"/>
                    </a:lnTo>
                    <a:cubicBezTo>
                      <a:pt x="158" y="1002"/>
                      <a:pt x="158" y="1002"/>
                      <a:pt x="158" y="993"/>
                    </a:cubicBezTo>
                    <a:cubicBezTo>
                      <a:pt x="149" y="993"/>
                      <a:pt x="149" y="984"/>
                      <a:pt x="149" y="975"/>
                    </a:cubicBezTo>
                    <a:lnTo>
                      <a:pt x="260" y="576"/>
                    </a:lnTo>
                    <a:cubicBezTo>
                      <a:pt x="269" y="548"/>
                      <a:pt x="260" y="520"/>
                      <a:pt x="232" y="511"/>
                    </a:cubicBezTo>
                    <a:cubicBezTo>
                      <a:pt x="158" y="474"/>
                      <a:pt x="112" y="409"/>
                      <a:pt x="112" y="325"/>
                    </a:cubicBezTo>
                    <a:cubicBezTo>
                      <a:pt x="112" y="214"/>
                      <a:pt x="204" y="121"/>
                      <a:pt x="325" y="121"/>
                    </a:cubicBezTo>
                    <a:close/>
                    <a:moveTo>
                      <a:pt x="325" y="1"/>
                    </a:moveTo>
                    <a:cubicBezTo>
                      <a:pt x="140" y="1"/>
                      <a:pt x="0" y="149"/>
                      <a:pt x="0" y="325"/>
                    </a:cubicBezTo>
                    <a:cubicBezTo>
                      <a:pt x="0" y="427"/>
                      <a:pt x="47" y="529"/>
                      <a:pt x="140" y="594"/>
                    </a:cubicBezTo>
                    <a:lnTo>
                      <a:pt x="37" y="947"/>
                    </a:lnTo>
                    <a:cubicBezTo>
                      <a:pt x="28" y="984"/>
                      <a:pt x="28" y="1030"/>
                      <a:pt x="56" y="1067"/>
                    </a:cubicBezTo>
                    <a:cubicBezTo>
                      <a:pt x="84" y="1105"/>
                      <a:pt x="130" y="1123"/>
                      <a:pt x="167" y="1123"/>
                    </a:cubicBezTo>
                    <a:lnTo>
                      <a:pt x="483" y="1123"/>
                    </a:lnTo>
                    <a:cubicBezTo>
                      <a:pt x="529" y="1123"/>
                      <a:pt x="566" y="1105"/>
                      <a:pt x="594" y="1067"/>
                    </a:cubicBezTo>
                    <a:cubicBezTo>
                      <a:pt x="622" y="1030"/>
                      <a:pt x="631" y="984"/>
                      <a:pt x="613" y="947"/>
                    </a:cubicBezTo>
                    <a:lnTo>
                      <a:pt x="520" y="585"/>
                    </a:lnTo>
                    <a:cubicBezTo>
                      <a:pt x="594" y="520"/>
                      <a:pt x="650" y="427"/>
                      <a:pt x="650" y="325"/>
                    </a:cubicBezTo>
                    <a:cubicBezTo>
                      <a:pt x="65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19"/>
            <p:cNvGrpSpPr/>
            <p:nvPr/>
          </p:nvGrpSpPr>
          <p:grpSpPr>
            <a:xfrm flipH="1">
              <a:off x="3725955" y="3512636"/>
              <a:ext cx="1329443" cy="916475"/>
              <a:chOff x="713230" y="2963286"/>
              <a:chExt cx="1329443" cy="916475"/>
            </a:xfrm>
          </p:grpSpPr>
          <p:sp>
            <p:nvSpPr>
              <p:cNvPr id="472" name="Google Shape;472;p19"/>
              <p:cNvSpPr/>
              <p:nvPr/>
            </p:nvSpPr>
            <p:spPr>
              <a:xfrm>
                <a:off x="803044" y="2963286"/>
                <a:ext cx="9516" cy="59929"/>
              </a:xfrm>
              <a:custGeom>
                <a:avLst/>
                <a:gdLst/>
                <a:ahLst/>
                <a:cxnLst/>
                <a:rect l="l" t="t" r="r" b="b"/>
                <a:pathLst>
                  <a:path w="121" h="762" extrusionOk="0">
                    <a:moveTo>
                      <a:pt x="56" y="1"/>
                    </a:moveTo>
                    <a:cubicBezTo>
                      <a:pt x="28" y="1"/>
                      <a:pt x="0" y="28"/>
                      <a:pt x="0" y="56"/>
                    </a:cubicBezTo>
                    <a:lnTo>
                      <a:pt x="0" y="696"/>
                    </a:lnTo>
                    <a:cubicBezTo>
                      <a:pt x="0" y="734"/>
                      <a:pt x="28" y="761"/>
                      <a:pt x="56" y="761"/>
                    </a:cubicBezTo>
                    <a:cubicBezTo>
                      <a:pt x="93" y="761"/>
                      <a:pt x="121" y="734"/>
                      <a:pt x="121" y="696"/>
                    </a:cubicBezTo>
                    <a:lnTo>
                      <a:pt x="121" y="56"/>
                    </a:lnTo>
                    <a:cubicBezTo>
                      <a:pt x="121" y="28"/>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803044" y="3093131"/>
                <a:ext cx="9516" cy="59222"/>
              </a:xfrm>
              <a:custGeom>
                <a:avLst/>
                <a:gdLst/>
                <a:ahLst/>
                <a:cxnLst/>
                <a:rect l="l" t="t" r="r" b="b"/>
                <a:pathLst>
                  <a:path w="121" h="753" extrusionOk="0">
                    <a:moveTo>
                      <a:pt x="56" y="1"/>
                    </a:moveTo>
                    <a:cubicBezTo>
                      <a:pt x="28" y="1"/>
                      <a:pt x="0" y="19"/>
                      <a:pt x="0" y="57"/>
                    </a:cubicBezTo>
                    <a:lnTo>
                      <a:pt x="0" y="697"/>
                    </a:lnTo>
                    <a:cubicBezTo>
                      <a:pt x="0" y="724"/>
                      <a:pt x="28" y="752"/>
                      <a:pt x="56" y="752"/>
                    </a:cubicBezTo>
                    <a:cubicBezTo>
                      <a:pt x="93" y="752"/>
                      <a:pt x="121" y="724"/>
                      <a:pt x="121" y="697"/>
                    </a:cubicBezTo>
                    <a:lnTo>
                      <a:pt x="121" y="57"/>
                    </a:lnTo>
                    <a:cubicBezTo>
                      <a:pt x="121" y="19"/>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842367" y="3053021"/>
                <a:ext cx="59929" cy="9595"/>
              </a:xfrm>
              <a:custGeom>
                <a:avLst/>
                <a:gdLst/>
                <a:ahLst/>
                <a:cxnLst/>
                <a:rect l="l" t="t" r="r" b="b"/>
                <a:pathLst>
                  <a:path w="762" h="122" extrusionOk="0">
                    <a:moveTo>
                      <a:pt x="66" y="1"/>
                    </a:moveTo>
                    <a:cubicBezTo>
                      <a:pt x="29" y="1"/>
                      <a:pt x="1" y="29"/>
                      <a:pt x="1" y="66"/>
                    </a:cubicBezTo>
                    <a:cubicBezTo>
                      <a:pt x="1" y="93"/>
                      <a:pt x="29" y="121"/>
                      <a:pt x="66" y="121"/>
                    </a:cubicBezTo>
                    <a:lnTo>
                      <a:pt x="706" y="121"/>
                    </a:lnTo>
                    <a:cubicBezTo>
                      <a:pt x="734" y="121"/>
                      <a:pt x="762" y="93"/>
                      <a:pt x="762" y="66"/>
                    </a:cubicBezTo>
                    <a:cubicBezTo>
                      <a:pt x="762" y="29"/>
                      <a:pt x="734" y="1"/>
                      <a:pt x="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713230" y="3053021"/>
                <a:ext cx="59222" cy="9595"/>
              </a:xfrm>
              <a:custGeom>
                <a:avLst/>
                <a:gdLst/>
                <a:ahLst/>
                <a:cxnLst/>
                <a:rect l="l" t="t" r="r" b="b"/>
                <a:pathLst>
                  <a:path w="753" h="122" extrusionOk="0">
                    <a:moveTo>
                      <a:pt x="57" y="1"/>
                    </a:moveTo>
                    <a:cubicBezTo>
                      <a:pt x="29" y="1"/>
                      <a:pt x="1" y="29"/>
                      <a:pt x="1" y="66"/>
                    </a:cubicBezTo>
                    <a:cubicBezTo>
                      <a:pt x="1" y="93"/>
                      <a:pt x="29" y="121"/>
                      <a:pt x="57" y="121"/>
                    </a:cubicBezTo>
                    <a:lnTo>
                      <a:pt x="697" y="121"/>
                    </a:lnTo>
                    <a:cubicBezTo>
                      <a:pt x="734" y="121"/>
                      <a:pt x="752" y="93"/>
                      <a:pt x="752" y="66"/>
                    </a:cubicBezTo>
                    <a:cubicBezTo>
                      <a:pt x="752" y="29"/>
                      <a:pt x="734" y="1"/>
                      <a:pt x="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743902" y="3085896"/>
                <a:ext cx="35863" cy="35785"/>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738790" y="3081098"/>
                <a:ext cx="46087" cy="44986"/>
              </a:xfrm>
              <a:custGeom>
                <a:avLst/>
                <a:gdLst/>
                <a:ahLst/>
                <a:cxnLst/>
                <a:rect l="l" t="t" r="r" b="b"/>
                <a:pathLst>
                  <a:path w="586" h="572" extrusionOk="0">
                    <a:moveTo>
                      <a:pt x="521" y="1"/>
                    </a:moveTo>
                    <a:cubicBezTo>
                      <a:pt x="506" y="1"/>
                      <a:pt x="492" y="5"/>
                      <a:pt x="483" y="15"/>
                    </a:cubicBezTo>
                    <a:lnTo>
                      <a:pt x="28" y="469"/>
                    </a:lnTo>
                    <a:cubicBezTo>
                      <a:pt x="1" y="497"/>
                      <a:pt x="1" y="534"/>
                      <a:pt x="28" y="553"/>
                    </a:cubicBezTo>
                    <a:cubicBezTo>
                      <a:pt x="38" y="562"/>
                      <a:pt x="47" y="571"/>
                      <a:pt x="66" y="571"/>
                    </a:cubicBezTo>
                    <a:cubicBezTo>
                      <a:pt x="84" y="571"/>
                      <a:pt x="93" y="562"/>
                      <a:pt x="112" y="553"/>
                    </a:cubicBezTo>
                    <a:lnTo>
                      <a:pt x="567" y="98"/>
                    </a:lnTo>
                    <a:cubicBezTo>
                      <a:pt x="585" y="80"/>
                      <a:pt x="585" y="43"/>
                      <a:pt x="567" y="15"/>
                    </a:cubicBezTo>
                    <a:cubicBezTo>
                      <a:pt x="553" y="5"/>
                      <a:pt x="536"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835840" y="2993958"/>
                <a:ext cx="35785" cy="35785"/>
              </a:xfrm>
              <a:custGeom>
                <a:avLst/>
                <a:gdLst/>
                <a:ahLst/>
                <a:cxnLst/>
                <a:rect l="l" t="t" r="r" b="b"/>
                <a:pathLst>
                  <a:path w="455" h="455" extrusionOk="0">
                    <a:moveTo>
                      <a:pt x="0"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830728" y="2989396"/>
                <a:ext cx="46009" cy="45458"/>
              </a:xfrm>
              <a:custGeom>
                <a:avLst/>
                <a:gdLst/>
                <a:ahLst/>
                <a:cxnLst/>
                <a:rect l="l" t="t" r="r" b="b"/>
                <a:pathLst>
                  <a:path w="585" h="578" extrusionOk="0">
                    <a:moveTo>
                      <a:pt x="519" y="0"/>
                    </a:moveTo>
                    <a:cubicBezTo>
                      <a:pt x="504" y="0"/>
                      <a:pt x="488" y="7"/>
                      <a:pt x="474" y="21"/>
                    </a:cubicBezTo>
                    <a:lnTo>
                      <a:pt x="19" y="476"/>
                    </a:lnTo>
                    <a:cubicBezTo>
                      <a:pt x="1" y="494"/>
                      <a:pt x="1" y="531"/>
                      <a:pt x="19" y="559"/>
                    </a:cubicBezTo>
                    <a:cubicBezTo>
                      <a:pt x="28" y="568"/>
                      <a:pt x="47" y="578"/>
                      <a:pt x="65" y="578"/>
                    </a:cubicBezTo>
                    <a:cubicBezTo>
                      <a:pt x="75" y="578"/>
                      <a:pt x="93" y="568"/>
                      <a:pt x="103" y="559"/>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743902" y="2993958"/>
                <a:ext cx="35863" cy="35785"/>
              </a:xfrm>
              <a:custGeom>
                <a:avLst/>
                <a:gdLst/>
                <a:ahLst/>
                <a:cxnLst/>
                <a:rect l="l" t="t" r="r" b="b"/>
                <a:pathLst>
                  <a:path w="456" h="455" extrusionOk="0">
                    <a:moveTo>
                      <a:pt x="1"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738790" y="2989396"/>
                <a:ext cx="46087" cy="45458"/>
              </a:xfrm>
              <a:custGeom>
                <a:avLst/>
                <a:gdLst/>
                <a:ahLst/>
                <a:cxnLst/>
                <a:rect l="l" t="t" r="r" b="b"/>
                <a:pathLst>
                  <a:path w="586" h="578" extrusionOk="0">
                    <a:moveTo>
                      <a:pt x="67" y="0"/>
                    </a:moveTo>
                    <a:cubicBezTo>
                      <a:pt x="52" y="0"/>
                      <a:pt x="38" y="7"/>
                      <a:pt x="28" y="21"/>
                    </a:cubicBezTo>
                    <a:cubicBezTo>
                      <a:pt x="1" y="40"/>
                      <a:pt x="1" y="77"/>
                      <a:pt x="28" y="105"/>
                    </a:cubicBezTo>
                    <a:lnTo>
                      <a:pt x="483" y="559"/>
                    </a:lnTo>
                    <a:cubicBezTo>
                      <a:pt x="492" y="568"/>
                      <a:pt x="502" y="578"/>
                      <a:pt x="520" y="578"/>
                    </a:cubicBezTo>
                    <a:cubicBezTo>
                      <a:pt x="539" y="578"/>
                      <a:pt x="548" y="568"/>
                      <a:pt x="567" y="559"/>
                    </a:cubicBezTo>
                    <a:cubicBezTo>
                      <a:pt x="585" y="531"/>
                      <a:pt x="585" y="494"/>
                      <a:pt x="567" y="476"/>
                    </a:cubicBezTo>
                    <a:lnTo>
                      <a:pt x="112" y="21"/>
                    </a:lnTo>
                    <a:cubicBezTo>
                      <a:pt x="98" y="7"/>
                      <a:pt x="82"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835840" y="3085896"/>
                <a:ext cx="35785" cy="35785"/>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a:off x="830728" y="3081098"/>
                <a:ext cx="46009" cy="44986"/>
              </a:xfrm>
              <a:custGeom>
                <a:avLst/>
                <a:gdLst/>
                <a:ahLst/>
                <a:cxnLst/>
                <a:rect l="l" t="t" r="r" b="b"/>
                <a:pathLst>
                  <a:path w="585" h="572" extrusionOk="0">
                    <a:moveTo>
                      <a:pt x="64" y="1"/>
                    </a:moveTo>
                    <a:cubicBezTo>
                      <a:pt x="49" y="1"/>
                      <a:pt x="33" y="5"/>
                      <a:pt x="19" y="15"/>
                    </a:cubicBezTo>
                    <a:cubicBezTo>
                      <a:pt x="1" y="43"/>
                      <a:pt x="1" y="80"/>
                      <a:pt x="19" y="98"/>
                    </a:cubicBezTo>
                    <a:lnTo>
                      <a:pt x="474" y="553"/>
                    </a:lnTo>
                    <a:cubicBezTo>
                      <a:pt x="483" y="562"/>
                      <a:pt x="501" y="571"/>
                      <a:pt x="520" y="571"/>
                    </a:cubicBezTo>
                    <a:cubicBezTo>
                      <a:pt x="529" y="571"/>
                      <a:pt x="548" y="562"/>
                      <a:pt x="557" y="553"/>
                    </a:cubicBezTo>
                    <a:cubicBezTo>
                      <a:pt x="585" y="534"/>
                      <a:pt x="585" y="497"/>
                      <a:pt x="557" y="469"/>
                    </a:cubicBezTo>
                    <a:lnTo>
                      <a:pt x="103" y="15"/>
                    </a:lnTo>
                    <a:cubicBezTo>
                      <a:pt x="93" y="5"/>
                      <a:pt x="79"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a:off x="1099227" y="3149281"/>
                <a:ext cx="70861" cy="71569"/>
              </a:xfrm>
              <a:custGeom>
                <a:avLst/>
                <a:gdLst/>
                <a:ahLst/>
                <a:cxnLst/>
                <a:rect l="l" t="t" r="r" b="b"/>
                <a:pathLst>
                  <a:path w="901" h="910" extrusionOk="0">
                    <a:moveTo>
                      <a:pt x="446" y="121"/>
                    </a:moveTo>
                    <a:cubicBezTo>
                      <a:pt x="631" y="121"/>
                      <a:pt x="789" y="270"/>
                      <a:pt x="789" y="455"/>
                    </a:cubicBezTo>
                    <a:cubicBezTo>
                      <a:pt x="789" y="641"/>
                      <a:pt x="631" y="789"/>
                      <a:pt x="446" y="789"/>
                    </a:cubicBezTo>
                    <a:cubicBezTo>
                      <a:pt x="269" y="789"/>
                      <a:pt x="112" y="641"/>
                      <a:pt x="112" y="455"/>
                    </a:cubicBezTo>
                    <a:cubicBezTo>
                      <a:pt x="112" y="270"/>
                      <a:pt x="269" y="121"/>
                      <a:pt x="446" y="121"/>
                    </a:cubicBezTo>
                    <a:close/>
                    <a:moveTo>
                      <a:pt x="446" y="1"/>
                    </a:moveTo>
                    <a:cubicBezTo>
                      <a:pt x="204" y="1"/>
                      <a:pt x="0" y="205"/>
                      <a:pt x="0" y="455"/>
                    </a:cubicBezTo>
                    <a:cubicBezTo>
                      <a:pt x="0" y="706"/>
                      <a:pt x="204" y="910"/>
                      <a:pt x="446" y="910"/>
                    </a:cubicBezTo>
                    <a:cubicBezTo>
                      <a:pt x="696" y="910"/>
                      <a:pt x="900" y="706"/>
                      <a:pt x="900" y="455"/>
                    </a:cubicBezTo>
                    <a:cubicBezTo>
                      <a:pt x="900" y="205"/>
                      <a:pt x="696" y="1"/>
                      <a:pt x="4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a:off x="822706" y="3648376"/>
                <a:ext cx="300669" cy="38773"/>
              </a:xfrm>
              <a:custGeom>
                <a:avLst/>
                <a:gdLst/>
                <a:ahLst/>
                <a:cxnLst/>
                <a:rect l="l" t="t" r="r" b="b"/>
                <a:pathLst>
                  <a:path w="3823" h="493" extrusionOk="0">
                    <a:moveTo>
                      <a:pt x="0" y="0"/>
                    </a:moveTo>
                    <a:lnTo>
                      <a:pt x="0" y="492"/>
                    </a:lnTo>
                    <a:lnTo>
                      <a:pt x="3822" y="492"/>
                    </a:lnTo>
                    <a:lnTo>
                      <a:pt x="38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a:off x="818302" y="3643972"/>
                <a:ext cx="309478" cy="47503"/>
              </a:xfrm>
              <a:custGeom>
                <a:avLst/>
                <a:gdLst/>
                <a:ahLst/>
                <a:cxnLst/>
                <a:rect l="l" t="t" r="r" b="b"/>
                <a:pathLst>
                  <a:path w="3935" h="604" extrusionOk="0">
                    <a:moveTo>
                      <a:pt x="3823" y="121"/>
                    </a:moveTo>
                    <a:lnTo>
                      <a:pt x="3823" y="492"/>
                    </a:lnTo>
                    <a:lnTo>
                      <a:pt x="112" y="492"/>
                    </a:lnTo>
                    <a:lnTo>
                      <a:pt x="112" y="121"/>
                    </a:lnTo>
                    <a:close/>
                    <a:moveTo>
                      <a:pt x="56" y="1"/>
                    </a:moveTo>
                    <a:cubicBezTo>
                      <a:pt x="38" y="1"/>
                      <a:pt x="29" y="10"/>
                      <a:pt x="10" y="19"/>
                    </a:cubicBezTo>
                    <a:cubicBezTo>
                      <a:pt x="1" y="29"/>
                      <a:pt x="1" y="47"/>
                      <a:pt x="1" y="56"/>
                    </a:cubicBezTo>
                    <a:lnTo>
                      <a:pt x="1" y="548"/>
                    </a:lnTo>
                    <a:cubicBezTo>
                      <a:pt x="1" y="585"/>
                      <a:pt x="19" y="604"/>
                      <a:pt x="56" y="604"/>
                    </a:cubicBezTo>
                    <a:lnTo>
                      <a:pt x="3878" y="604"/>
                    </a:lnTo>
                    <a:cubicBezTo>
                      <a:pt x="3906" y="604"/>
                      <a:pt x="3934" y="585"/>
                      <a:pt x="3934" y="548"/>
                    </a:cubicBezTo>
                    <a:lnTo>
                      <a:pt x="3934" y="56"/>
                    </a:lnTo>
                    <a:cubicBezTo>
                      <a:pt x="3934" y="47"/>
                      <a:pt x="3925" y="29"/>
                      <a:pt x="3916" y="19"/>
                    </a:cubicBezTo>
                    <a:cubicBezTo>
                      <a:pt x="3906" y="10"/>
                      <a:pt x="3888"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a:off x="950349" y="357688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p:nvPr/>
            </p:nvSpPr>
            <p:spPr>
              <a:xfrm>
                <a:off x="946024" y="3572482"/>
                <a:ext cx="181754" cy="33661"/>
              </a:xfrm>
              <a:custGeom>
                <a:avLst/>
                <a:gdLst/>
                <a:ahLst/>
                <a:cxnLst/>
                <a:rect l="l" t="t" r="r" b="b"/>
                <a:pathLst>
                  <a:path w="2311" h="428" extrusionOk="0">
                    <a:moveTo>
                      <a:pt x="2199" y="112"/>
                    </a:moveTo>
                    <a:lnTo>
                      <a:pt x="2199" y="316"/>
                    </a:lnTo>
                    <a:lnTo>
                      <a:pt x="121" y="316"/>
                    </a:lnTo>
                    <a:lnTo>
                      <a:pt x="121" y="112"/>
                    </a:lnTo>
                    <a:close/>
                    <a:moveTo>
                      <a:pt x="56" y="1"/>
                    </a:moveTo>
                    <a:cubicBezTo>
                      <a:pt x="28" y="1"/>
                      <a:pt x="0" y="19"/>
                      <a:pt x="0" y="56"/>
                    </a:cubicBezTo>
                    <a:lnTo>
                      <a:pt x="0" y="372"/>
                    </a:lnTo>
                    <a:cubicBezTo>
                      <a:pt x="0" y="390"/>
                      <a:pt x="10" y="400"/>
                      <a:pt x="19" y="418"/>
                    </a:cubicBezTo>
                    <a:cubicBezTo>
                      <a:pt x="28" y="427"/>
                      <a:pt x="47" y="427"/>
                      <a:pt x="56" y="427"/>
                    </a:cubicBezTo>
                    <a:lnTo>
                      <a:pt x="2254" y="427"/>
                    </a:lnTo>
                    <a:cubicBezTo>
                      <a:pt x="2282" y="427"/>
                      <a:pt x="2310" y="409"/>
                      <a:pt x="2310" y="372"/>
                    </a:cubicBezTo>
                    <a:lnTo>
                      <a:pt x="2310" y="56"/>
                    </a:lnTo>
                    <a:cubicBezTo>
                      <a:pt x="2310" y="38"/>
                      <a:pt x="2301" y="28"/>
                      <a:pt x="2292" y="10"/>
                    </a:cubicBezTo>
                    <a:cubicBezTo>
                      <a:pt x="2282" y="1"/>
                      <a:pt x="2264"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9"/>
              <p:cNvSpPr/>
              <p:nvPr/>
            </p:nvSpPr>
            <p:spPr>
              <a:xfrm>
                <a:off x="950349" y="350539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9"/>
              <p:cNvSpPr/>
              <p:nvPr/>
            </p:nvSpPr>
            <p:spPr>
              <a:xfrm>
                <a:off x="946024" y="3500285"/>
                <a:ext cx="181754" cy="34369"/>
              </a:xfrm>
              <a:custGeom>
                <a:avLst/>
                <a:gdLst/>
                <a:ahLst/>
                <a:cxnLst/>
                <a:rect l="l" t="t" r="r" b="b"/>
                <a:pathLst>
                  <a:path w="2311" h="437" extrusionOk="0">
                    <a:moveTo>
                      <a:pt x="2199" y="121"/>
                    </a:moveTo>
                    <a:lnTo>
                      <a:pt x="2199" y="316"/>
                    </a:lnTo>
                    <a:lnTo>
                      <a:pt x="121" y="316"/>
                    </a:lnTo>
                    <a:lnTo>
                      <a:pt x="121" y="121"/>
                    </a:lnTo>
                    <a:close/>
                    <a:moveTo>
                      <a:pt x="56" y="0"/>
                    </a:moveTo>
                    <a:cubicBezTo>
                      <a:pt x="47" y="0"/>
                      <a:pt x="28" y="10"/>
                      <a:pt x="19" y="19"/>
                    </a:cubicBezTo>
                    <a:cubicBezTo>
                      <a:pt x="10" y="28"/>
                      <a:pt x="0" y="47"/>
                      <a:pt x="0" y="65"/>
                    </a:cubicBezTo>
                    <a:lnTo>
                      <a:pt x="0" y="381"/>
                    </a:lnTo>
                    <a:cubicBezTo>
                      <a:pt x="0" y="408"/>
                      <a:pt x="28" y="436"/>
                      <a:pt x="56" y="436"/>
                    </a:cubicBezTo>
                    <a:lnTo>
                      <a:pt x="2254" y="436"/>
                    </a:lnTo>
                    <a:cubicBezTo>
                      <a:pt x="2282" y="436"/>
                      <a:pt x="2310" y="408"/>
                      <a:pt x="2310" y="381"/>
                    </a:cubicBezTo>
                    <a:lnTo>
                      <a:pt x="2310" y="65"/>
                    </a:lnTo>
                    <a:cubicBezTo>
                      <a:pt x="2310" y="47"/>
                      <a:pt x="2301" y="28"/>
                      <a:pt x="2292" y="19"/>
                    </a:cubicBezTo>
                    <a:cubicBezTo>
                      <a:pt x="2282" y="10"/>
                      <a:pt x="2264" y="0"/>
                      <a:pt x="2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9"/>
              <p:cNvSpPr/>
              <p:nvPr/>
            </p:nvSpPr>
            <p:spPr>
              <a:xfrm>
                <a:off x="1144449" y="3330093"/>
                <a:ext cx="583722" cy="544713"/>
              </a:xfrm>
              <a:custGeom>
                <a:avLst/>
                <a:gdLst/>
                <a:ahLst/>
                <a:cxnLst/>
                <a:rect l="l" t="t" r="r" b="b"/>
                <a:pathLst>
                  <a:path w="7422" h="6926" extrusionOk="0">
                    <a:moveTo>
                      <a:pt x="3714" y="0"/>
                    </a:moveTo>
                    <a:cubicBezTo>
                      <a:pt x="2029" y="0"/>
                      <a:pt x="549" y="1227"/>
                      <a:pt x="288" y="2934"/>
                    </a:cubicBezTo>
                    <a:cubicBezTo>
                      <a:pt x="0" y="4827"/>
                      <a:pt x="1299" y="6599"/>
                      <a:pt x="3182" y="6886"/>
                    </a:cubicBezTo>
                    <a:cubicBezTo>
                      <a:pt x="3359" y="6913"/>
                      <a:pt x="3535" y="6926"/>
                      <a:pt x="3708" y="6926"/>
                    </a:cubicBezTo>
                    <a:cubicBezTo>
                      <a:pt x="5393" y="6926"/>
                      <a:pt x="6874" y="5699"/>
                      <a:pt x="7134" y="3992"/>
                    </a:cubicBezTo>
                    <a:cubicBezTo>
                      <a:pt x="7422" y="2099"/>
                      <a:pt x="6123" y="327"/>
                      <a:pt x="4240" y="40"/>
                    </a:cubicBezTo>
                    <a:cubicBezTo>
                      <a:pt x="4063" y="13"/>
                      <a:pt x="3887" y="0"/>
                      <a:pt x="3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p:nvPr/>
            </p:nvSpPr>
            <p:spPr>
              <a:xfrm>
                <a:off x="1151763" y="3325532"/>
                <a:ext cx="569880" cy="554229"/>
              </a:xfrm>
              <a:custGeom>
                <a:avLst/>
                <a:gdLst/>
                <a:ahLst/>
                <a:cxnLst/>
                <a:rect l="l" t="t" r="r" b="b"/>
                <a:pathLst>
                  <a:path w="7246" h="7047" extrusionOk="0">
                    <a:moveTo>
                      <a:pt x="3618" y="116"/>
                    </a:moveTo>
                    <a:cubicBezTo>
                      <a:pt x="3785" y="116"/>
                      <a:pt x="3961" y="126"/>
                      <a:pt x="4138" y="154"/>
                    </a:cubicBezTo>
                    <a:cubicBezTo>
                      <a:pt x="5038" y="293"/>
                      <a:pt x="5826" y="775"/>
                      <a:pt x="6364" y="1508"/>
                    </a:cubicBezTo>
                    <a:cubicBezTo>
                      <a:pt x="6902" y="2241"/>
                      <a:pt x="7125" y="3141"/>
                      <a:pt x="6986" y="4040"/>
                    </a:cubicBezTo>
                    <a:cubicBezTo>
                      <a:pt x="6725" y="5720"/>
                      <a:pt x="5271" y="6929"/>
                      <a:pt x="3621" y="6929"/>
                    </a:cubicBezTo>
                    <a:cubicBezTo>
                      <a:pt x="3449" y="6929"/>
                      <a:pt x="3274" y="6916"/>
                      <a:pt x="3099" y="6888"/>
                    </a:cubicBezTo>
                    <a:cubicBezTo>
                      <a:pt x="2199" y="6749"/>
                      <a:pt x="1410" y="6267"/>
                      <a:pt x="872" y="5534"/>
                    </a:cubicBezTo>
                    <a:cubicBezTo>
                      <a:pt x="334" y="4801"/>
                      <a:pt x="112" y="3901"/>
                      <a:pt x="251" y="3002"/>
                    </a:cubicBezTo>
                    <a:cubicBezTo>
                      <a:pt x="510" y="1322"/>
                      <a:pt x="1967" y="116"/>
                      <a:pt x="3618" y="116"/>
                    </a:cubicBezTo>
                    <a:close/>
                    <a:moveTo>
                      <a:pt x="3618" y="1"/>
                    </a:moveTo>
                    <a:cubicBezTo>
                      <a:pt x="1910" y="1"/>
                      <a:pt x="408" y="1252"/>
                      <a:pt x="139" y="2983"/>
                    </a:cubicBezTo>
                    <a:cubicBezTo>
                      <a:pt x="0" y="3920"/>
                      <a:pt x="223" y="4848"/>
                      <a:pt x="780" y="5608"/>
                    </a:cubicBezTo>
                    <a:cubicBezTo>
                      <a:pt x="1336" y="6360"/>
                      <a:pt x="2152" y="6861"/>
                      <a:pt x="3089" y="7000"/>
                    </a:cubicBezTo>
                    <a:cubicBezTo>
                      <a:pt x="3266" y="7028"/>
                      <a:pt x="3442" y="7046"/>
                      <a:pt x="3618" y="7046"/>
                    </a:cubicBezTo>
                    <a:cubicBezTo>
                      <a:pt x="5325" y="7046"/>
                      <a:pt x="6837" y="5794"/>
                      <a:pt x="7097" y="4059"/>
                    </a:cubicBezTo>
                    <a:cubicBezTo>
                      <a:pt x="7245" y="3122"/>
                      <a:pt x="7013" y="2194"/>
                      <a:pt x="6457" y="1434"/>
                    </a:cubicBezTo>
                    <a:cubicBezTo>
                      <a:pt x="5900" y="682"/>
                      <a:pt x="5084" y="181"/>
                      <a:pt x="4156" y="42"/>
                    </a:cubicBezTo>
                    <a:cubicBezTo>
                      <a:pt x="3975" y="14"/>
                      <a:pt x="3795" y="1"/>
                      <a:pt x="3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9"/>
              <p:cNvSpPr/>
              <p:nvPr/>
            </p:nvSpPr>
            <p:spPr>
              <a:xfrm>
                <a:off x="1152471" y="3313892"/>
                <a:ext cx="621708" cy="544949"/>
              </a:xfrm>
              <a:custGeom>
                <a:avLst/>
                <a:gdLst/>
                <a:ahLst/>
                <a:cxnLst/>
                <a:rect l="l" t="t" r="r" b="b"/>
                <a:pathLst>
                  <a:path w="7905" h="6929" extrusionOk="0">
                    <a:moveTo>
                      <a:pt x="3948" y="1"/>
                    </a:moveTo>
                    <a:cubicBezTo>
                      <a:pt x="3318" y="1"/>
                      <a:pt x="2680" y="173"/>
                      <a:pt x="2106" y="533"/>
                    </a:cubicBezTo>
                    <a:cubicBezTo>
                      <a:pt x="492" y="1554"/>
                      <a:pt x="1" y="3688"/>
                      <a:pt x="1021" y="5311"/>
                    </a:cubicBezTo>
                    <a:cubicBezTo>
                      <a:pt x="1675" y="6354"/>
                      <a:pt x="2801" y="6929"/>
                      <a:pt x="3955" y="6929"/>
                    </a:cubicBezTo>
                    <a:cubicBezTo>
                      <a:pt x="4586" y="6929"/>
                      <a:pt x="5225" y="6757"/>
                      <a:pt x="5798" y="6396"/>
                    </a:cubicBezTo>
                    <a:cubicBezTo>
                      <a:pt x="7413" y="5376"/>
                      <a:pt x="7904" y="3242"/>
                      <a:pt x="6884" y="1619"/>
                    </a:cubicBezTo>
                    <a:cubicBezTo>
                      <a:pt x="6224" y="575"/>
                      <a:pt x="5099" y="1"/>
                      <a:pt x="39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9"/>
              <p:cNvSpPr/>
              <p:nvPr/>
            </p:nvSpPr>
            <p:spPr>
              <a:xfrm>
                <a:off x="1178739" y="3308938"/>
                <a:ext cx="582306" cy="553993"/>
              </a:xfrm>
              <a:custGeom>
                <a:avLst/>
                <a:gdLst/>
                <a:ahLst/>
                <a:cxnLst/>
                <a:rect l="l" t="t" r="r" b="b"/>
                <a:pathLst>
                  <a:path w="7404" h="7044" extrusionOk="0">
                    <a:moveTo>
                      <a:pt x="3628" y="114"/>
                    </a:moveTo>
                    <a:cubicBezTo>
                      <a:pt x="3795" y="114"/>
                      <a:pt x="3971" y="133"/>
                      <a:pt x="4138" y="160"/>
                    </a:cubicBezTo>
                    <a:cubicBezTo>
                      <a:pt x="5993" y="439"/>
                      <a:pt x="7273" y="2183"/>
                      <a:pt x="6995" y="4038"/>
                    </a:cubicBezTo>
                    <a:cubicBezTo>
                      <a:pt x="6735" y="5718"/>
                      <a:pt x="5280" y="6926"/>
                      <a:pt x="3630" y="6926"/>
                    </a:cubicBezTo>
                    <a:cubicBezTo>
                      <a:pt x="3458" y="6926"/>
                      <a:pt x="3284" y="6913"/>
                      <a:pt x="3108" y="6886"/>
                    </a:cubicBezTo>
                    <a:cubicBezTo>
                      <a:pt x="2208" y="6747"/>
                      <a:pt x="1420" y="6274"/>
                      <a:pt x="882" y="5541"/>
                    </a:cubicBezTo>
                    <a:cubicBezTo>
                      <a:pt x="344" y="4808"/>
                      <a:pt x="121" y="3908"/>
                      <a:pt x="260" y="3008"/>
                    </a:cubicBezTo>
                    <a:cubicBezTo>
                      <a:pt x="520" y="1320"/>
                      <a:pt x="1976" y="114"/>
                      <a:pt x="3628" y="114"/>
                    </a:cubicBezTo>
                    <a:close/>
                    <a:moveTo>
                      <a:pt x="3629" y="0"/>
                    </a:moveTo>
                    <a:cubicBezTo>
                      <a:pt x="1917" y="0"/>
                      <a:pt x="410" y="1247"/>
                      <a:pt x="149" y="2990"/>
                    </a:cubicBezTo>
                    <a:cubicBezTo>
                      <a:pt x="1" y="3918"/>
                      <a:pt x="232" y="4845"/>
                      <a:pt x="789" y="5606"/>
                    </a:cubicBezTo>
                    <a:cubicBezTo>
                      <a:pt x="1346" y="6367"/>
                      <a:pt x="2162" y="6858"/>
                      <a:pt x="3090" y="7007"/>
                    </a:cubicBezTo>
                    <a:cubicBezTo>
                      <a:pt x="3275" y="7034"/>
                      <a:pt x="3451" y="7044"/>
                      <a:pt x="3628" y="7044"/>
                    </a:cubicBezTo>
                    <a:cubicBezTo>
                      <a:pt x="5335" y="7044"/>
                      <a:pt x="6837" y="5791"/>
                      <a:pt x="7106" y="4057"/>
                    </a:cubicBezTo>
                    <a:cubicBezTo>
                      <a:pt x="7403" y="2136"/>
                      <a:pt x="6077" y="337"/>
                      <a:pt x="4156" y="40"/>
                    </a:cubicBezTo>
                    <a:cubicBezTo>
                      <a:pt x="3979" y="13"/>
                      <a:pt x="3803"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9"/>
              <p:cNvSpPr/>
              <p:nvPr/>
            </p:nvSpPr>
            <p:spPr>
              <a:xfrm>
                <a:off x="1563950" y="3370439"/>
                <a:ext cx="117578" cy="119701"/>
              </a:xfrm>
              <a:custGeom>
                <a:avLst/>
                <a:gdLst/>
                <a:ahLst/>
                <a:cxnLst/>
                <a:rect l="l" t="t" r="r" b="b"/>
                <a:pathLst>
                  <a:path w="1495" h="1522" extrusionOk="0">
                    <a:moveTo>
                      <a:pt x="1" y="0"/>
                    </a:moveTo>
                    <a:lnTo>
                      <a:pt x="1494" y="1521"/>
                    </a:lnTo>
                    <a:cubicBezTo>
                      <a:pt x="1197" y="863"/>
                      <a:pt x="678" y="3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a:off x="1555928" y="3363282"/>
                <a:ext cx="132836" cy="133386"/>
              </a:xfrm>
              <a:custGeom>
                <a:avLst/>
                <a:gdLst/>
                <a:ahLst/>
                <a:cxnLst/>
                <a:rect l="l" t="t" r="r" b="b"/>
                <a:pathLst>
                  <a:path w="1689" h="1696" extrusionOk="0">
                    <a:moveTo>
                      <a:pt x="104" y="0"/>
                    </a:moveTo>
                    <a:cubicBezTo>
                      <a:pt x="71" y="0"/>
                      <a:pt x="42" y="20"/>
                      <a:pt x="28" y="54"/>
                    </a:cubicBezTo>
                    <a:cubicBezTo>
                      <a:pt x="1" y="100"/>
                      <a:pt x="19" y="147"/>
                      <a:pt x="65" y="175"/>
                    </a:cubicBezTo>
                    <a:cubicBezTo>
                      <a:pt x="715" y="471"/>
                      <a:pt x="1225" y="991"/>
                      <a:pt x="1513" y="1650"/>
                    </a:cubicBezTo>
                    <a:cubicBezTo>
                      <a:pt x="1531" y="1677"/>
                      <a:pt x="1559" y="1696"/>
                      <a:pt x="1596" y="1696"/>
                    </a:cubicBezTo>
                    <a:lnTo>
                      <a:pt x="1633" y="1696"/>
                    </a:lnTo>
                    <a:cubicBezTo>
                      <a:pt x="1670" y="1668"/>
                      <a:pt x="1689" y="1622"/>
                      <a:pt x="1670" y="1575"/>
                    </a:cubicBezTo>
                    <a:cubicBezTo>
                      <a:pt x="1364" y="889"/>
                      <a:pt x="826" y="332"/>
                      <a:pt x="140" y="8"/>
                    </a:cubicBezTo>
                    <a:cubicBezTo>
                      <a:pt x="128" y="3"/>
                      <a:pt x="116" y="0"/>
                      <a:pt x="1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a:off x="1990058" y="3317117"/>
                <a:ext cx="47503" cy="47503"/>
              </a:xfrm>
              <a:custGeom>
                <a:avLst/>
                <a:gdLst/>
                <a:ahLst/>
                <a:cxnLst/>
                <a:rect l="l" t="t" r="r" b="b"/>
                <a:pathLst>
                  <a:path w="604" h="604" extrusionOk="0">
                    <a:moveTo>
                      <a:pt x="158" y="1"/>
                    </a:moveTo>
                    <a:lnTo>
                      <a:pt x="0" y="437"/>
                    </a:lnTo>
                    <a:lnTo>
                      <a:pt x="436" y="604"/>
                    </a:lnTo>
                    <a:lnTo>
                      <a:pt x="603" y="159"/>
                    </a:lnTo>
                    <a:lnTo>
                      <a:pt x="1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a:off x="1277991" y="3581212"/>
                <a:ext cx="151790" cy="76524"/>
              </a:xfrm>
              <a:custGeom>
                <a:avLst/>
                <a:gdLst/>
                <a:ahLst/>
                <a:cxnLst/>
                <a:rect l="l" t="t" r="r" b="b"/>
                <a:pathLst>
                  <a:path w="1930" h="973" extrusionOk="0">
                    <a:moveTo>
                      <a:pt x="965" y="1"/>
                    </a:moveTo>
                    <a:cubicBezTo>
                      <a:pt x="427" y="1"/>
                      <a:pt x="0" y="437"/>
                      <a:pt x="0" y="966"/>
                    </a:cubicBezTo>
                    <a:cubicBezTo>
                      <a:pt x="0" y="970"/>
                      <a:pt x="483" y="973"/>
                      <a:pt x="965" y="973"/>
                    </a:cubicBezTo>
                    <a:cubicBezTo>
                      <a:pt x="1447" y="973"/>
                      <a:pt x="1930" y="970"/>
                      <a:pt x="1930" y="966"/>
                    </a:cubicBezTo>
                    <a:cubicBezTo>
                      <a:pt x="1930" y="437"/>
                      <a:pt x="1494"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9"/>
              <p:cNvSpPr/>
              <p:nvPr/>
            </p:nvSpPr>
            <p:spPr>
              <a:xfrm>
                <a:off x="1272879" y="3576887"/>
                <a:ext cx="161306" cy="85411"/>
              </a:xfrm>
              <a:custGeom>
                <a:avLst/>
                <a:gdLst/>
                <a:ahLst/>
                <a:cxnLst/>
                <a:rect l="l" t="t" r="r" b="b"/>
                <a:pathLst>
                  <a:path w="2051" h="1086" extrusionOk="0">
                    <a:moveTo>
                      <a:pt x="1030" y="112"/>
                    </a:moveTo>
                    <a:cubicBezTo>
                      <a:pt x="1512" y="112"/>
                      <a:pt x="1902" y="492"/>
                      <a:pt x="1930" y="965"/>
                    </a:cubicBezTo>
                    <a:lnTo>
                      <a:pt x="121" y="965"/>
                    </a:lnTo>
                    <a:cubicBezTo>
                      <a:pt x="149" y="492"/>
                      <a:pt x="548" y="112"/>
                      <a:pt x="1030" y="112"/>
                    </a:cubicBezTo>
                    <a:close/>
                    <a:moveTo>
                      <a:pt x="1030" y="0"/>
                    </a:moveTo>
                    <a:cubicBezTo>
                      <a:pt x="464" y="0"/>
                      <a:pt x="0" y="455"/>
                      <a:pt x="0" y="1021"/>
                    </a:cubicBezTo>
                    <a:cubicBezTo>
                      <a:pt x="0" y="1076"/>
                      <a:pt x="0" y="1076"/>
                      <a:pt x="408" y="1086"/>
                    </a:cubicBezTo>
                    <a:lnTo>
                      <a:pt x="1132" y="1086"/>
                    </a:lnTo>
                    <a:cubicBezTo>
                      <a:pt x="2050" y="1086"/>
                      <a:pt x="2050" y="1086"/>
                      <a:pt x="2050" y="1021"/>
                    </a:cubicBezTo>
                    <a:cubicBezTo>
                      <a:pt x="2050" y="455"/>
                      <a:pt x="1587"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p:cNvSpPr/>
              <p:nvPr/>
            </p:nvSpPr>
            <p:spPr>
              <a:xfrm>
                <a:off x="1310787" y="3484241"/>
                <a:ext cx="86198" cy="86905"/>
              </a:xfrm>
              <a:custGeom>
                <a:avLst/>
                <a:gdLst/>
                <a:ahLst/>
                <a:cxnLst/>
                <a:rect l="l" t="t" r="r" b="b"/>
                <a:pathLst>
                  <a:path w="1096" h="1105" extrusionOk="0">
                    <a:moveTo>
                      <a:pt x="548" y="0"/>
                    </a:moveTo>
                    <a:cubicBezTo>
                      <a:pt x="251" y="0"/>
                      <a:pt x="1" y="251"/>
                      <a:pt x="1" y="548"/>
                    </a:cubicBezTo>
                    <a:cubicBezTo>
                      <a:pt x="1" y="854"/>
                      <a:pt x="251" y="1104"/>
                      <a:pt x="548" y="1104"/>
                    </a:cubicBezTo>
                    <a:cubicBezTo>
                      <a:pt x="854" y="1104"/>
                      <a:pt x="1095" y="854"/>
                      <a:pt x="1095" y="548"/>
                    </a:cubicBezTo>
                    <a:cubicBezTo>
                      <a:pt x="1095"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9"/>
              <p:cNvSpPr/>
              <p:nvPr/>
            </p:nvSpPr>
            <p:spPr>
              <a:xfrm>
                <a:off x="1306383" y="3479837"/>
                <a:ext cx="95714" cy="95635"/>
              </a:xfrm>
              <a:custGeom>
                <a:avLst/>
                <a:gdLst/>
                <a:ahLst/>
                <a:cxnLst/>
                <a:rect l="l" t="t" r="r" b="b"/>
                <a:pathLst>
                  <a:path w="1217" h="1216" extrusionOk="0">
                    <a:moveTo>
                      <a:pt x="604" y="121"/>
                    </a:moveTo>
                    <a:cubicBezTo>
                      <a:pt x="882" y="121"/>
                      <a:pt x="1096" y="334"/>
                      <a:pt x="1096" y="604"/>
                    </a:cubicBezTo>
                    <a:cubicBezTo>
                      <a:pt x="1096" y="882"/>
                      <a:pt x="882" y="1095"/>
                      <a:pt x="604" y="1095"/>
                    </a:cubicBezTo>
                    <a:cubicBezTo>
                      <a:pt x="335" y="1095"/>
                      <a:pt x="122" y="882"/>
                      <a:pt x="122" y="604"/>
                    </a:cubicBezTo>
                    <a:cubicBezTo>
                      <a:pt x="122" y="334"/>
                      <a:pt x="335" y="121"/>
                      <a:pt x="604" y="121"/>
                    </a:cubicBezTo>
                    <a:close/>
                    <a:moveTo>
                      <a:pt x="604" y="1"/>
                    </a:moveTo>
                    <a:cubicBezTo>
                      <a:pt x="270" y="1"/>
                      <a:pt x="1" y="279"/>
                      <a:pt x="1" y="613"/>
                    </a:cubicBezTo>
                    <a:cubicBezTo>
                      <a:pt x="1" y="947"/>
                      <a:pt x="270" y="1216"/>
                      <a:pt x="604" y="1216"/>
                    </a:cubicBezTo>
                    <a:cubicBezTo>
                      <a:pt x="938" y="1216"/>
                      <a:pt x="1216" y="947"/>
                      <a:pt x="1216" y="613"/>
                    </a:cubicBezTo>
                    <a:cubicBezTo>
                      <a:pt x="1216" y="279"/>
                      <a:pt x="938" y="1"/>
                      <a:pt x="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p:cNvSpPr/>
              <p:nvPr/>
            </p:nvSpPr>
            <p:spPr>
              <a:xfrm>
                <a:off x="1499775" y="3581212"/>
                <a:ext cx="152576" cy="76524"/>
              </a:xfrm>
              <a:custGeom>
                <a:avLst/>
                <a:gdLst/>
                <a:ahLst/>
                <a:cxnLst/>
                <a:rect l="l" t="t" r="r" b="b"/>
                <a:pathLst>
                  <a:path w="1940" h="973" extrusionOk="0">
                    <a:moveTo>
                      <a:pt x="965" y="1"/>
                    </a:moveTo>
                    <a:cubicBezTo>
                      <a:pt x="436" y="1"/>
                      <a:pt x="0" y="437"/>
                      <a:pt x="0" y="966"/>
                    </a:cubicBezTo>
                    <a:cubicBezTo>
                      <a:pt x="0" y="970"/>
                      <a:pt x="485" y="973"/>
                      <a:pt x="970" y="973"/>
                    </a:cubicBezTo>
                    <a:cubicBezTo>
                      <a:pt x="1454" y="973"/>
                      <a:pt x="1939" y="970"/>
                      <a:pt x="1939" y="966"/>
                    </a:cubicBezTo>
                    <a:cubicBezTo>
                      <a:pt x="1939" y="437"/>
                      <a:pt x="1503"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9"/>
              <p:cNvSpPr/>
              <p:nvPr/>
            </p:nvSpPr>
            <p:spPr>
              <a:xfrm>
                <a:off x="1495370" y="3576887"/>
                <a:ext cx="161306" cy="85411"/>
              </a:xfrm>
              <a:custGeom>
                <a:avLst/>
                <a:gdLst/>
                <a:ahLst/>
                <a:cxnLst/>
                <a:rect l="l" t="t" r="r" b="b"/>
                <a:pathLst>
                  <a:path w="2051" h="1086" extrusionOk="0">
                    <a:moveTo>
                      <a:pt x="1030" y="112"/>
                    </a:moveTo>
                    <a:cubicBezTo>
                      <a:pt x="1503" y="112"/>
                      <a:pt x="1902" y="492"/>
                      <a:pt x="1930" y="965"/>
                    </a:cubicBezTo>
                    <a:lnTo>
                      <a:pt x="121" y="965"/>
                    </a:lnTo>
                    <a:cubicBezTo>
                      <a:pt x="149" y="492"/>
                      <a:pt x="548" y="112"/>
                      <a:pt x="1030" y="112"/>
                    </a:cubicBezTo>
                    <a:close/>
                    <a:moveTo>
                      <a:pt x="1021" y="0"/>
                    </a:moveTo>
                    <a:cubicBezTo>
                      <a:pt x="464" y="0"/>
                      <a:pt x="1" y="455"/>
                      <a:pt x="1" y="1021"/>
                    </a:cubicBezTo>
                    <a:cubicBezTo>
                      <a:pt x="1" y="1076"/>
                      <a:pt x="1" y="1076"/>
                      <a:pt x="399" y="1086"/>
                    </a:cubicBezTo>
                    <a:lnTo>
                      <a:pt x="1132" y="1086"/>
                    </a:lnTo>
                    <a:cubicBezTo>
                      <a:pt x="2051" y="1086"/>
                      <a:pt x="2051" y="1086"/>
                      <a:pt x="2051" y="1021"/>
                    </a:cubicBezTo>
                    <a:cubicBezTo>
                      <a:pt x="2051" y="455"/>
                      <a:pt x="1587"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p:cNvSpPr/>
              <p:nvPr/>
            </p:nvSpPr>
            <p:spPr>
              <a:xfrm>
                <a:off x="1533278" y="3484241"/>
                <a:ext cx="86198" cy="86905"/>
              </a:xfrm>
              <a:custGeom>
                <a:avLst/>
                <a:gdLst/>
                <a:ahLst/>
                <a:cxnLst/>
                <a:rect l="l" t="t" r="r" b="b"/>
                <a:pathLst>
                  <a:path w="1096" h="1105" extrusionOk="0">
                    <a:moveTo>
                      <a:pt x="548" y="0"/>
                    </a:moveTo>
                    <a:cubicBezTo>
                      <a:pt x="251" y="0"/>
                      <a:pt x="1" y="251"/>
                      <a:pt x="1" y="557"/>
                    </a:cubicBezTo>
                    <a:cubicBezTo>
                      <a:pt x="1" y="854"/>
                      <a:pt x="242" y="1104"/>
                      <a:pt x="548" y="1104"/>
                    </a:cubicBezTo>
                    <a:cubicBezTo>
                      <a:pt x="854" y="1104"/>
                      <a:pt x="1096" y="854"/>
                      <a:pt x="1096" y="557"/>
                    </a:cubicBezTo>
                    <a:cubicBezTo>
                      <a:pt x="1096"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9"/>
              <p:cNvSpPr/>
              <p:nvPr/>
            </p:nvSpPr>
            <p:spPr>
              <a:xfrm>
                <a:off x="1528952" y="3479837"/>
                <a:ext cx="95635" cy="95635"/>
              </a:xfrm>
              <a:custGeom>
                <a:avLst/>
                <a:gdLst/>
                <a:ahLst/>
                <a:cxnLst/>
                <a:rect l="l" t="t" r="r" b="b"/>
                <a:pathLst>
                  <a:path w="1216" h="1216" extrusionOk="0">
                    <a:moveTo>
                      <a:pt x="603" y="121"/>
                    </a:moveTo>
                    <a:cubicBezTo>
                      <a:pt x="872" y="121"/>
                      <a:pt x="1095" y="334"/>
                      <a:pt x="1095" y="604"/>
                    </a:cubicBezTo>
                    <a:cubicBezTo>
                      <a:pt x="1095" y="882"/>
                      <a:pt x="872" y="1095"/>
                      <a:pt x="603" y="1095"/>
                    </a:cubicBezTo>
                    <a:cubicBezTo>
                      <a:pt x="334" y="1095"/>
                      <a:pt x="112" y="882"/>
                      <a:pt x="112" y="604"/>
                    </a:cubicBezTo>
                    <a:cubicBezTo>
                      <a:pt x="112" y="334"/>
                      <a:pt x="334" y="121"/>
                      <a:pt x="603" y="121"/>
                    </a:cubicBezTo>
                    <a:close/>
                    <a:moveTo>
                      <a:pt x="603" y="1"/>
                    </a:moveTo>
                    <a:cubicBezTo>
                      <a:pt x="269" y="1"/>
                      <a:pt x="0" y="279"/>
                      <a:pt x="0" y="613"/>
                    </a:cubicBezTo>
                    <a:cubicBezTo>
                      <a:pt x="0" y="947"/>
                      <a:pt x="269" y="1216"/>
                      <a:pt x="603" y="1216"/>
                    </a:cubicBezTo>
                    <a:cubicBezTo>
                      <a:pt x="937" y="1216"/>
                      <a:pt x="1216" y="947"/>
                      <a:pt x="1216" y="613"/>
                    </a:cubicBezTo>
                    <a:cubicBezTo>
                      <a:pt x="1216" y="279"/>
                      <a:pt x="937"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p:cNvSpPr/>
              <p:nvPr/>
            </p:nvSpPr>
            <p:spPr>
              <a:xfrm>
                <a:off x="1374962" y="3594346"/>
                <a:ext cx="172317" cy="86512"/>
              </a:xfrm>
              <a:custGeom>
                <a:avLst/>
                <a:gdLst/>
                <a:ahLst/>
                <a:cxnLst/>
                <a:rect l="l" t="t" r="r" b="b"/>
                <a:pathLst>
                  <a:path w="2191" h="1100" extrusionOk="0">
                    <a:moveTo>
                      <a:pt x="1096" y="1"/>
                    </a:moveTo>
                    <a:cubicBezTo>
                      <a:pt x="493" y="1"/>
                      <a:pt x="1" y="493"/>
                      <a:pt x="1" y="1096"/>
                    </a:cubicBezTo>
                    <a:cubicBezTo>
                      <a:pt x="1" y="1096"/>
                      <a:pt x="974" y="1100"/>
                      <a:pt x="1623" y="1100"/>
                    </a:cubicBezTo>
                    <a:cubicBezTo>
                      <a:pt x="1947" y="1100"/>
                      <a:pt x="2190" y="1099"/>
                      <a:pt x="2190" y="1096"/>
                    </a:cubicBezTo>
                    <a:cubicBezTo>
                      <a:pt x="2190" y="493"/>
                      <a:pt x="1699"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a:off x="1370637" y="3590021"/>
                <a:ext cx="180968" cy="95635"/>
              </a:xfrm>
              <a:custGeom>
                <a:avLst/>
                <a:gdLst/>
                <a:ahLst/>
                <a:cxnLst/>
                <a:rect l="l" t="t" r="r" b="b"/>
                <a:pathLst>
                  <a:path w="2301" h="1216" extrusionOk="0">
                    <a:moveTo>
                      <a:pt x="1151" y="112"/>
                    </a:moveTo>
                    <a:cubicBezTo>
                      <a:pt x="1707" y="112"/>
                      <a:pt x="2162" y="548"/>
                      <a:pt x="2190" y="1095"/>
                    </a:cubicBezTo>
                    <a:lnTo>
                      <a:pt x="112" y="1095"/>
                    </a:lnTo>
                    <a:cubicBezTo>
                      <a:pt x="139" y="548"/>
                      <a:pt x="594" y="112"/>
                      <a:pt x="1151" y="112"/>
                    </a:cubicBezTo>
                    <a:close/>
                    <a:moveTo>
                      <a:pt x="1151" y="0"/>
                    </a:moveTo>
                    <a:cubicBezTo>
                      <a:pt x="510" y="0"/>
                      <a:pt x="0" y="511"/>
                      <a:pt x="0" y="1151"/>
                    </a:cubicBezTo>
                    <a:cubicBezTo>
                      <a:pt x="0" y="1206"/>
                      <a:pt x="0" y="1206"/>
                      <a:pt x="446" y="1216"/>
                    </a:cubicBezTo>
                    <a:lnTo>
                      <a:pt x="1271" y="1216"/>
                    </a:lnTo>
                    <a:cubicBezTo>
                      <a:pt x="2301" y="1216"/>
                      <a:pt x="2301" y="1216"/>
                      <a:pt x="2301" y="1151"/>
                    </a:cubicBezTo>
                    <a:cubicBezTo>
                      <a:pt x="2301" y="511"/>
                      <a:pt x="1791" y="0"/>
                      <a:pt x="1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1412949" y="3484241"/>
                <a:ext cx="97837" cy="98545"/>
              </a:xfrm>
              <a:custGeom>
                <a:avLst/>
                <a:gdLst/>
                <a:ahLst/>
                <a:cxnLst/>
                <a:rect l="l" t="t" r="r" b="b"/>
                <a:pathLst>
                  <a:path w="1244" h="1253" extrusionOk="0">
                    <a:moveTo>
                      <a:pt x="622" y="0"/>
                    </a:moveTo>
                    <a:cubicBezTo>
                      <a:pt x="279" y="0"/>
                      <a:pt x="0" y="278"/>
                      <a:pt x="0" y="622"/>
                    </a:cubicBezTo>
                    <a:cubicBezTo>
                      <a:pt x="0" y="974"/>
                      <a:pt x="279" y="1253"/>
                      <a:pt x="622" y="1253"/>
                    </a:cubicBezTo>
                    <a:cubicBezTo>
                      <a:pt x="965" y="1253"/>
                      <a:pt x="1243" y="974"/>
                      <a:pt x="1243" y="622"/>
                    </a:cubicBezTo>
                    <a:cubicBezTo>
                      <a:pt x="1243" y="278"/>
                      <a:pt x="965" y="0"/>
                      <a:pt x="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1407837" y="3479837"/>
                <a:ext cx="107354" cy="107354"/>
              </a:xfrm>
              <a:custGeom>
                <a:avLst/>
                <a:gdLst/>
                <a:ahLst/>
                <a:cxnLst/>
                <a:rect l="l" t="t" r="r" b="b"/>
                <a:pathLst>
                  <a:path w="1365" h="1365" extrusionOk="0">
                    <a:moveTo>
                      <a:pt x="687" y="121"/>
                    </a:moveTo>
                    <a:cubicBezTo>
                      <a:pt x="993" y="121"/>
                      <a:pt x="1253" y="372"/>
                      <a:pt x="1253" y="678"/>
                    </a:cubicBezTo>
                    <a:cubicBezTo>
                      <a:pt x="1253" y="993"/>
                      <a:pt x="993" y="1244"/>
                      <a:pt x="687" y="1244"/>
                    </a:cubicBezTo>
                    <a:cubicBezTo>
                      <a:pt x="371" y="1244"/>
                      <a:pt x="121" y="993"/>
                      <a:pt x="121" y="678"/>
                    </a:cubicBezTo>
                    <a:cubicBezTo>
                      <a:pt x="121" y="372"/>
                      <a:pt x="371" y="121"/>
                      <a:pt x="687" y="121"/>
                    </a:cubicBezTo>
                    <a:close/>
                    <a:moveTo>
                      <a:pt x="687" y="1"/>
                    </a:moveTo>
                    <a:cubicBezTo>
                      <a:pt x="307" y="1"/>
                      <a:pt x="0" y="307"/>
                      <a:pt x="0" y="678"/>
                    </a:cubicBezTo>
                    <a:cubicBezTo>
                      <a:pt x="0" y="1058"/>
                      <a:pt x="307" y="1364"/>
                      <a:pt x="687" y="1364"/>
                    </a:cubicBezTo>
                    <a:cubicBezTo>
                      <a:pt x="1058" y="1364"/>
                      <a:pt x="1364" y="1058"/>
                      <a:pt x="1364" y="678"/>
                    </a:cubicBezTo>
                    <a:cubicBezTo>
                      <a:pt x="1364" y="307"/>
                      <a:pt x="1058"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1985653" y="3311847"/>
                <a:ext cx="57019" cy="56469"/>
              </a:xfrm>
              <a:custGeom>
                <a:avLst/>
                <a:gdLst/>
                <a:ahLst/>
                <a:cxnLst/>
                <a:rect l="l" t="t" r="r" b="b"/>
                <a:pathLst>
                  <a:path w="725" h="718" extrusionOk="0">
                    <a:moveTo>
                      <a:pt x="251" y="133"/>
                    </a:moveTo>
                    <a:lnTo>
                      <a:pt x="585" y="253"/>
                    </a:lnTo>
                    <a:lnTo>
                      <a:pt x="464" y="587"/>
                    </a:lnTo>
                    <a:lnTo>
                      <a:pt x="130" y="467"/>
                    </a:lnTo>
                    <a:lnTo>
                      <a:pt x="251" y="133"/>
                    </a:lnTo>
                    <a:close/>
                    <a:moveTo>
                      <a:pt x="223" y="0"/>
                    </a:moveTo>
                    <a:cubicBezTo>
                      <a:pt x="195" y="0"/>
                      <a:pt x="175" y="17"/>
                      <a:pt x="168" y="40"/>
                    </a:cubicBezTo>
                    <a:lnTo>
                      <a:pt x="1" y="485"/>
                    </a:lnTo>
                    <a:cubicBezTo>
                      <a:pt x="1" y="495"/>
                      <a:pt x="1" y="513"/>
                      <a:pt x="1" y="522"/>
                    </a:cubicBezTo>
                    <a:cubicBezTo>
                      <a:pt x="10" y="541"/>
                      <a:pt x="19" y="550"/>
                      <a:pt x="38" y="559"/>
                    </a:cubicBezTo>
                    <a:lnTo>
                      <a:pt x="483" y="717"/>
                    </a:lnTo>
                    <a:lnTo>
                      <a:pt x="501" y="717"/>
                    </a:lnTo>
                    <a:cubicBezTo>
                      <a:pt x="520" y="717"/>
                      <a:pt x="548" y="708"/>
                      <a:pt x="557" y="680"/>
                    </a:cubicBezTo>
                    <a:lnTo>
                      <a:pt x="715" y="235"/>
                    </a:lnTo>
                    <a:cubicBezTo>
                      <a:pt x="724" y="207"/>
                      <a:pt x="715" y="179"/>
                      <a:pt x="678" y="161"/>
                    </a:cubicBezTo>
                    <a:lnTo>
                      <a:pt x="242" y="3"/>
                    </a:lnTo>
                    <a:cubicBezTo>
                      <a:pt x="235" y="1"/>
                      <a:pt x="229"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1707716" y="3340239"/>
                <a:ext cx="302085" cy="134566"/>
              </a:xfrm>
              <a:custGeom>
                <a:avLst/>
                <a:gdLst/>
                <a:ahLst/>
                <a:cxnLst/>
                <a:rect l="l" t="t" r="r" b="b"/>
                <a:pathLst>
                  <a:path w="3841" h="1711" extrusionOk="0">
                    <a:moveTo>
                      <a:pt x="3769" y="0"/>
                    </a:moveTo>
                    <a:cubicBezTo>
                      <a:pt x="3762" y="0"/>
                      <a:pt x="3754" y="1"/>
                      <a:pt x="3748" y="4"/>
                    </a:cubicBezTo>
                    <a:lnTo>
                      <a:pt x="37" y="1599"/>
                    </a:lnTo>
                    <a:cubicBezTo>
                      <a:pt x="9" y="1618"/>
                      <a:pt x="0" y="1655"/>
                      <a:pt x="9" y="1683"/>
                    </a:cubicBezTo>
                    <a:cubicBezTo>
                      <a:pt x="19" y="1701"/>
                      <a:pt x="37" y="1711"/>
                      <a:pt x="65" y="1711"/>
                    </a:cubicBezTo>
                    <a:lnTo>
                      <a:pt x="84" y="1711"/>
                    </a:lnTo>
                    <a:lnTo>
                      <a:pt x="3794" y="115"/>
                    </a:lnTo>
                    <a:cubicBezTo>
                      <a:pt x="3822" y="106"/>
                      <a:pt x="3841" y="69"/>
                      <a:pt x="3822" y="41"/>
                    </a:cubicBezTo>
                    <a:cubicBezTo>
                      <a:pt x="3815" y="12"/>
                      <a:pt x="3792"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 id="2147483651" r:id="rId2"/>
    <p:sldLayoutId id="2147483671" r:id="rId3"/>
    <p:sldLayoutId id="2147483654" r:id="rId4"/>
    <p:sldLayoutId id="2147483655" r:id="rId5"/>
    <p:sldLayoutId id="2147483656" r:id="rId6"/>
    <p:sldLayoutId id="2147483658" r:id="rId7"/>
    <p:sldLayoutId id="2147483661" r:id="rId8"/>
    <p:sldLayoutId id="2147483665" r:id="rId9"/>
    <p:sldLayoutId id="2147483666"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24"/>
          <p:cNvSpPr txBox="1">
            <a:spLocks noGrp="1"/>
          </p:cNvSpPr>
          <p:nvPr>
            <p:ph type="ctrTitle"/>
          </p:nvPr>
        </p:nvSpPr>
        <p:spPr>
          <a:xfrm>
            <a:off x="713225" y="1252927"/>
            <a:ext cx="4370100" cy="215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900" dirty="0">
                <a:latin typeface="Sora" panose="020B0604020202020204" charset="0"/>
                <a:ea typeface="ADLaM Display" panose="02010000000000000000" pitchFamily="2" charset="0"/>
                <a:cs typeface="Sora" panose="020B0604020202020204" charset="0"/>
              </a:rPr>
              <a:t>Shared</a:t>
            </a:r>
            <a:br>
              <a:rPr lang="en" sz="4900" dirty="0">
                <a:latin typeface="Sora" panose="020B0604020202020204" charset="0"/>
                <a:ea typeface="ADLaM Display" panose="02010000000000000000" pitchFamily="2" charset="0"/>
                <a:cs typeface="Sora" panose="020B0604020202020204" charset="0"/>
              </a:rPr>
            </a:br>
            <a:r>
              <a:rPr lang="en" sz="4900" dirty="0">
                <a:latin typeface="Sora" panose="020B0604020202020204" charset="0"/>
                <a:ea typeface="ADLaM Display" panose="02010000000000000000" pitchFamily="2" charset="0"/>
                <a:cs typeface="Sora" panose="020B0604020202020204" charset="0"/>
              </a:rPr>
              <a:t>Memory</a:t>
            </a:r>
            <a:br>
              <a:rPr lang="en" sz="4900" dirty="0">
                <a:latin typeface="Sora" panose="020B0604020202020204" charset="0"/>
                <a:ea typeface="ADLaM Display" panose="02010000000000000000" pitchFamily="2" charset="0"/>
                <a:cs typeface="Sora" panose="020B0604020202020204" charset="0"/>
              </a:rPr>
            </a:br>
            <a:r>
              <a:rPr lang="en" sz="4900" dirty="0">
                <a:latin typeface="Sora" panose="020B0604020202020204" charset="0"/>
                <a:ea typeface="ADLaM Display" panose="02010000000000000000" pitchFamily="2" charset="0"/>
                <a:cs typeface="Sora" panose="020B0604020202020204" charset="0"/>
              </a:rPr>
              <a:t>Machines</a:t>
            </a:r>
            <a:endParaRPr sz="3700" b="0" dirty="0">
              <a:latin typeface="Sora" panose="020B0604020202020204" charset="0"/>
              <a:ea typeface="ADLaM Display" panose="02010000000000000000" pitchFamily="2" charset="0"/>
              <a:cs typeface="Sora" panose="020B0604020202020204" charset="0"/>
            </a:endParaRPr>
          </a:p>
        </p:txBody>
      </p:sp>
      <p:sp>
        <p:nvSpPr>
          <p:cNvPr id="711" name="Google Shape;711;p24"/>
          <p:cNvSpPr txBox="1">
            <a:spLocks noGrp="1"/>
          </p:cNvSpPr>
          <p:nvPr>
            <p:ph type="subTitle" idx="1"/>
          </p:nvPr>
        </p:nvSpPr>
        <p:spPr>
          <a:xfrm>
            <a:off x="713225" y="3414773"/>
            <a:ext cx="43701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Presentaion about How Shared Memory machines work.</a:t>
            </a:r>
            <a:endParaRPr dirty="0"/>
          </a:p>
        </p:txBody>
      </p:sp>
      <p:grpSp>
        <p:nvGrpSpPr>
          <p:cNvPr id="712" name="Google Shape;712;p24"/>
          <p:cNvGrpSpPr/>
          <p:nvPr/>
        </p:nvGrpSpPr>
        <p:grpSpPr>
          <a:xfrm>
            <a:off x="5148240" y="1213448"/>
            <a:ext cx="3374953" cy="2676564"/>
            <a:chOff x="5148240" y="1213448"/>
            <a:chExt cx="3374953" cy="2676564"/>
          </a:xfrm>
        </p:grpSpPr>
        <p:grpSp>
          <p:nvGrpSpPr>
            <p:cNvPr id="713" name="Google Shape;713;p24"/>
            <p:cNvGrpSpPr/>
            <p:nvPr/>
          </p:nvGrpSpPr>
          <p:grpSpPr>
            <a:xfrm>
              <a:off x="8384122" y="2614871"/>
              <a:ext cx="139071" cy="139071"/>
              <a:chOff x="5448853" y="3419595"/>
              <a:chExt cx="78736" cy="78736"/>
            </a:xfrm>
          </p:grpSpPr>
          <p:sp>
            <p:nvSpPr>
              <p:cNvPr id="714" name="Google Shape;714;p24"/>
              <p:cNvSpPr/>
              <p:nvPr/>
            </p:nvSpPr>
            <p:spPr>
              <a:xfrm>
                <a:off x="5486333" y="3419595"/>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4"/>
              <p:cNvSpPr/>
              <p:nvPr/>
            </p:nvSpPr>
            <p:spPr>
              <a:xfrm>
                <a:off x="5486333" y="3473511"/>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4"/>
              <p:cNvSpPr/>
              <p:nvPr/>
            </p:nvSpPr>
            <p:spPr>
              <a:xfrm>
                <a:off x="5502768"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4"/>
              <p:cNvSpPr/>
              <p:nvPr/>
            </p:nvSpPr>
            <p:spPr>
              <a:xfrm>
                <a:off x="5448853"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4"/>
              <p:cNvSpPr/>
              <p:nvPr/>
            </p:nvSpPr>
            <p:spPr>
              <a:xfrm>
                <a:off x="5459676" y="3468466"/>
                <a:ext cx="19241" cy="19007"/>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4"/>
              <p:cNvSpPr/>
              <p:nvPr/>
            </p:nvSpPr>
            <p:spPr>
              <a:xfrm>
                <a:off x="5497791" y="3430351"/>
                <a:ext cx="19241" cy="18707"/>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4"/>
              <p:cNvSpPr/>
              <p:nvPr/>
            </p:nvSpPr>
            <p:spPr>
              <a:xfrm>
                <a:off x="5459676" y="3430351"/>
                <a:ext cx="19241" cy="18707"/>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4"/>
              <p:cNvSpPr/>
              <p:nvPr/>
            </p:nvSpPr>
            <p:spPr>
              <a:xfrm>
                <a:off x="5497791" y="3468466"/>
                <a:ext cx="19241" cy="19007"/>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24"/>
            <p:cNvSpPr/>
            <p:nvPr/>
          </p:nvSpPr>
          <p:spPr>
            <a:xfrm>
              <a:off x="6756905" y="3331665"/>
              <a:ext cx="323574" cy="155533"/>
            </a:xfrm>
            <a:custGeom>
              <a:avLst/>
              <a:gdLst/>
              <a:ahLst/>
              <a:cxnLst/>
              <a:rect l="l" t="t" r="r" b="b"/>
              <a:pathLst>
                <a:path w="5484" h="2636" extrusionOk="0">
                  <a:moveTo>
                    <a:pt x="66" y="1"/>
                  </a:moveTo>
                  <a:cubicBezTo>
                    <a:pt x="29" y="1"/>
                    <a:pt x="1" y="19"/>
                    <a:pt x="1" y="56"/>
                  </a:cubicBezTo>
                  <a:lnTo>
                    <a:pt x="1" y="520"/>
                  </a:lnTo>
                  <a:cubicBezTo>
                    <a:pt x="1" y="548"/>
                    <a:pt x="29" y="576"/>
                    <a:pt x="66" y="576"/>
                  </a:cubicBezTo>
                  <a:cubicBezTo>
                    <a:pt x="94" y="576"/>
                    <a:pt x="121" y="548"/>
                    <a:pt x="121" y="520"/>
                  </a:cubicBezTo>
                  <a:lnTo>
                    <a:pt x="121" y="56"/>
                  </a:lnTo>
                  <a:cubicBezTo>
                    <a:pt x="121" y="19"/>
                    <a:pt x="94" y="1"/>
                    <a:pt x="66" y="1"/>
                  </a:cubicBezTo>
                  <a:close/>
                  <a:moveTo>
                    <a:pt x="66" y="928"/>
                  </a:moveTo>
                  <a:cubicBezTo>
                    <a:pt x="29" y="928"/>
                    <a:pt x="1" y="947"/>
                    <a:pt x="1" y="984"/>
                  </a:cubicBezTo>
                  <a:lnTo>
                    <a:pt x="1" y="1448"/>
                  </a:lnTo>
                  <a:cubicBezTo>
                    <a:pt x="1" y="1476"/>
                    <a:pt x="29" y="1503"/>
                    <a:pt x="66" y="1503"/>
                  </a:cubicBezTo>
                  <a:cubicBezTo>
                    <a:pt x="94" y="1503"/>
                    <a:pt x="121" y="1476"/>
                    <a:pt x="121" y="1448"/>
                  </a:cubicBezTo>
                  <a:lnTo>
                    <a:pt x="121" y="984"/>
                  </a:lnTo>
                  <a:cubicBezTo>
                    <a:pt x="121" y="947"/>
                    <a:pt x="94" y="928"/>
                    <a:pt x="66" y="928"/>
                  </a:cubicBezTo>
                  <a:close/>
                  <a:moveTo>
                    <a:pt x="66" y="1856"/>
                  </a:moveTo>
                  <a:cubicBezTo>
                    <a:pt x="29" y="1856"/>
                    <a:pt x="1" y="1875"/>
                    <a:pt x="1" y="1912"/>
                  </a:cubicBezTo>
                  <a:lnTo>
                    <a:pt x="1" y="2375"/>
                  </a:lnTo>
                  <a:cubicBezTo>
                    <a:pt x="1" y="2403"/>
                    <a:pt x="29" y="2431"/>
                    <a:pt x="66" y="2431"/>
                  </a:cubicBezTo>
                  <a:cubicBezTo>
                    <a:pt x="94" y="2431"/>
                    <a:pt x="121" y="2403"/>
                    <a:pt x="121" y="2375"/>
                  </a:cubicBezTo>
                  <a:lnTo>
                    <a:pt x="121" y="1912"/>
                  </a:lnTo>
                  <a:cubicBezTo>
                    <a:pt x="121" y="1875"/>
                    <a:pt x="94" y="1856"/>
                    <a:pt x="66" y="1856"/>
                  </a:cubicBezTo>
                  <a:close/>
                  <a:moveTo>
                    <a:pt x="316" y="2524"/>
                  </a:moveTo>
                  <a:cubicBezTo>
                    <a:pt x="288" y="2524"/>
                    <a:pt x="260" y="2552"/>
                    <a:pt x="260" y="2580"/>
                  </a:cubicBezTo>
                  <a:cubicBezTo>
                    <a:pt x="260" y="2617"/>
                    <a:pt x="288" y="2635"/>
                    <a:pt x="316" y="2635"/>
                  </a:cubicBezTo>
                  <a:lnTo>
                    <a:pt x="780" y="2635"/>
                  </a:lnTo>
                  <a:cubicBezTo>
                    <a:pt x="817" y="2635"/>
                    <a:pt x="845" y="2617"/>
                    <a:pt x="845" y="2580"/>
                  </a:cubicBezTo>
                  <a:cubicBezTo>
                    <a:pt x="845" y="2552"/>
                    <a:pt x="817" y="2524"/>
                    <a:pt x="780" y="2524"/>
                  </a:cubicBezTo>
                  <a:close/>
                  <a:moveTo>
                    <a:pt x="1244" y="2524"/>
                  </a:moveTo>
                  <a:cubicBezTo>
                    <a:pt x="1216" y="2524"/>
                    <a:pt x="1188" y="2552"/>
                    <a:pt x="1188" y="2580"/>
                  </a:cubicBezTo>
                  <a:cubicBezTo>
                    <a:pt x="1188" y="2617"/>
                    <a:pt x="1216" y="2635"/>
                    <a:pt x="1244" y="2635"/>
                  </a:cubicBezTo>
                  <a:lnTo>
                    <a:pt x="1708" y="2635"/>
                  </a:lnTo>
                  <a:cubicBezTo>
                    <a:pt x="1745" y="2635"/>
                    <a:pt x="1773" y="2617"/>
                    <a:pt x="1773" y="2580"/>
                  </a:cubicBezTo>
                  <a:cubicBezTo>
                    <a:pt x="1773" y="2552"/>
                    <a:pt x="1745" y="2524"/>
                    <a:pt x="1708" y="2524"/>
                  </a:cubicBezTo>
                  <a:close/>
                  <a:moveTo>
                    <a:pt x="2171" y="2524"/>
                  </a:moveTo>
                  <a:cubicBezTo>
                    <a:pt x="2144" y="2524"/>
                    <a:pt x="2116" y="2552"/>
                    <a:pt x="2116" y="2580"/>
                  </a:cubicBezTo>
                  <a:cubicBezTo>
                    <a:pt x="2116" y="2617"/>
                    <a:pt x="2144" y="2635"/>
                    <a:pt x="2171" y="2635"/>
                  </a:cubicBezTo>
                  <a:lnTo>
                    <a:pt x="2635" y="2635"/>
                  </a:lnTo>
                  <a:cubicBezTo>
                    <a:pt x="2672" y="2635"/>
                    <a:pt x="2700" y="2617"/>
                    <a:pt x="2700" y="2580"/>
                  </a:cubicBezTo>
                  <a:cubicBezTo>
                    <a:pt x="2700" y="2552"/>
                    <a:pt x="2672" y="2524"/>
                    <a:pt x="2635" y="2524"/>
                  </a:cubicBezTo>
                  <a:close/>
                  <a:moveTo>
                    <a:pt x="3099" y="2524"/>
                  </a:moveTo>
                  <a:cubicBezTo>
                    <a:pt x="3071" y="2524"/>
                    <a:pt x="3043" y="2552"/>
                    <a:pt x="3043" y="2580"/>
                  </a:cubicBezTo>
                  <a:cubicBezTo>
                    <a:pt x="3043" y="2617"/>
                    <a:pt x="3071" y="2635"/>
                    <a:pt x="3099" y="2635"/>
                  </a:cubicBezTo>
                  <a:lnTo>
                    <a:pt x="3563" y="2635"/>
                  </a:lnTo>
                  <a:cubicBezTo>
                    <a:pt x="3600" y="2635"/>
                    <a:pt x="3628" y="2617"/>
                    <a:pt x="3628" y="2580"/>
                  </a:cubicBezTo>
                  <a:cubicBezTo>
                    <a:pt x="3628" y="2552"/>
                    <a:pt x="3600" y="2524"/>
                    <a:pt x="3563" y="2524"/>
                  </a:cubicBezTo>
                  <a:close/>
                  <a:moveTo>
                    <a:pt x="4027" y="2524"/>
                  </a:moveTo>
                  <a:cubicBezTo>
                    <a:pt x="3999" y="2524"/>
                    <a:pt x="3971" y="2552"/>
                    <a:pt x="3971" y="2580"/>
                  </a:cubicBezTo>
                  <a:cubicBezTo>
                    <a:pt x="3971" y="2617"/>
                    <a:pt x="3999" y="2635"/>
                    <a:pt x="4027" y="2635"/>
                  </a:cubicBezTo>
                  <a:lnTo>
                    <a:pt x="4491" y="2635"/>
                  </a:lnTo>
                  <a:cubicBezTo>
                    <a:pt x="4528" y="2635"/>
                    <a:pt x="4556" y="2617"/>
                    <a:pt x="4556" y="2580"/>
                  </a:cubicBezTo>
                  <a:cubicBezTo>
                    <a:pt x="4556" y="2552"/>
                    <a:pt x="4528" y="2524"/>
                    <a:pt x="4491" y="2524"/>
                  </a:cubicBezTo>
                  <a:close/>
                  <a:moveTo>
                    <a:pt x="4954" y="2524"/>
                  </a:moveTo>
                  <a:cubicBezTo>
                    <a:pt x="4927" y="2524"/>
                    <a:pt x="4899" y="2552"/>
                    <a:pt x="4899" y="2580"/>
                  </a:cubicBezTo>
                  <a:cubicBezTo>
                    <a:pt x="4899" y="2617"/>
                    <a:pt x="4927" y="2635"/>
                    <a:pt x="4954" y="2635"/>
                  </a:cubicBezTo>
                  <a:lnTo>
                    <a:pt x="5418" y="2635"/>
                  </a:lnTo>
                  <a:cubicBezTo>
                    <a:pt x="5455" y="2635"/>
                    <a:pt x="5483" y="2617"/>
                    <a:pt x="5483" y="2580"/>
                  </a:cubicBezTo>
                  <a:cubicBezTo>
                    <a:pt x="5483" y="2552"/>
                    <a:pt x="5455" y="2524"/>
                    <a:pt x="5418" y="252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4"/>
            <p:cNvSpPr/>
            <p:nvPr/>
          </p:nvSpPr>
          <p:spPr>
            <a:xfrm>
              <a:off x="6048099" y="1992822"/>
              <a:ext cx="6608" cy="77235"/>
            </a:xfrm>
            <a:custGeom>
              <a:avLst/>
              <a:gdLst/>
              <a:ahLst/>
              <a:cxnLst/>
              <a:rect l="l" t="t" r="r" b="b"/>
              <a:pathLst>
                <a:path w="112" h="1309" extrusionOk="0">
                  <a:moveTo>
                    <a:pt x="56" y="1"/>
                  </a:moveTo>
                  <a:cubicBezTo>
                    <a:pt x="28" y="1"/>
                    <a:pt x="0" y="29"/>
                    <a:pt x="0" y="66"/>
                  </a:cubicBezTo>
                  <a:lnTo>
                    <a:pt x="0" y="326"/>
                  </a:lnTo>
                  <a:cubicBezTo>
                    <a:pt x="0" y="353"/>
                    <a:pt x="28" y="381"/>
                    <a:pt x="56" y="381"/>
                  </a:cubicBezTo>
                  <a:cubicBezTo>
                    <a:pt x="93" y="381"/>
                    <a:pt x="112" y="353"/>
                    <a:pt x="112" y="326"/>
                  </a:cubicBezTo>
                  <a:lnTo>
                    <a:pt x="112" y="66"/>
                  </a:lnTo>
                  <a:cubicBezTo>
                    <a:pt x="112" y="29"/>
                    <a:pt x="93" y="1"/>
                    <a:pt x="56" y="1"/>
                  </a:cubicBezTo>
                  <a:close/>
                  <a:moveTo>
                    <a:pt x="56" y="734"/>
                  </a:moveTo>
                  <a:cubicBezTo>
                    <a:pt x="28" y="734"/>
                    <a:pt x="0" y="752"/>
                    <a:pt x="0" y="789"/>
                  </a:cubicBezTo>
                  <a:lnTo>
                    <a:pt x="0" y="1253"/>
                  </a:lnTo>
                  <a:cubicBezTo>
                    <a:pt x="0" y="1281"/>
                    <a:pt x="28" y="1309"/>
                    <a:pt x="56" y="1309"/>
                  </a:cubicBezTo>
                  <a:cubicBezTo>
                    <a:pt x="93" y="1309"/>
                    <a:pt x="112" y="1281"/>
                    <a:pt x="112" y="1253"/>
                  </a:cubicBezTo>
                  <a:lnTo>
                    <a:pt x="112" y="789"/>
                  </a:lnTo>
                  <a:cubicBezTo>
                    <a:pt x="112" y="752"/>
                    <a:pt x="93" y="734"/>
                    <a:pt x="56" y="7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4"/>
            <p:cNvSpPr/>
            <p:nvPr/>
          </p:nvSpPr>
          <p:spPr>
            <a:xfrm>
              <a:off x="6344236" y="1821005"/>
              <a:ext cx="327350" cy="131400"/>
            </a:xfrm>
            <a:custGeom>
              <a:avLst/>
              <a:gdLst/>
              <a:ahLst/>
              <a:cxnLst/>
              <a:rect l="l" t="t" r="r" b="b"/>
              <a:pathLst>
                <a:path w="5548" h="2227" extrusionOk="0">
                  <a:moveTo>
                    <a:pt x="56" y="0"/>
                  </a:moveTo>
                  <a:cubicBezTo>
                    <a:pt x="28" y="0"/>
                    <a:pt x="0" y="28"/>
                    <a:pt x="0" y="56"/>
                  </a:cubicBezTo>
                  <a:cubicBezTo>
                    <a:pt x="0" y="93"/>
                    <a:pt x="28" y="111"/>
                    <a:pt x="56" y="111"/>
                  </a:cubicBezTo>
                  <a:lnTo>
                    <a:pt x="520" y="111"/>
                  </a:lnTo>
                  <a:cubicBezTo>
                    <a:pt x="557" y="111"/>
                    <a:pt x="585" y="93"/>
                    <a:pt x="585" y="56"/>
                  </a:cubicBezTo>
                  <a:cubicBezTo>
                    <a:pt x="585" y="28"/>
                    <a:pt x="557" y="0"/>
                    <a:pt x="520" y="0"/>
                  </a:cubicBezTo>
                  <a:close/>
                  <a:moveTo>
                    <a:pt x="983" y="0"/>
                  </a:moveTo>
                  <a:cubicBezTo>
                    <a:pt x="956" y="0"/>
                    <a:pt x="928" y="28"/>
                    <a:pt x="928" y="56"/>
                  </a:cubicBezTo>
                  <a:cubicBezTo>
                    <a:pt x="928" y="93"/>
                    <a:pt x="956" y="111"/>
                    <a:pt x="983" y="111"/>
                  </a:cubicBezTo>
                  <a:lnTo>
                    <a:pt x="1447" y="111"/>
                  </a:lnTo>
                  <a:cubicBezTo>
                    <a:pt x="1484" y="111"/>
                    <a:pt x="1512" y="93"/>
                    <a:pt x="1512" y="56"/>
                  </a:cubicBezTo>
                  <a:cubicBezTo>
                    <a:pt x="1512" y="28"/>
                    <a:pt x="1484" y="0"/>
                    <a:pt x="1447" y="0"/>
                  </a:cubicBezTo>
                  <a:close/>
                  <a:moveTo>
                    <a:pt x="1911" y="0"/>
                  </a:moveTo>
                  <a:cubicBezTo>
                    <a:pt x="1883" y="0"/>
                    <a:pt x="1855" y="28"/>
                    <a:pt x="1855" y="56"/>
                  </a:cubicBezTo>
                  <a:cubicBezTo>
                    <a:pt x="1855" y="93"/>
                    <a:pt x="1883" y="111"/>
                    <a:pt x="1911" y="111"/>
                  </a:cubicBezTo>
                  <a:lnTo>
                    <a:pt x="2375" y="111"/>
                  </a:lnTo>
                  <a:cubicBezTo>
                    <a:pt x="2412" y="111"/>
                    <a:pt x="2440" y="93"/>
                    <a:pt x="2440" y="56"/>
                  </a:cubicBezTo>
                  <a:cubicBezTo>
                    <a:pt x="2440" y="28"/>
                    <a:pt x="2412" y="0"/>
                    <a:pt x="2375" y="0"/>
                  </a:cubicBezTo>
                  <a:close/>
                  <a:moveTo>
                    <a:pt x="2839" y="0"/>
                  </a:moveTo>
                  <a:cubicBezTo>
                    <a:pt x="2811" y="0"/>
                    <a:pt x="2783" y="28"/>
                    <a:pt x="2783" y="56"/>
                  </a:cubicBezTo>
                  <a:cubicBezTo>
                    <a:pt x="2783" y="93"/>
                    <a:pt x="2811" y="111"/>
                    <a:pt x="2839" y="111"/>
                  </a:cubicBezTo>
                  <a:lnTo>
                    <a:pt x="3303" y="111"/>
                  </a:lnTo>
                  <a:cubicBezTo>
                    <a:pt x="3340" y="111"/>
                    <a:pt x="3368" y="93"/>
                    <a:pt x="3368" y="56"/>
                  </a:cubicBezTo>
                  <a:cubicBezTo>
                    <a:pt x="3368" y="28"/>
                    <a:pt x="3340" y="0"/>
                    <a:pt x="3303" y="0"/>
                  </a:cubicBezTo>
                  <a:close/>
                  <a:moveTo>
                    <a:pt x="3766" y="0"/>
                  </a:moveTo>
                  <a:cubicBezTo>
                    <a:pt x="3739" y="0"/>
                    <a:pt x="3711" y="19"/>
                    <a:pt x="3711" y="56"/>
                  </a:cubicBezTo>
                  <a:cubicBezTo>
                    <a:pt x="3711" y="93"/>
                    <a:pt x="3739" y="111"/>
                    <a:pt x="3766" y="111"/>
                  </a:cubicBezTo>
                  <a:lnTo>
                    <a:pt x="3850" y="111"/>
                  </a:lnTo>
                  <a:lnTo>
                    <a:pt x="3850" y="380"/>
                  </a:lnTo>
                  <a:cubicBezTo>
                    <a:pt x="3850" y="418"/>
                    <a:pt x="3878" y="436"/>
                    <a:pt x="3906" y="436"/>
                  </a:cubicBezTo>
                  <a:cubicBezTo>
                    <a:pt x="3943" y="436"/>
                    <a:pt x="3971" y="418"/>
                    <a:pt x="3971" y="380"/>
                  </a:cubicBezTo>
                  <a:lnTo>
                    <a:pt x="3971" y="56"/>
                  </a:lnTo>
                  <a:cubicBezTo>
                    <a:pt x="3971" y="19"/>
                    <a:pt x="3943" y="0"/>
                    <a:pt x="3906" y="0"/>
                  </a:cubicBezTo>
                  <a:close/>
                  <a:moveTo>
                    <a:pt x="3906" y="789"/>
                  </a:moveTo>
                  <a:cubicBezTo>
                    <a:pt x="3878" y="789"/>
                    <a:pt x="3850" y="816"/>
                    <a:pt x="3850" y="844"/>
                  </a:cubicBezTo>
                  <a:lnTo>
                    <a:pt x="3850" y="1308"/>
                  </a:lnTo>
                  <a:cubicBezTo>
                    <a:pt x="3850" y="1345"/>
                    <a:pt x="3878" y="1364"/>
                    <a:pt x="3906" y="1364"/>
                  </a:cubicBezTo>
                  <a:cubicBezTo>
                    <a:pt x="3943" y="1364"/>
                    <a:pt x="3971" y="1345"/>
                    <a:pt x="3971" y="1308"/>
                  </a:cubicBezTo>
                  <a:lnTo>
                    <a:pt x="3971" y="844"/>
                  </a:lnTo>
                  <a:cubicBezTo>
                    <a:pt x="3971" y="816"/>
                    <a:pt x="3943" y="789"/>
                    <a:pt x="3906" y="789"/>
                  </a:cubicBezTo>
                  <a:close/>
                  <a:moveTo>
                    <a:pt x="3906" y="1716"/>
                  </a:moveTo>
                  <a:cubicBezTo>
                    <a:pt x="3878" y="1716"/>
                    <a:pt x="3850" y="1744"/>
                    <a:pt x="3850" y="1772"/>
                  </a:cubicBezTo>
                  <a:lnTo>
                    <a:pt x="3850" y="2162"/>
                  </a:lnTo>
                  <a:cubicBezTo>
                    <a:pt x="3850" y="2199"/>
                    <a:pt x="3878" y="2227"/>
                    <a:pt x="3906" y="2227"/>
                  </a:cubicBezTo>
                  <a:lnTo>
                    <a:pt x="3980" y="2227"/>
                  </a:lnTo>
                  <a:cubicBezTo>
                    <a:pt x="4017" y="2227"/>
                    <a:pt x="4035" y="2199"/>
                    <a:pt x="4035" y="2162"/>
                  </a:cubicBezTo>
                  <a:cubicBezTo>
                    <a:pt x="4035" y="2134"/>
                    <a:pt x="4017" y="2106"/>
                    <a:pt x="3980" y="2106"/>
                  </a:cubicBezTo>
                  <a:lnTo>
                    <a:pt x="3971" y="2106"/>
                  </a:lnTo>
                  <a:lnTo>
                    <a:pt x="3971" y="1772"/>
                  </a:lnTo>
                  <a:cubicBezTo>
                    <a:pt x="3971" y="1744"/>
                    <a:pt x="3943" y="1716"/>
                    <a:pt x="3906" y="1716"/>
                  </a:cubicBezTo>
                  <a:close/>
                  <a:moveTo>
                    <a:pt x="4444" y="2106"/>
                  </a:moveTo>
                  <a:cubicBezTo>
                    <a:pt x="4416" y="2106"/>
                    <a:pt x="4388" y="2134"/>
                    <a:pt x="4388" y="2162"/>
                  </a:cubicBezTo>
                  <a:cubicBezTo>
                    <a:pt x="4388" y="2199"/>
                    <a:pt x="4416" y="2227"/>
                    <a:pt x="4444" y="2227"/>
                  </a:cubicBezTo>
                  <a:lnTo>
                    <a:pt x="4907" y="2227"/>
                  </a:lnTo>
                  <a:cubicBezTo>
                    <a:pt x="4945" y="2227"/>
                    <a:pt x="4963" y="2199"/>
                    <a:pt x="4963" y="2162"/>
                  </a:cubicBezTo>
                  <a:cubicBezTo>
                    <a:pt x="4963" y="2134"/>
                    <a:pt x="4945" y="2106"/>
                    <a:pt x="4907" y="2106"/>
                  </a:cubicBezTo>
                  <a:close/>
                  <a:moveTo>
                    <a:pt x="5371" y="2106"/>
                  </a:moveTo>
                  <a:cubicBezTo>
                    <a:pt x="5343" y="2106"/>
                    <a:pt x="5316" y="2134"/>
                    <a:pt x="5316" y="2162"/>
                  </a:cubicBezTo>
                  <a:cubicBezTo>
                    <a:pt x="5316" y="2199"/>
                    <a:pt x="5343" y="2227"/>
                    <a:pt x="5371" y="2227"/>
                  </a:cubicBezTo>
                  <a:lnTo>
                    <a:pt x="5492" y="2227"/>
                  </a:lnTo>
                  <a:cubicBezTo>
                    <a:pt x="5520" y="2227"/>
                    <a:pt x="5548" y="2199"/>
                    <a:pt x="5548" y="2162"/>
                  </a:cubicBezTo>
                  <a:cubicBezTo>
                    <a:pt x="5548" y="2134"/>
                    <a:pt x="5520" y="2106"/>
                    <a:pt x="5492" y="210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4"/>
            <p:cNvSpPr/>
            <p:nvPr/>
          </p:nvSpPr>
          <p:spPr>
            <a:xfrm>
              <a:off x="7379802" y="2174552"/>
              <a:ext cx="423171" cy="165917"/>
            </a:xfrm>
            <a:custGeom>
              <a:avLst/>
              <a:gdLst/>
              <a:ahLst/>
              <a:cxnLst/>
              <a:rect l="l" t="t" r="r" b="b"/>
              <a:pathLst>
                <a:path w="7172" h="2812" extrusionOk="0">
                  <a:moveTo>
                    <a:pt x="56" y="1"/>
                  </a:moveTo>
                  <a:cubicBezTo>
                    <a:pt x="28" y="1"/>
                    <a:pt x="1" y="29"/>
                    <a:pt x="1" y="66"/>
                  </a:cubicBezTo>
                  <a:cubicBezTo>
                    <a:pt x="1" y="94"/>
                    <a:pt x="28" y="121"/>
                    <a:pt x="56" y="121"/>
                  </a:cubicBezTo>
                  <a:lnTo>
                    <a:pt x="520" y="121"/>
                  </a:lnTo>
                  <a:cubicBezTo>
                    <a:pt x="557" y="121"/>
                    <a:pt x="576" y="94"/>
                    <a:pt x="576" y="66"/>
                  </a:cubicBezTo>
                  <a:cubicBezTo>
                    <a:pt x="576" y="29"/>
                    <a:pt x="557" y="1"/>
                    <a:pt x="520" y="1"/>
                  </a:cubicBezTo>
                  <a:close/>
                  <a:moveTo>
                    <a:pt x="984" y="1"/>
                  </a:moveTo>
                  <a:cubicBezTo>
                    <a:pt x="956" y="1"/>
                    <a:pt x="928" y="29"/>
                    <a:pt x="928" y="66"/>
                  </a:cubicBezTo>
                  <a:cubicBezTo>
                    <a:pt x="928" y="94"/>
                    <a:pt x="956" y="121"/>
                    <a:pt x="984" y="121"/>
                  </a:cubicBezTo>
                  <a:lnTo>
                    <a:pt x="1448" y="121"/>
                  </a:lnTo>
                  <a:cubicBezTo>
                    <a:pt x="1485" y="121"/>
                    <a:pt x="1503" y="94"/>
                    <a:pt x="1503" y="66"/>
                  </a:cubicBezTo>
                  <a:cubicBezTo>
                    <a:pt x="1503" y="29"/>
                    <a:pt x="1485" y="1"/>
                    <a:pt x="1448" y="1"/>
                  </a:cubicBezTo>
                  <a:close/>
                  <a:moveTo>
                    <a:pt x="1912" y="1"/>
                  </a:moveTo>
                  <a:cubicBezTo>
                    <a:pt x="1875" y="1"/>
                    <a:pt x="1856" y="29"/>
                    <a:pt x="1856" y="66"/>
                  </a:cubicBezTo>
                  <a:cubicBezTo>
                    <a:pt x="1856" y="94"/>
                    <a:pt x="1875" y="121"/>
                    <a:pt x="1912" y="121"/>
                  </a:cubicBezTo>
                  <a:lnTo>
                    <a:pt x="2264" y="121"/>
                  </a:lnTo>
                  <a:cubicBezTo>
                    <a:pt x="2273" y="149"/>
                    <a:pt x="2301" y="168"/>
                    <a:pt x="2329" y="168"/>
                  </a:cubicBezTo>
                  <a:cubicBezTo>
                    <a:pt x="2357" y="168"/>
                    <a:pt x="2385" y="149"/>
                    <a:pt x="2385" y="112"/>
                  </a:cubicBezTo>
                  <a:lnTo>
                    <a:pt x="2385" y="66"/>
                  </a:lnTo>
                  <a:cubicBezTo>
                    <a:pt x="2385" y="29"/>
                    <a:pt x="2357" y="1"/>
                    <a:pt x="2329" y="1"/>
                  </a:cubicBezTo>
                  <a:close/>
                  <a:moveTo>
                    <a:pt x="2329" y="520"/>
                  </a:moveTo>
                  <a:cubicBezTo>
                    <a:pt x="2292" y="520"/>
                    <a:pt x="2264" y="548"/>
                    <a:pt x="2264" y="576"/>
                  </a:cubicBezTo>
                  <a:lnTo>
                    <a:pt x="2264" y="1040"/>
                  </a:lnTo>
                  <a:cubicBezTo>
                    <a:pt x="2264" y="1068"/>
                    <a:pt x="2292" y="1095"/>
                    <a:pt x="2329" y="1095"/>
                  </a:cubicBezTo>
                  <a:cubicBezTo>
                    <a:pt x="2357" y="1095"/>
                    <a:pt x="2385" y="1077"/>
                    <a:pt x="2385" y="1040"/>
                  </a:cubicBezTo>
                  <a:lnTo>
                    <a:pt x="2385" y="576"/>
                  </a:lnTo>
                  <a:cubicBezTo>
                    <a:pt x="2385" y="548"/>
                    <a:pt x="2357" y="520"/>
                    <a:pt x="2329" y="520"/>
                  </a:cubicBezTo>
                  <a:close/>
                  <a:moveTo>
                    <a:pt x="2329" y="1448"/>
                  </a:moveTo>
                  <a:cubicBezTo>
                    <a:pt x="2292" y="1448"/>
                    <a:pt x="2264" y="1476"/>
                    <a:pt x="2264" y="1504"/>
                  </a:cubicBezTo>
                  <a:lnTo>
                    <a:pt x="2264" y="1680"/>
                  </a:lnTo>
                  <a:cubicBezTo>
                    <a:pt x="2264" y="1717"/>
                    <a:pt x="2292" y="1745"/>
                    <a:pt x="2329" y="1745"/>
                  </a:cubicBezTo>
                  <a:lnTo>
                    <a:pt x="2607" y="1745"/>
                  </a:lnTo>
                  <a:cubicBezTo>
                    <a:pt x="2644" y="1745"/>
                    <a:pt x="2672" y="1717"/>
                    <a:pt x="2672" y="1680"/>
                  </a:cubicBezTo>
                  <a:cubicBezTo>
                    <a:pt x="2672" y="1652"/>
                    <a:pt x="2644" y="1624"/>
                    <a:pt x="2607" y="1624"/>
                  </a:cubicBezTo>
                  <a:lnTo>
                    <a:pt x="2385" y="1624"/>
                  </a:lnTo>
                  <a:lnTo>
                    <a:pt x="2385" y="1504"/>
                  </a:lnTo>
                  <a:cubicBezTo>
                    <a:pt x="2385" y="1476"/>
                    <a:pt x="2357" y="1448"/>
                    <a:pt x="2329" y="1448"/>
                  </a:cubicBezTo>
                  <a:close/>
                  <a:moveTo>
                    <a:pt x="3071" y="1624"/>
                  </a:moveTo>
                  <a:cubicBezTo>
                    <a:pt x="3043" y="1624"/>
                    <a:pt x="3016" y="1652"/>
                    <a:pt x="3016" y="1680"/>
                  </a:cubicBezTo>
                  <a:cubicBezTo>
                    <a:pt x="3016" y="1717"/>
                    <a:pt x="3043" y="1745"/>
                    <a:pt x="3071" y="1745"/>
                  </a:cubicBezTo>
                  <a:lnTo>
                    <a:pt x="3535" y="1745"/>
                  </a:lnTo>
                  <a:cubicBezTo>
                    <a:pt x="3572" y="1745"/>
                    <a:pt x="3600" y="1717"/>
                    <a:pt x="3600" y="1680"/>
                  </a:cubicBezTo>
                  <a:cubicBezTo>
                    <a:pt x="3600" y="1652"/>
                    <a:pt x="3572" y="1624"/>
                    <a:pt x="3535" y="1624"/>
                  </a:cubicBezTo>
                  <a:close/>
                  <a:moveTo>
                    <a:pt x="3999" y="1624"/>
                  </a:moveTo>
                  <a:cubicBezTo>
                    <a:pt x="3971" y="1624"/>
                    <a:pt x="3943" y="1652"/>
                    <a:pt x="3943" y="1680"/>
                  </a:cubicBezTo>
                  <a:cubicBezTo>
                    <a:pt x="3943" y="1717"/>
                    <a:pt x="3971" y="1745"/>
                    <a:pt x="3999" y="1745"/>
                  </a:cubicBezTo>
                  <a:lnTo>
                    <a:pt x="4463" y="1745"/>
                  </a:lnTo>
                  <a:cubicBezTo>
                    <a:pt x="4500" y="1745"/>
                    <a:pt x="4528" y="1717"/>
                    <a:pt x="4528" y="1680"/>
                  </a:cubicBezTo>
                  <a:cubicBezTo>
                    <a:pt x="4528" y="1652"/>
                    <a:pt x="4500" y="1624"/>
                    <a:pt x="4463" y="1624"/>
                  </a:cubicBezTo>
                  <a:close/>
                  <a:moveTo>
                    <a:pt x="4927" y="1624"/>
                  </a:moveTo>
                  <a:cubicBezTo>
                    <a:pt x="4899" y="1624"/>
                    <a:pt x="4871" y="1652"/>
                    <a:pt x="4871" y="1680"/>
                  </a:cubicBezTo>
                  <a:cubicBezTo>
                    <a:pt x="4871" y="1717"/>
                    <a:pt x="4899" y="1745"/>
                    <a:pt x="4927" y="1745"/>
                  </a:cubicBezTo>
                  <a:lnTo>
                    <a:pt x="5390" y="1745"/>
                  </a:lnTo>
                  <a:cubicBezTo>
                    <a:pt x="5427" y="1745"/>
                    <a:pt x="5455" y="1717"/>
                    <a:pt x="5455" y="1680"/>
                  </a:cubicBezTo>
                  <a:cubicBezTo>
                    <a:pt x="5455" y="1652"/>
                    <a:pt x="5427" y="1624"/>
                    <a:pt x="5390" y="1624"/>
                  </a:cubicBezTo>
                  <a:close/>
                  <a:moveTo>
                    <a:pt x="5854" y="1624"/>
                  </a:moveTo>
                  <a:cubicBezTo>
                    <a:pt x="5826" y="1624"/>
                    <a:pt x="5799" y="1652"/>
                    <a:pt x="5799" y="1680"/>
                  </a:cubicBezTo>
                  <a:cubicBezTo>
                    <a:pt x="5799" y="1717"/>
                    <a:pt x="5826" y="1745"/>
                    <a:pt x="5854" y="1745"/>
                  </a:cubicBezTo>
                  <a:lnTo>
                    <a:pt x="6318" y="1745"/>
                  </a:lnTo>
                  <a:cubicBezTo>
                    <a:pt x="6355" y="1745"/>
                    <a:pt x="6383" y="1717"/>
                    <a:pt x="6383" y="1680"/>
                  </a:cubicBezTo>
                  <a:cubicBezTo>
                    <a:pt x="6383" y="1652"/>
                    <a:pt x="6355" y="1624"/>
                    <a:pt x="6318" y="1624"/>
                  </a:cubicBezTo>
                  <a:close/>
                  <a:moveTo>
                    <a:pt x="6782" y="1624"/>
                  </a:moveTo>
                  <a:cubicBezTo>
                    <a:pt x="6754" y="1624"/>
                    <a:pt x="6726" y="1652"/>
                    <a:pt x="6726" y="1689"/>
                  </a:cubicBezTo>
                  <a:cubicBezTo>
                    <a:pt x="6726" y="1717"/>
                    <a:pt x="6754" y="1745"/>
                    <a:pt x="6782" y="1745"/>
                  </a:cubicBezTo>
                  <a:lnTo>
                    <a:pt x="7051" y="1745"/>
                  </a:lnTo>
                  <a:lnTo>
                    <a:pt x="7051" y="1828"/>
                  </a:lnTo>
                  <a:cubicBezTo>
                    <a:pt x="7051" y="1856"/>
                    <a:pt x="7079" y="1884"/>
                    <a:pt x="7107" y="1884"/>
                  </a:cubicBezTo>
                  <a:cubicBezTo>
                    <a:pt x="7144" y="1884"/>
                    <a:pt x="7172" y="1856"/>
                    <a:pt x="7172" y="1828"/>
                  </a:cubicBezTo>
                  <a:lnTo>
                    <a:pt x="7172" y="1689"/>
                  </a:lnTo>
                  <a:cubicBezTo>
                    <a:pt x="7172" y="1652"/>
                    <a:pt x="7144" y="1624"/>
                    <a:pt x="7107" y="1624"/>
                  </a:cubicBezTo>
                  <a:close/>
                  <a:moveTo>
                    <a:pt x="7107" y="2227"/>
                  </a:moveTo>
                  <a:cubicBezTo>
                    <a:pt x="7079" y="2227"/>
                    <a:pt x="7051" y="2255"/>
                    <a:pt x="7051" y="2292"/>
                  </a:cubicBezTo>
                  <a:lnTo>
                    <a:pt x="7051" y="2756"/>
                  </a:lnTo>
                  <a:cubicBezTo>
                    <a:pt x="7051" y="2784"/>
                    <a:pt x="7079" y="2812"/>
                    <a:pt x="7107" y="2812"/>
                  </a:cubicBezTo>
                  <a:cubicBezTo>
                    <a:pt x="7144" y="2812"/>
                    <a:pt x="7172" y="2784"/>
                    <a:pt x="7172" y="2756"/>
                  </a:cubicBezTo>
                  <a:lnTo>
                    <a:pt x="7172" y="2292"/>
                  </a:lnTo>
                  <a:cubicBezTo>
                    <a:pt x="7172" y="2255"/>
                    <a:pt x="7144" y="2227"/>
                    <a:pt x="7107" y="2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4"/>
            <p:cNvSpPr/>
            <p:nvPr/>
          </p:nvSpPr>
          <p:spPr>
            <a:xfrm>
              <a:off x="7580708" y="2958941"/>
              <a:ext cx="85437" cy="160430"/>
            </a:xfrm>
            <a:custGeom>
              <a:avLst/>
              <a:gdLst/>
              <a:ahLst/>
              <a:cxnLst/>
              <a:rect l="l" t="t" r="r" b="b"/>
              <a:pathLst>
                <a:path w="1448" h="2719" extrusionOk="0">
                  <a:moveTo>
                    <a:pt x="1392" y="0"/>
                  </a:moveTo>
                  <a:cubicBezTo>
                    <a:pt x="1364" y="0"/>
                    <a:pt x="1336" y="28"/>
                    <a:pt x="1336" y="65"/>
                  </a:cubicBezTo>
                  <a:lnTo>
                    <a:pt x="1336" y="529"/>
                  </a:lnTo>
                  <a:cubicBezTo>
                    <a:pt x="1336" y="557"/>
                    <a:pt x="1364" y="585"/>
                    <a:pt x="1392" y="585"/>
                  </a:cubicBezTo>
                  <a:cubicBezTo>
                    <a:pt x="1429" y="585"/>
                    <a:pt x="1447" y="557"/>
                    <a:pt x="1447" y="529"/>
                  </a:cubicBezTo>
                  <a:lnTo>
                    <a:pt x="1447" y="65"/>
                  </a:lnTo>
                  <a:cubicBezTo>
                    <a:pt x="1447" y="28"/>
                    <a:pt x="1429" y="0"/>
                    <a:pt x="1392" y="0"/>
                  </a:cubicBezTo>
                  <a:close/>
                  <a:moveTo>
                    <a:pt x="1392" y="928"/>
                  </a:moveTo>
                  <a:cubicBezTo>
                    <a:pt x="1364" y="928"/>
                    <a:pt x="1336" y="956"/>
                    <a:pt x="1336" y="993"/>
                  </a:cubicBezTo>
                  <a:lnTo>
                    <a:pt x="1336" y="1457"/>
                  </a:lnTo>
                  <a:cubicBezTo>
                    <a:pt x="1336" y="1485"/>
                    <a:pt x="1364" y="1512"/>
                    <a:pt x="1392" y="1512"/>
                  </a:cubicBezTo>
                  <a:cubicBezTo>
                    <a:pt x="1429" y="1512"/>
                    <a:pt x="1447" y="1485"/>
                    <a:pt x="1447" y="1457"/>
                  </a:cubicBezTo>
                  <a:lnTo>
                    <a:pt x="1447" y="993"/>
                  </a:lnTo>
                  <a:cubicBezTo>
                    <a:pt x="1447" y="956"/>
                    <a:pt x="1429" y="928"/>
                    <a:pt x="1392" y="928"/>
                  </a:cubicBezTo>
                  <a:close/>
                  <a:moveTo>
                    <a:pt x="520" y="1447"/>
                  </a:moveTo>
                  <a:cubicBezTo>
                    <a:pt x="483" y="1447"/>
                    <a:pt x="455" y="1475"/>
                    <a:pt x="455" y="1503"/>
                  </a:cubicBezTo>
                  <a:cubicBezTo>
                    <a:pt x="455" y="1540"/>
                    <a:pt x="483" y="1559"/>
                    <a:pt x="520" y="1559"/>
                  </a:cubicBezTo>
                  <a:lnTo>
                    <a:pt x="983" y="1559"/>
                  </a:lnTo>
                  <a:cubicBezTo>
                    <a:pt x="1011" y="1559"/>
                    <a:pt x="1039" y="1540"/>
                    <a:pt x="1039" y="1503"/>
                  </a:cubicBezTo>
                  <a:cubicBezTo>
                    <a:pt x="1039" y="1475"/>
                    <a:pt x="1011" y="1447"/>
                    <a:pt x="983" y="1447"/>
                  </a:cubicBezTo>
                  <a:close/>
                  <a:moveTo>
                    <a:pt x="56" y="1447"/>
                  </a:moveTo>
                  <a:cubicBezTo>
                    <a:pt x="28" y="1447"/>
                    <a:pt x="0" y="1475"/>
                    <a:pt x="0" y="1503"/>
                  </a:cubicBezTo>
                  <a:lnTo>
                    <a:pt x="0" y="1967"/>
                  </a:lnTo>
                  <a:cubicBezTo>
                    <a:pt x="0" y="2004"/>
                    <a:pt x="28" y="2032"/>
                    <a:pt x="56" y="2032"/>
                  </a:cubicBezTo>
                  <a:cubicBezTo>
                    <a:pt x="93" y="2032"/>
                    <a:pt x="111" y="2004"/>
                    <a:pt x="111" y="1967"/>
                  </a:cubicBezTo>
                  <a:lnTo>
                    <a:pt x="111" y="1503"/>
                  </a:lnTo>
                  <a:cubicBezTo>
                    <a:pt x="111" y="1475"/>
                    <a:pt x="93" y="1447"/>
                    <a:pt x="56" y="1447"/>
                  </a:cubicBezTo>
                  <a:close/>
                  <a:moveTo>
                    <a:pt x="56" y="2375"/>
                  </a:moveTo>
                  <a:cubicBezTo>
                    <a:pt x="28" y="2375"/>
                    <a:pt x="0" y="2403"/>
                    <a:pt x="0" y="2431"/>
                  </a:cubicBezTo>
                  <a:lnTo>
                    <a:pt x="0" y="2653"/>
                  </a:lnTo>
                  <a:cubicBezTo>
                    <a:pt x="0" y="2690"/>
                    <a:pt x="28" y="2718"/>
                    <a:pt x="56" y="2718"/>
                  </a:cubicBezTo>
                  <a:cubicBezTo>
                    <a:pt x="93" y="2718"/>
                    <a:pt x="111" y="2690"/>
                    <a:pt x="111" y="2653"/>
                  </a:cubicBezTo>
                  <a:lnTo>
                    <a:pt x="111" y="2431"/>
                  </a:lnTo>
                  <a:cubicBezTo>
                    <a:pt x="111" y="2403"/>
                    <a:pt x="93" y="2375"/>
                    <a:pt x="56" y="23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4"/>
            <p:cNvSpPr/>
            <p:nvPr/>
          </p:nvSpPr>
          <p:spPr>
            <a:xfrm>
              <a:off x="8240247" y="1261064"/>
              <a:ext cx="108448" cy="108389"/>
            </a:xfrm>
            <a:custGeom>
              <a:avLst/>
              <a:gdLst/>
              <a:ahLst/>
              <a:cxnLst/>
              <a:rect l="l" t="t" r="r" b="b"/>
              <a:pathLst>
                <a:path w="1838" h="1837" extrusionOk="0">
                  <a:moveTo>
                    <a:pt x="928" y="186"/>
                  </a:moveTo>
                  <a:lnTo>
                    <a:pt x="1179" y="649"/>
                  </a:lnTo>
                  <a:cubicBezTo>
                    <a:pt x="1179" y="659"/>
                    <a:pt x="1188" y="659"/>
                    <a:pt x="1197" y="668"/>
                  </a:cubicBezTo>
                  <a:lnTo>
                    <a:pt x="1661" y="928"/>
                  </a:lnTo>
                  <a:lnTo>
                    <a:pt x="1197" y="1178"/>
                  </a:lnTo>
                  <a:cubicBezTo>
                    <a:pt x="1188" y="1178"/>
                    <a:pt x="1179" y="1188"/>
                    <a:pt x="1179" y="1197"/>
                  </a:cubicBezTo>
                  <a:lnTo>
                    <a:pt x="919" y="1661"/>
                  </a:lnTo>
                  <a:lnTo>
                    <a:pt x="669" y="1197"/>
                  </a:lnTo>
                  <a:cubicBezTo>
                    <a:pt x="659" y="1188"/>
                    <a:pt x="650" y="1178"/>
                    <a:pt x="641" y="1178"/>
                  </a:cubicBezTo>
                  <a:lnTo>
                    <a:pt x="186" y="918"/>
                  </a:lnTo>
                  <a:lnTo>
                    <a:pt x="650" y="668"/>
                  </a:lnTo>
                  <a:cubicBezTo>
                    <a:pt x="659" y="659"/>
                    <a:pt x="659" y="649"/>
                    <a:pt x="669" y="640"/>
                  </a:cubicBezTo>
                  <a:lnTo>
                    <a:pt x="928" y="186"/>
                  </a:lnTo>
                  <a:close/>
                  <a:moveTo>
                    <a:pt x="928" y="0"/>
                  </a:moveTo>
                  <a:cubicBezTo>
                    <a:pt x="900" y="0"/>
                    <a:pt x="882" y="9"/>
                    <a:pt x="873" y="28"/>
                  </a:cubicBezTo>
                  <a:lnTo>
                    <a:pt x="576" y="575"/>
                  </a:lnTo>
                  <a:lnTo>
                    <a:pt x="28" y="863"/>
                  </a:lnTo>
                  <a:cubicBezTo>
                    <a:pt x="10" y="881"/>
                    <a:pt x="1" y="900"/>
                    <a:pt x="1" y="918"/>
                  </a:cubicBezTo>
                  <a:cubicBezTo>
                    <a:pt x="1" y="937"/>
                    <a:pt x="10" y="956"/>
                    <a:pt x="28" y="965"/>
                  </a:cubicBezTo>
                  <a:lnTo>
                    <a:pt x="576" y="1271"/>
                  </a:lnTo>
                  <a:lnTo>
                    <a:pt x="863" y="1809"/>
                  </a:lnTo>
                  <a:cubicBezTo>
                    <a:pt x="882" y="1828"/>
                    <a:pt x="900" y="1837"/>
                    <a:pt x="919" y="1837"/>
                  </a:cubicBezTo>
                  <a:cubicBezTo>
                    <a:pt x="938" y="1837"/>
                    <a:pt x="956" y="1828"/>
                    <a:pt x="975" y="1809"/>
                  </a:cubicBezTo>
                  <a:lnTo>
                    <a:pt x="1271" y="1271"/>
                  </a:lnTo>
                  <a:lnTo>
                    <a:pt x="1810" y="974"/>
                  </a:lnTo>
                  <a:cubicBezTo>
                    <a:pt x="1828" y="965"/>
                    <a:pt x="1837" y="946"/>
                    <a:pt x="1837" y="928"/>
                  </a:cubicBezTo>
                  <a:cubicBezTo>
                    <a:pt x="1837" y="900"/>
                    <a:pt x="1828" y="881"/>
                    <a:pt x="1810" y="872"/>
                  </a:cubicBezTo>
                  <a:lnTo>
                    <a:pt x="1271" y="575"/>
                  </a:lnTo>
                  <a:lnTo>
                    <a:pt x="975" y="28"/>
                  </a:lnTo>
                  <a:cubicBezTo>
                    <a:pt x="965" y="9"/>
                    <a:pt x="947" y="0"/>
                    <a:pt x="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4"/>
            <p:cNvSpPr/>
            <p:nvPr/>
          </p:nvSpPr>
          <p:spPr>
            <a:xfrm>
              <a:off x="6505138" y="1371577"/>
              <a:ext cx="121547" cy="121075"/>
            </a:xfrm>
            <a:custGeom>
              <a:avLst/>
              <a:gdLst/>
              <a:ahLst/>
              <a:cxnLst/>
              <a:rect l="l" t="t" r="r" b="b"/>
              <a:pathLst>
                <a:path w="2060" h="2052" extrusionOk="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4"/>
            <p:cNvSpPr/>
            <p:nvPr/>
          </p:nvSpPr>
          <p:spPr>
            <a:xfrm>
              <a:off x="5489220" y="1480556"/>
              <a:ext cx="7198" cy="44370"/>
            </a:xfrm>
            <a:custGeom>
              <a:avLst/>
              <a:gdLst/>
              <a:ahLst/>
              <a:cxnLst/>
              <a:rect l="l" t="t" r="r" b="b"/>
              <a:pathLst>
                <a:path w="122" h="752" extrusionOk="0">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4"/>
            <p:cNvSpPr/>
            <p:nvPr/>
          </p:nvSpPr>
          <p:spPr>
            <a:xfrm>
              <a:off x="5489220" y="1575787"/>
              <a:ext cx="7198" cy="44370"/>
            </a:xfrm>
            <a:custGeom>
              <a:avLst/>
              <a:gdLst/>
              <a:ahLst/>
              <a:cxnLst/>
              <a:rect l="l" t="t" r="r" b="b"/>
              <a:pathLst>
                <a:path w="122" h="752" extrusionOk="0">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4"/>
            <p:cNvSpPr/>
            <p:nvPr/>
          </p:nvSpPr>
          <p:spPr>
            <a:xfrm>
              <a:off x="5518250" y="1546757"/>
              <a:ext cx="44370" cy="7198"/>
            </a:xfrm>
            <a:custGeom>
              <a:avLst/>
              <a:gdLst/>
              <a:ahLst/>
              <a:cxnLst/>
              <a:rect l="l" t="t" r="r" b="b"/>
              <a:pathLst>
                <a:path w="752" h="122" extrusionOk="0">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4"/>
            <p:cNvSpPr/>
            <p:nvPr/>
          </p:nvSpPr>
          <p:spPr>
            <a:xfrm>
              <a:off x="5423018" y="1546757"/>
              <a:ext cx="44370" cy="7198"/>
            </a:xfrm>
            <a:custGeom>
              <a:avLst/>
              <a:gdLst/>
              <a:ahLst/>
              <a:cxnLst/>
              <a:rect l="l" t="t" r="r" b="b"/>
              <a:pathLst>
                <a:path w="752" h="122" extrusionOk="0">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4"/>
            <p:cNvSpPr/>
            <p:nvPr/>
          </p:nvSpPr>
          <p:spPr>
            <a:xfrm>
              <a:off x="5446030" y="1570831"/>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4"/>
            <p:cNvSpPr/>
            <p:nvPr/>
          </p:nvSpPr>
          <p:spPr>
            <a:xfrm>
              <a:off x="5442194" y="1567291"/>
              <a:ext cx="33986" cy="33160"/>
            </a:xfrm>
            <a:custGeom>
              <a:avLst/>
              <a:gdLst/>
              <a:ahLst/>
              <a:cxnLst/>
              <a:rect l="l" t="t" r="r" b="b"/>
              <a:pathLst>
                <a:path w="576" h="562" extrusionOk="0">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4"/>
            <p:cNvSpPr/>
            <p:nvPr/>
          </p:nvSpPr>
          <p:spPr>
            <a:xfrm>
              <a:off x="5513352" y="1503508"/>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4"/>
            <p:cNvSpPr/>
            <p:nvPr/>
          </p:nvSpPr>
          <p:spPr>
            <a:xfrm>
              <a:off x="5509517" y="1499968"/>
              <a:ext cx="33986" cy="33160"/>
            </a:xfrm>
            <a:custGeom>
              <a:avLst/>
              <a:gdLst/>
              <a:ahLst/>
              <a:cxnLst/>
              <a:rect l="l" t="t" r="r" b="b"/>
              <a:pathLst>
                <a:path w="576" h="562" extrusionOk="0">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4"/>
            <p:cNvSpPr/>
            <p:nvPr/>
          </p:nvSpPr>
          <p:spPr>
            <a:xfrm>
              <a:off x="5446030" y="1503508"/>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4"/>
            <p:cNvSpPr/>
            <p:nvPr/>
          </p:nvSpPr>
          <p:spPr>
            <a:xfrm>
              <a:off x="5442194" y="1499968"/>
              <a:ext cx="33986" cy="33160"/>
            </a:xfrm>
            <a:custGeom>
              <a:avLst/>
              <a:gdLst/>
              <a:ahLst/>
              <a:cxnLst/>
              <a:rect l="l" t="t" r="r" b="b"/>
              <a:pathLst>
                <a:path w="576" h="562" extrusionOk="0">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4"/>
            <p:cNvSpPr/>
            <p:nvPr/>
          </p:nvSpPr>
          <p:spPr>
            <a:xfrm>
              <a:off x="5513352" y="1570831"/>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4"/>
            <p:cNvSpPr/>
            <p:nvPr/>
          </p:nvSpPr>
          <p:spPr>
            <a:xfrm>
              <a:off x="5509517" y="1567291"/>
              <a:ext cx="33986" cy="33160"/>
            </a:xfrm>
            <a:custGeom>
              <a:avLst/>
              <a:gdLst/>
              <a:ahLst/>
              <a:cxnLst/>
              <a:rect l="l" t="t" r="r" b="b"/>
              <a:pathLst>
                <a:path w="576" h="562" extrusionOk="0">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4"/>
            <p:cNvSpPr/>
            <p:nvPr/>
          </p:nvSpPr>
          <p:spPr>
            <a:xfrm>
              <a:off x="8380379" y="2008694"/>
              <a:ext cx="26315" cy="25784"/>
            </a:xfrm>
            <a:custGeom>
              <a:avLst/>
              <a:gdLst/>
              <a:ahLst/>
              <a:cxnLst/>
              <a:rect l="l" t="t" r="r" b="b"/>
              <a:pathLst>
                <a:path w="446" h="437" extrusionOk="0">
                  <a:moveTo>
                    <a:pt x="0" y="437"/>
                  </a:moveTo>
                  <a:lnTo>
                    <a:pt x="44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4"/>
            <p:cNvSpPr/>
            <p:nvPr/>
          </p:nvSpPr>
          <p:spPr>
            <a:xfrm>
              <a:off x="8380379" y="1940840"/>
              <a:ext cx="26315" cy="26315"/>
            </a:xfrm>
            <a:custGeom>
              <a:avLst/>
              <a:gdLst/>
              <a:ahLst/>
              <a:cxnLst/>
              <a:rect l="l" t="t" r="r" b="b"/>
              <a:pathLst>
                <a:path w="446" h="446" extrusionOk="0">
                  <a:moveTo>
                    <a:pt x="0" y="1"/>
                  </a:moveTo>
                  <a:lnTo>
                    <a:pt x="446"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4"/>
            <p:cNvSpPr/>
            <p:nvPr/>
          </p:nvSpPr>
          <p:spPr>
            <a:xfrm>
              <a:off x="7173999" y="2893271"/>
              <a:ext cx="6608" cy="43839"/>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4"/>
            <p:cNvSpPr/>
            <p:nvPr/>
          </p:nvSpPr>
          <p:spPr>
            <a:xfrm>
              <a:off x="7173999" y="2988502"/>
              <a:ext cx="6608" cy="43839"/>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4"/>
            <p:cNvSpPr/>
            <p:nvPr/>
          </p:nvSpPr>
          <p:spPr>
            <a:xfrm>
              <a:off x="7203028" y="2959472"/>
              <a:ext cx="43839" cy="6608"/>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4"/>
            <p:cNvSpPr/>
            <p:nvPr/>
          </p:nvSpPr>
          <p:spPr>
            <a:xfrm>
              <a:off x="7107797" y="2959472"/>
              <a:ext cx="43839" cy="6608"/>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4"/>
            <p:cNvSpPr/>
            <p:nvPr/>
          </p:nvSpPr>
          <p:spPr>
            <a:xfrm>
              <a:off x="7130750" y="2983015"/>
              <a:ext cx="25784" cy="26315"/>
            </a:xfrm>
            <a:custGeom>
              <a:avLst/>
              <a:gdLst/>
              <a:ahLst/>
              <a:cxnLst/>
              <a:rect l="l" t="t" r="r" b="b"/>
              <a:pathLst>
                <a:path w="437" h="446" extrusionOk="0">
                  <a:moveTo>
                    <a:pt x="1" y="446"/>
                  </a:moveTo>
                  <a:lnTo>
                    <a:pt x="437"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4"/>
            <p:cNvSpPr/>
            <p:nvPr/>
          </p:nvSpPr>
          <p:spPr>
            <a:xfrm>
              <a:off x="7126914" y="2979592"/>
              <a:ext cx="33986" cy="33573"/>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4"/>
            <p:cNvSpPr/>
            <p:nvPr/>
          </p:nvSpPr>
          <p:spPr>
            <a:xfrm>
              <a:off x="7198072" y="2915692"/>
              <a:ext cx="26374" cy="26315"/>
            </a:xfrm>
            <a:custGeom>
              <a:avLst/>
              <a:gdLst/>
              <a:ahLst/>
              <a:cxnLst/>
              <a:rect l="l" t="t" r="r" b="b"/>
              <a:pathLst>
                <a:path w="447" h="446" extrusionOk="0">
                  <a:moveTo>
                    <a:pt x="1" y="446"/>
                  </a:moveTo>
                  <a:lnTo>
                    <a:pt x="446"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4"/>
            <p:cNvSpPr/>
            <p:nvPr/>
          </p:nvSpPr>
          <p:spPr>
            <a:xfrm>
              <a:off x="7194237" y="2912270"/>
              <a:ext cx="33986" cy="33042"/>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4"/>
            <p:cNvSpPr/>
            <p:nvPr/>
          </p:nvSpPr>
          <p:spPr>
            <a:xfrm>
              <a:off x="7130750" y="2915692"/>
              <a:ext cx="25784" cy="26315"/>
            </a:xfrm>
            <a:custGeom>
              <a:avLst/>
              <a:gdLst/>
              <a:ahLst/>
              <a:cxnLst/>
              <a:rect l="l" t="t" r="r" b="b"/>
              <a:pathLst>
                <a:path w="437" h="446" extrusionOk="0">
                  <a:moveTo>
                    <a:pt x="1" y="0"/>
                  </a:moveTo>
                  <a:lnTo>
                    <a:pt x="437"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4"/>
            <p:cNvSpPr/>
            <p:nvPr/>
          </p:nvSpPr>
          <p:spPr>
            <a:xfrm>
              <a:off x="7126914" y="2912270"/>
              <a:ext cx="33986" cy="33042"/>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4"/>
            <p:cNvSpPr/>
            <p:nvPr/>
          </p:nvSpPr>
          <p:spPr>
            <a:xfrm>
              <a:off x="7198072" y="2983015"/>
              <a:ext cx="26374" cy="26315"/>
            </a:xfrm>
            <a:custGeom>
              <a:avLst/>
              <a:gdLst/>
              <a:ahLst/>
              <a:cxnLst/>
              <a:rect l="l" t="t" r="r" b="b"/>
              <a:pathLst>
                <a:path w="447" h="446" extrusionOk="0">
                  <a:moveTo>
                    <a:pt x="1" y="0"/>
                  </a:moveTo>
                  <a:lnTo>
                    <a:pt x="446"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4"/>
            <p:cNvSpPr/>
            <p:nvPr/>
          </p:nvSpPr>
          <p:spPr>
            <a:xfrm>
              <a:off x="7194237" y="2979592"/>
              <a:ext cx="33986" cy="33573"/>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4"/>
            <p:cNvSpPr/>
            <p:nvPr/>
          </p:nvSpPr>
          <p:spPr>
            <a:xfrm>
              <a:off x="6401705" y="1879536"/>
              <a:ext cx="52572" cy="52041"/>
            </a:xfrm>
            <a:custGeom>
              <a:avLst/>
              <a:gdLst/>
              <a:ahLst/>
              <a:cxnLst/>
              <a:rect l="l" t="t" r="r" b="b"/>
              <a:pathLst>
                <a:path w="891" h="882" extrusionOk="0">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4"/>
            <p:cNvSpPr/>
            <p:nvPr/>
          </p:nvSpPr>
          <p:spPr>
            <a:xfrm>
              <a:off x="8286210" y="1697806"/>
              <a:ext cx="47144" cy="47675"/>
            </a:xfrm>
            <a:custGeom>
              <a:avLst/>
              <a:gdLst/>
              <a:ahLst/>
              <a:cxnLst/>
              <a:rect l="l" t="t" r="r" b="b"/>
              <a:pathLst>
                <a:path w="799" h="808" extrusionOk="0">
                  <a:moveTo>
                    <a:pt x="400" y="112"/>
                  </a:moveTo>
                  <a:cubicBezTo>
                    <a:pt x="557" y="112"/>
                    <a:pt x="687" y="242"/>
                    <a:pt x="687" y="400"/>
                  </a:cubicBezTo>
                  <a:cubicBezTo>
                    <a:pt x="687" y="557"/>
                    <a:pt x="557" y="687"/>
                    <a:pt x="400" y="687"/>
                  </a:cubicBezTo>
                  <a:cubicBezTo>
                    <a:pt x="242" y="687"/>
                    <a:pt x="112" y="557"/>
                    <a:pt x="112" y="400"/>
                  </a:cubicBezTo>
                  <a:cubicBezTo>
                    <a:pt x="112" y="242"/>
                    <a:pt x="242" y="112"/>
                    <a:pt x="400" y="112"/>
                  </a:cubicBezTo>
                  <a:close/>
                  <a:moveTo>
                    <a:pt x="400" y="1"/>
                  </a:moveTo>
                  <a:cubicBezTo>
                    <a:pt x="177" y="1"/>
                    <a:pt x="1" y="177"/>
                    <a:pt x="1" y="400"/>
                  </a:cubicBezTo>
                  <a:cubicBezTo>
                    <a:pt x="1" y="622"/>
                    <a:pt x="177" y="808"/>
                    <a:pt x="400" y="808"/>
                  </a:cubicBezTo>
                  <a:cubicBezTo>
                    <a:pt x="622" y="808"/>
                    <a:pt x="799" y="622"/>
                    <a:pt x="799" y="400"/>
                  </a:cubicBezTo>
                  <a:cubicBezTo>
                    <a:pt x="799" y="177"/>
                    <a:pt x="622" y="1"/>
                    <a:pt x="4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4"/>
            <p:cNvSpPr/>
            <p:nvPr/>
          </p:nvSpPr>
          <p:spPr>
            <a:xfrm>
              <a:off x="8222723" y="3615765"/>
              <a:ext cx="33455" cy="33455"/>
            </a:xfrm>
            <a:custGeom>
              <a:avLst/>
              <a:gdLst/>
              <a:ahLst/>
              <a:cxnLst/>
              <a:rect l="l" t="t" r="r" b="b"/>
              <a:pathLst>
                <a:path w="567" h="567" extrusionOk="0">
                  <a:moveTo>
                    <a:pt x="288" y="112"/>
                  </a:moveTo>
                  <a:cubicBezTo>
                    <a:pt x="381" y="112"/>
                    <a:pt x="455" y="186"/>
                    <a:pt x="455" y="279"/>
                  </a:cubicBezTo>
                  <a:cubicBezTo>
                    <a:pt x="455" y="371"/>
                    <a:pt x="381" y="445"/>
                    <a:pt x="288" y="445"/>
                  </a:cubicBezTo>
                  <a:cubicBezTo>
                    <a:pt x="196" y="445"/>
                    <a:pt x="121" y="371"/>
                    <a:pt x="121" y="279"/>
                  </a:cubicBezTo>
                  <a:cubicBezTo>
                    <a:pt x="121" y="186"/>
                    <a:pt x="196" y="112"/>
                    <a:pt x="288" y="112"/>
                  </a:cubicBezTo>
                  <a:close/>
                  <a:moveTo>
                    <a:pt x="288" y="0"/>
                  </a:moveTo>
                  <a:cubicBezTo>
                    <a:pt x="131" y="0"/>
                    <a:pt x="1" y="121"/>
                    <a:pt x="1" y="279"/>
                  </a:cubicBezTo>
                  <a:cubicBezTo>
                    <a:pt x="1" y="436"/>
                    <a:pt x="131" y="566"/>
                    <a:pt x="288" y="566"/>
                  </a:cubicBezTo>
                  <a:cubicBezTo>
                    <a:pt x="446" y="566"/>
                    <a:pt x="567" y="436"/>
                    <a:pt x="567" y="279"/>
                  </a:cubicBezTo>
                  <a:cubicBezTo>
                    <a:pt x="567" y="121"/>
                    <a:pt x="437"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4"/>
            <p:cNvSpPr/>
            <p:nvPr/>
          </p:nvSpPr>
          <p:spPr>
            <a:xfrm>
              <a:off x="5649591" y="1243540"/>
              <a:ext cx="33455" cy="32865"/>
            </a:xfrm>
            <a:custGeom>
              <a:avLst/>
              <a:gdLst/>
              <a:ahLst/>
              <a:cxnLst/>
              <a:rect l="l" t="t" r="r" b="b"/>
              <a:pathLst>
                <a:path w="567" h="557" extrusionOk="0">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4"/>
            <p:cNvSpPr/>
            <p:nvPr/>
          </p:nvSpPr>
          <p:spPr>
            <a:xfrm>
              <a:off x="6843404" y="1371577"/>
              <a:ext cx="517872" cy="515688"/>
            </a:xfrm>
            <a:custGeom>
              <a:avLst/>
              <a:gdLst/>
              <a:ahLst/>
              <a:cxnLst/>
              <a:rect l="l" t="t" r="r" b="b"/>
              <a:pathLst>
                <a:path w="8777" h="8740" extrusionOk="0">
                  <a:moveTo>
                    <a:pt x="4373" y="2429"/>
                  </a:moveTo>
                  <a:cubicBezTo>
                    <a:pt x="4599" y="2429"/>
                    <a:pt x="4826" y="2469"/>
                    <a:pt x="5047" y="2552"/>
                  </a:cubicBezTo>
                  <a:cubicBezTo>
                    <a:pt x="5733" y="2803"/>
                    <a:pt x="6327" y="3656"/>
                    <a:pt x="6309" y="4389"/>
                  </a:cubicBezTo>
                  <a:cubicBezTo>
                    <a:pt x="6290" y="5029"/>
                    <a:pt x="5984" y="5595"/>
                    <a:pt x="5464" y="5947"/>
                  </a:cubicBezTo>
                  <a:cubicBezTo>
                    <a:pt x="5138" y="6175"/>
                    <a:pt x="4763" y="6289"/>
                    <a:pt x="4380" y="6289"/>
                  </a:cubicBezTo>
                  <a:cubicBezTo>
                    <a:pt x="4154" y="6289"/>
                    <a:pt x="3926" y="6249"/>
                    <a:pt x="3702" y="6170"/>
                  </a:cubicBezTo>
                  <a:cubicBezTo>
                    <a:pt x="3015" y="5919"/>
                    <a:pt x="2431" y="5057"/>
                    <a:pt x="2450" y="4324"/>
                  </a:cubicBezTo>
                  <a:cubicBezTo>
                    <a:pt x="2459" y="3693"/>
                    <a:pt x="2765" y="3118"/>
                    <a:pt x="3284" y="2765"/>
                  </a:cubicBezTo>
                  <a:cubicBezTo>
                    <a:pt x="3616" y="2544"/>
                    <a:pt x="3992" y="2429"/>
                    <a:pt x="4373" y="2429"/>
                  </a:cubicBezTo>
                  <a:close/>
                  <a:moveTo>
                    <a:pt x="4370" y="2312"/>
                  </a:moveTo>
                  <a:cubicBezTo>
                    <a:pt x="3966" y="2312"/>
                    <a:pt x="3569" y="2434"/>
                    <a:pt x="3219" y="2673"/>
                  </a:cubicBezTo>
                  <a:cubicBezTo>
                    <a:pt x="2672" y="3044"/>
                    <a:pt x="2347" y="3647"/>
                    <a:pt x="2329" y="4324"/>
                  </a:cubicBezTo>
                  <a:cubicBezTo>
                    <a:pt x="2310" y="5112"/>
                    <a:pt x="2923" y="6003"/>
                    <a:pt x="3665" y="6272"/>
                  </a:cubicBezTo>
                  <a:cubicBezTo>
                    <a:pt x="3897" y="6365"/>
                    <a:pt x="4138" y="6402"/>
                    <a:pt x="4379" y="6402"/>
                  </a:cubicBezTo>
                  <a:cubicBezTo>
                    <a:pt x="4787" y="6402"/>
                    <a:pt x="5186" y="6281"/>
                    <a:pt x="5529" y="6049"/>
                  </a:cubicBezTo>
                  <a:cubicBezTo>
                    <a:pt x="6077" y="5669"/>
                    <a:pt x="6401" y="5066"/>
                    <a:pt x="6420" y="4389"/>
                  </a:cubicBezTo>
                  <a:cubicBezTo>
                    <a:pt x="6438" y="3600"/>
                    <a:pt x="5826" y="2710"/>
                    <a:pt x="5084" y="2441"/>
                  </a:cubicBezTo>
                  <a:cubicBezTo>
                    <a:pt x="4850" y="2355"/>
                    <a:pt x="4609" y="2312"/>
                    <a:pt x="4370" y="2312"/>
                  </a:cubicBezTo>
                  <a:close/>
                  <a:moveTo>
                    <a:pt x="5019" y="112"/>
                  </a:moveTo>
                  <a:lnTo>
                    <a:pt x="6197" y="474"/>
                  </a:lnTo>
                  <a:cubicBezTo>
                    <a:pt x="6216" y="474"/>
                    <a:pt x="6234" y="493"/>
                    <a:pt x="6244" y="511"/>
                  </a:cubicBezTo>
                  <a:cubicBezTo>
                    <a:pt x="6253" y="530"/>
                    <a:pt x="6253" y="548"/>
                    <a:pt x="6253" y="567"/>
                  </a:cubicBezTo>
                  <a:lnTo>
                    <a:pt x="6012" y="1346"/>
                  </a:lnTo>
                  <a:cubicBezTo>
                    <a:pt x="5993" y="1430"/>
                    <a:pt x="6021" y="1522"/>
                    <a:pt x="6105" y="1569"/>
                  </a:cubicBezTo>
                  <a:cubicBezTo>
                    <a:pt x="6346" y="1726"/>
                    <a:pt x="6578" y="1912"/>
                    <a:pt x="6772" y="2125"/>
                  </a:cubicBezTo>
                  <a:cubicBezTo>
                    <a:pt x="6813" y="2166"/>
                    <a:pt x="6864" y="2188"/>
                    <a:pt x="6917" y="2188"/>
                  </a:cubicBezTo>
                  <a:cubicBezTo>
                    <a:pt x="6949" y="2188"/>
                    <a:pt x="6982" y="2180"/>
                    <a:pt x="7014" y="2162"/>
                  </a:cubicBezTo>
                  <a:lnTo>
                    <a:pt x="7728" y="1782"/>
                  </a:lnTo>
                  <a:cubicBezTo>
                    <a:pt x="7741" y="1776"/>
                    <a:pt x="7754" y="1769"/>
                    <a:pt x="7771" y="1769"/>
                  </a:cubicBezTo>
                  <a:cubicBezTo>
                    <a:pt x="7777" y="1769"/>
                    <a:pt x="7785" y="1770"/>
                    <a:pt x="7793" y="1773"/>
                  </a:cubicBezTo>
                  <a:cubicBezTo>
                    <a:pt x="7811" y="1782"/>
                    <a:pt x="7830" y="1791"/>
                    <a:pt x="7839" y="1810"/>
                  </a:cubicBezTo>
                  <a:lnTo>
                    <a:pt x="8424" y="2895"/>
                  </a:lnTo>
                  <a:cubicBezTo>
                    <a:pt x="8433" y="2914"/>
                    <a:pt x="8433" y="2932"/>
                    <a:pt x="8424" y="2960"/>
                  </a:cubicBezTo>
                  <a:cubicBezTo>
                    <a:pt x="8424" y="2979"/>
                    <a:pt x="8405" y="2997"/>
                    <a:pt x="8387" y="3007"/>
                  </a:cubicBezTo>
                  <a:lnTo>
                    <a:pt x="7672" y="3387"/>
                  </a:lnTo>
                  <a:cubicBezTo>
                    <a:pt x="7598" y="3433"/>
                    <a:pt x="7552" y="3517"/>
                    <a:pt x="7580" y="3610"/>
                  </a:cubicBezTo>
                  <a:cubicBezTo>
                    <a:pt x="7644" y="3888"/>
                    <a:pt x="7672" y="4185"/>
                    <a:pt x="7663" y="4472"/>
                  </a:cubicBezTo>
                  <a:cubicBezTo>
                    <a:pt x="7663" y="4565"/>
                    <a:pt x="7719" y="4649"/>
                    <a:pt x="7802" y="4667"/>
                  </a:cubicBezTo>
                  <a:lnTo>
                    <a:pt x="8581" y="4908"/>
                  </a:lnTo>
                  <a:cubicBezTo>
                    <a:pt x="8619" y="4918"/>
                    <a:pt x="8646" y="4964"/>
                    <a:pt x="8637" y="5001"/>
                  </a:cubicBezTo>
                  <a:lnTo>
                    <a:pt x="8275" y="6189"/>
                  </a:lnTo>
                  <a:cubicBezTo>
                    <a:pt x="8268" y="6217"/>
                    <a:pt x="8238" y="6241"/>
                    <a:pt x="8208" y="6241"/>
                  </a:cubicBezTo>
                  <a:cubicBezTo>
                    <a:pt x="8199" y="6241"/>
                    <a:pt x="8191" y="6239"/>
                    <a:pt x="8183" y="6235"/>
                  </a:cubicBezTo>
                  <a:lnTo>
                    <a:pt x="7403" y="6003"/>
                  </a:lnTo>
                  <a:cubicBezTo>
                    <a:pt x="7384" y="5997"/>
                    <a:pt x="7365" y="5994"/>
                    <a:pt x="7346" y="5994"/>
                  </a:cubicBezTo>
                  <a:cubicBezTo>
                    <a:pt x="7280" y="5994"/>
                    <a:pt x="7217" y="6029"/>
                    <a:pt x="7181" y="6086"/>
                  </a:cubicBezTo>
                  <a:cubicBezTo>
                    <a:pt x="7023" y="6337"/>
                    <a:pt x="6837" y="6569"/>
                    <a:pt x="6624" y="6764"/>
                  </a:cubicBezTo>
                  <a:cubicBezTo>
                    <a:pt x="6559" y="6829"/>
                    <a:pt x="6550" y="6921"/>
                    <a:pt x="6587" y="7005"/>
                  </a:cubicBezTo>
                  <a:lnTo>
                    <a:pt x="6977" y="7719"/>
                  </a:lnTo>
                  <a:cubicBezTo>
                    <a:pt x="6995" y="7756"/>
                    <a:pt x="6977" y="7803"/>
                    <a:pt x="6939" y="7830"/>
                  </a:cubicBezTo>
                  <a:lnTo>
                    <a:pt x="5854" y="8406"/>
                  </a:lnTo>
                  <a:cubicBezTo>
                    <a:pt x="5842" y="8415"/>
                    <a:pt x="5828" y="8419"/>
                    <a:pt x="5815" y="8419"/>
                  </a:cubicBezTo>
                  <a:cubicBezTo>
                    <a:pt x="5788" y="8419"/>
                    <a:pt x="5761" y="8403"/>
                    <a:pt x="5743" y="8378"/>
                  </a:cubicBezTo>
                  <a:lnTo>
                    <a:pt x="5362" y="7663"/>
                  </a:lnTo>
                  <a:cubicBezTo>
                    <a:pt x="5324" y="7594"/>
                    <a:pt x="5260" y="7557"/>
                    <a:pt x="5186" y="7557"/>
                  </a:cubicBezTo>
                  <a:cubicBezTo>
                    <a:pt x="5171" y="7557"/>
                    <a:pt x="5155" y="7558"/>
                    <a:pt x="5140" y="7561"/>
                  </a:cubicBezTo>
                  <a:cubicBezTo>
                    <a:pt x="4896" y="7627"/>
                    <a:pt x="4637" y="7656"/>
                    <a:pt x="4384" y="7656"/>
                  </a:cubicBezTo>
                  <a:cubicBezTo>
                    <a:pt x="4348" y="7656"/>
                    <a:pt x="4312" y="7655"/>
                    <a:pt x="4277" y="7654"/>
                  </a:cubicBezTo>
                  <a:cubicBezTo>
                    <a:pt x="4271" y="7654"/>
                    <a:pt x="4265" y="7653"/>
                    <a:pt x="4259" y="7653"/>
                  </a:cubicBezTo>
                  <a:cubicBezTo>
                    <a:pt x="4174" y="7653"/>
                    <a:pt x="4100" y="7715"/>
                    <a:pt x="4082" y="7793"/>
                  </a:cubicBezTo>
                  <a:lnTo>
                    <a:pt x="3841" y="8573"/>
                  </a:lnTo>
                  <a:cubicBezTo>
                    <a:pt x="3841" y="8591"/>
                    <a:pt x="3822" y="8610"/>
                    <a:pt x="3804" y="8619"/>
                  </a:cubicBezTo>
                  <a:cubicBezTo>
                    <a:pt x="3795" y="8624"/>
                    <a:pt x="3785" y="8626"/>
                    <a:pt x="3776" y="8626"/>
                  </a:cubicBezTo>
                  <a:cubicBezTo>
                    <a:pt x="3767" y="8626"/>
                    <a:pt x="3758" y="8624"/>
                    <a:pt x="3748" y="8619"/>
                  </a:cubicBezTo>
                  <a:lnTo>
                    <a:pt x="2570" y="8266"/>
                  </a:lnTo>
                  <a:cubicBezTo>
                    <a:pt x="2524" y="8257"/>
                    <a:pt x="2496" y="8211"/>
                    <a:pt x="2514" y="8164"/>
                  </a:cubicBezTo>
                  <a:lnTo>
                    <a:pt x="2746" y="7394"/>
                  </a:lnTo>
                  <a:cubicBezTo>
                    <a:pt x="2774" y="7302"/>
                    <a:pt x="2737" y="7218"/>
                    <a:pt x="2663" y="7172"/>
                  </a:cubicBezTo>
                  <a:cubicBezTo>
                    <a:pt x="2412" y="7014"/>
                    <a:pt x="2180" y="6829"/>
                    <a:pt x="1986" y="6615"/>
                  </a:cubicBezTo>
                  <a:cubicBezTo>
                    <a:pt x="1949" y="6578"/>
                    <a:pt x="1893" y="6550"/>
                    <a:pt x="1837" y="6550"/>
                  </a:cubicBezTo>
                  <a:cubicBezTo>
                    <a:pt x="1809" y="6550"/>
                    <a:pt x="1782" y="6560"/>
                    <a:pt x="1744" y="6578"/>
                  </a:cubicBezTo>
                  <a:lnTo>
                    <a:pt x="1030" y="6958"/>
                  </a:lnTo>
                  <a:cubicBezTo>
                    <a:pt x="1018" y="6965"/>
                    <a:pt x="1004" y="6968"/>
                    <a:pt x="991" y="6968"/>
                  </a:cubicBezTo>
                  <a:cubicBezTo>
                    <a:pt x="964" y="6968"/>
                    <a:pt x="937" y="6955"/>
                    <a:pt x="919" y="6931"/>
                  </a:cubicBezTo>
                  <a:lnTo>
                    <a:pt x="334" y="5845"/>
                  </a:lnTo>
                  <a:cubicBezTo>
                    <a:pt x="325" y="5827"/>
                    <a:pt x="325" y="5799"/>
                    <a:pt x="334" y="5780"/>
                  </a:cubicBezTo>
                  <a:cubicBezTo>
                    <a:pt x="334" y="5762"/>
                    <a:pt x="353" y="5743"/>
                    <a:pt x="372" y="5734"/>
                  </a:cubicBezTo>
                  <a:lnTo>
                    <a:pt x="1086" y="5344"/>
                  </a:lnTo>
                  <a:cubicBezTo>
                    <a:pt x="1160" y="5307"/>
                    <a:pt x="1206" y="5214"/>
                    <a:pt x="1179" y="5131"/>
                  </a:cubicBezTo>
                  <a:cubicBezTo>
                    <a:pt x="1114" y="4843"/>
                    <a:pt x="1086" y="4556"/>
                    <a:pt x="1095" y="4259"/>
                  </a:cubicBezTo>
                  <a:cubicBezTo>
                    <a:pt x="1095" y="4175"/>
                    <a:pt x="1039" y="4092"/>
                    <a:pt x="956" y="4064"/>
                  </a:cubicBezTo>
                  <a:lnTo>
                    <a:pt x="177" y="3832"/>
                  </a:lnTo>
                  <a:cubicBezTo>
                    <a:pt x="158" y="3823"/>
                    <a:pt x="140" y="3814"/>
                    <a:pt x="130" y="3795"/>
                  </a:cubicBezTo>
                  <a:cubicBezTo>
                    <a:pt x="121" y="3777"/>
                    <a:pt x="121" y="3749"/>
                    <a:pt x="121" y="3730"/>
                  </a:cubicBezTo>
                  <a:lnTo>
                    <a:pt x="483" y="2552"/>
                  </a:lnTo>
                  <a:cubicBezTo>
                    <a:pt x="483" y="2534"/>
                    <a:pt x="501" y="2515"/>
                    <a:pt x="520" y="2506"/>
                  </a:cubicBezTo>
                  <a:cubicBezTo>
                    <a:pt x="539" y="2496"/>
                    <a:pt x="557" y="2496"/>
                    <a:pt x="576" y="2496"/>
                  </a:cubicBezTo>
                  <a:lnTo>
                    <a:pt x="1355" y="2738"/>
                  </a:lnTo>
                  <a:cubicBezTo>
                    <a:pt x="1369" y="2741"/>
                    <a:pt x="1384" y="2742"/>
                    <a:pt x="1398" y="2742"/>
                  </a:cubicBezTo>
                  <a:cubicBezTo>
                    <a:pt x="1469" y="2742"/>
                    <a:pt x="1539" y="2706"/>
                    <a:pt x="1577" y="2645"/>
                  </a:cubicBezTo>
                  <a:cubicBezTo>
                    <a:pt x="1735" y="2394"/>
                    <a:pt x="1921" y="2172"/>
                    <a:pt x="2134" y="1968"/>
                  </a:cubicBezTo>
                  <a:cubicBezTo>
                    <a:pt x="2199" y="1912"/>
                    <a:pt x="2208" y="1810"/>
                    <a:pt x="2171" y="1736"/>
                  </a:cubicBezTo>
                  <a:lnTo>
                    <a:pt x="1782" y="1021"/>
                  </a:lnTo>
                  <a:cubicBezTo>
                    <a:pt x="1782" y="1003"/>
                    <a:pt x="1772" y="975"/>
                    <a:pt x="1782" y="956"/>
                  </a:cubicBezTo>
                  <a:cubicBezTo>
                    <a:pt x="1791" y="938"/>
                    <a:pt x="1800" y="919"/>
                    <a:pt x="1819" y="910"/>
                  </a:cubicBezTo>
                  <a:lnTo>
                    <a:pt x="2904" y="326"/>
                  </a:lnTo>
                  <a:cubicBezTo>
                    <a:pt x="2913" y="321"/>
                    <a:pt x="2923" y="319"/>
                    <a:pt x="2933" y="319"/>
                  </a:cubicBezTo>
                  <a:cubicBezTo>
                    <a:pt x="2943" y="319"/>
                    <a:pt x="2955" y="321"/>
                    <a:pt x="2969" y="326"/>
                  </a:cubicBezTo>
                  <a:cubicBezTo>
                    <a:pt x="2988" y="326"/>
                    <a:pt x="3006" y="344"/>
                    <a:pt x="3015" y="363"/>
                  </a:cubicBezTo>
                  <a:lnTo>
                    <a:pt x="3396" y="1077"/>
                  </a:lnTo>
                  <a:cubicBezTo>
                    <a:pt x="3433" y="1136"/>
                    <a:pt x="3500" y="1178"/>
                    <a:pt x="3568" y="1178"/>
                  </a:cubicBezTo>
                  <a:cubicBezTo>
                    <a:pt x="3585" y="1178"/>
                    <a:pt x="3602" y="1175"/>
                    <a:pt x="3618" y="1170"/>
                  </a:cubicBezTo>
                  <a:cubicBezTo>
                    <a:pt x="3870" y="1113"/>
                    <a:pt x="4122" y="1085"/>
                    <a:pt x="4379" y="1085"/>
                  </a:cubicBezTo>
                  <a:cubicBezTo>
                    <a:pt x="4416" y="1085"/>
                    <a:pt x="4453" y="1085"/>
                    <a:pt x="4490" y="1086"/>
                  </a:cubicBezTo>
                  <a:cubicBezTo>
                    <a:pt x="4574" y="1086"/>
                    <a:pt x="4657" y="1031"/>
                    <a:pt x="4685" y="947"/>
                  </a:cubicBezTo>
                  <a:lnTo>
                    <a:pt x="4917" y="168"/>
                  </a:lnTo>
                  <a:cubicBezTo>
                    <a:pt x="4917" y="149"/>
                    <a:pt x="4936" y="131"/>
                    <a:pt x="4954" y="122"/>
                  </a:cubicBezTo>
                  <a:cubicBezTo>
                    <a:pt x="4973" y="112"/>
                    <a:pt x="4991" y="112"/>
                    <a:pt x="5019" y="112"/>
                  </a:cubicBezTo>
                  <a:close/>
                  <a:moveTo>
                    <a:pt x="4993" y="0"/>
                  </a:moveTo>
                  <a:cubicBezTo>
                    <a:pt x="4959" y="0"/>
                    <a:pt x="4927" y="8"/>
                    <a:pt x="4899" y="20"/>
                  </a:cubicBezTo>
                  <a:cubicBezTo>
                    <a:pt x="4852" y="47"/>
                    <a:pt x="4824" y="84"/>
                    <a:pt x="4806" y="140"/>
                  </a:cubicBezTo>
                  <a:lnTo>
                    <a:pt x="4574" y="919"/>
                  </a:lnTo>
                  <a:cubicBezTo>
                    <a:pt x="4565" y="947"/>
                    <a:pt x="4537" y="975"/>
                    <a:pt x="4490" y="975"/>
                  </a:cubicBezTo>
                  <a:cubicBezTo>
                    <a:pt x="4439" y="972"/>
                    <a:pt x="4387" y="970"/>
                    <a:pt x="4334" y="970"/>
                  </a:cubicBezTo>
                  <a:cubicBezTo>
                    <a:pt x="4087" y="970"/>
                    <a:pt x="3836" y="1005"/>
                    <a:pt x="3591" y="1059"/>
                  </a:cubicBezTo>
                  <a:cubicBezTo>
                    <a:pt x="3582" y="1061"/>
                    <a:pt x="3574" y="1062"/>
                    <a:pt x="3566" y="1062"/>
                  </a:cubicBezTo>
                  <a:cubicBezTo>
                    <a:pt x="3541" y="1062"/>
                    <a:pt x="3521" y="1050"/>
                    <a:pt x="3507" y="1021"/>
                  </a:cubicBezTo>
                  <a:lnTo>
                    <a:pt x="3117" y="307"/>
                  </a:lnTo>
                  <a:cubicBezTo>
                    <a:pt x="3099" y="261"/>
                    <a:pt x="3052" y="224"/>
                    <a:pt x="3006" y="214"/>
                  </a:cubicBezTo>
                  <a:cubicBezTo>
                    <a:pt x="2985" y="207"/>
                    <a:pt x="2965" y="204"/>
                    <a:pt x="2946" y="204"/>
                  </a:cubicBezTo>
                  <a:cubicBezTo>
                    <a:pt x="2915" y="204"/>
                    <a:pt x="2886" y="212"/>
                    <a:pt x="2858" y="224"/>
                  </a:cubicBezTo>
                  <a:lnTo>
                    <a:pt x="1772" y="808"/>
                  </a:lnTo>
                  <a:cubicBezTo>
                    <a:pt x="1726" y="836"/>
                    <a:pt x="1689" y="873"/>
                    <a:pt x="1670" y="929"/>
                  </a:cubicBezTo>
                  <a:cubicBezTo>
                    <a:pt x="1661" y="975"/>
                    <a:pt x="1661" y="1031"/>
                    <a:pt x="1689" y="1077"/>
                  </a:cubicBezTo>
                  <a:lnTo>
                    <a:pt x="2078" y="1791"/>
                  </a:lnTo>
                  <a:cubicBezTo>
                    <a:pt x="2088" y="1828"/>
                    <a:pt x="2088" y="1866"/>
                    <a:pt x="2060" y="1884"/>
                  </a:cubicBezTo>
                  <a:cubicBezTo>
                    <a:pt x="1837" y="2098"/>
                    <a:pt x="1642" y="2329"/>
                    <a:pt x="1485" y="2589"/>
                  </a:cubicBezTo>
                  <a:cubicBezTo>
                    <a:pt x="1469" y="2612"/>
                    <a:pt x="1442" y="2629"/>
                    <a:pt x="1412" y="2629"/>
                  </a:cubicBezTo>
                  <a:cubicBezTo>
                    <a:pt x="1405" y="2629"/>
                    <a:pt x="1399" y="2628"/>
                    <a:pt x="1392" y="2626"/>
                  </a:cubicBezTo>
                  <a:lnTo>
                    <a:pt x="613" y="2394"/>
                  </a:lnTo>
                  <a:cubicBezTo>
                    <a:pt x="595" y="2387"/>
                    <a:pt x="576" y="2384"/>
                    <a:pt x="557" y="2384"/>
                  </a:cubicBezTo>
                  <a:cubicBezTo>
                    <a:pt x="525" y="2384"/>
                    <a:pt x="493" y="2392"/>
                    <a:pt x="464" y="2404"/>
                  </a:cubicBezTo>
                  <a:cubicBezTo>
                    <a:pt x="418" y="2431"/>
                    <a:pt x="390" y="2469"/>
                    <a:pt x="372" y="2524"/>
                  </a:cubicBezTo>
                  <a:lnTo>
                    <a:pt x="19" y="3702"/>
                  </a:lnTo>
                  <a:cubicBezTo>
                    <a:pt x="0" y="3749"/>
                    <a:pt x="10" y="3804"/>
                    <a:pt x="28" y="3851"/>
                  </a:cubicBezTo>
                  <a:cubicBezTo>
                    <a:pt x="56" y="3897"/>
                    <a:pt x="103" y="3925"/>
                    <a:pt x="149" y="3944"/>
                  </a:cubicBezTo>
                  <a:lnTo>
                    <a:pt x="928" y="4175"/>
                  </a:lnTo>
                  <a:cubicBezTo>
                    <a:pt x="965" y="4194"/>
                    <a:pt x="984" y="4222"/>
                    <a:pt x="984" y="4259"/>
                  </a:cubicBezTo>
                  <a:cubicBezTo>
                    <a:pt x="975" y="4565"/>
                    <a:pt x="1002" y="4862"/>
                    <a:pt x="1077" y="5159"/>
                  </a:cubicBezTo>
                  <a:cubicBezTo>
                    <a:pt x="1086" y="5196"/>
                    <a:pt x="1067" y="5233"/>
                    <a:pt x="1030" y="5252"/>
                  </a:cubicBezTo>
                  <a:lnTo>
                    <a:pt x="316" y="5632"/>
                  </a:lnTo>
                  <a:cubicBezTo>
                    <a:pt x="269" y="5660"/>
                    <a:pt x="242" y="5697"/>
                    <a:pt x="223" y="5753"/>
                  </a:cubicBezTo>
                  <a:cubicBezTo>
                    <a:pt x="214" y="5799"/>
                    <a:pt x="214" y="5855"/>
                    <a:pt x="242" y="5901"/>
                  </a:cubicBezTo>
                  <a:lnTo>
                    <a:pt x="826" y="6986"/>
                  </a:lnTo>
                  <a:cubicBezTo>
                    <a:pt x="858" y="7049"/>
                    <a:pt x="923" y="7087"/>
                    <a:pt x="991" y="7087"/>
                  </a:cubicBezTo>
                  <a:cubicBezTo>
                    <a:pt x="1024" y="7087"/>
                    <a:pt x="1056" y="7078"/>
                    <a:pt x="1086" y="7061"/>
                  </a:cubicBezTo>
                  <a:lnTo>
                    <a:pt x="1800" y="6680"/>
                  </a:lnTo>
                  <a:cubicBezTo>
                    <a:pt x="1813" y="6674"/>
                    <a:pt x="1826" y="6671"/>
                    <a:pt x="1839" y="6671"/>
                  </a:cubicBezTo>
                  <a:cubicBezTo>
                    <a:pt x="1862" y="6671"/>
                    <a:pt x="1884" y="6681"/>
                    <a:pt x="1902" y="6699"/>
                  </a:cubicBezTo>
                  <a:cubicBezTo>
                    <a:pt x="2106" y="6912"/>
                    <a:pt x="2338" y="7107"/>
                    <a:pt x="2598" y="7265"/>
                  </a:cubicBezTo>
                  <a:cubicBezTo>
                    <a:pt x="2635" y="7283"/>
                    <a:pt x="2644" y="7320"/>
                    <a:pt x="2635" y="7357"/>
                  </a:cubicBezTo>
                  <a:lnTo>
                    <a:pt x="2403" y="8137"/>
                  </a:lnTo>
                  <a:cubicBezTo>
                    <a:pt x="2366" y="8239"/>
                    <a:pt x="2431" y="8350"/>
                    <a:pt x="2533" y="8378"/>
                  </a:cubicBezTo>
                  <a:lnTo>
                    <a:pt x="3711" y="8740"/>
                  </a:lnTo>
                  <a:lnTo>
                    <a:pt x="3767" y="8740"/>
                  </a:lnTo>
                  <a:cubicBezTo>
                    <a:pt x="3804" y="8740"/>
                    <a:pt x="3832" y="8740"/>
                    <a:pt x="3860" y="8721"/>
                  </a:cubicBezTo>
                  <a:cubicBezTo>
                    <a:pt x="3906" y="8693"/>
                    <a:pt x="3943" y="8656"/>
                    <a:pt x="3952" y="8600"/>
                  </a:cubicBezTo>
                  <a:lnTo>
                    <a:pt x="4194" y="7830"/>
                  </a:lnTo>
                  <a:cubicBezTo>
                    <a:pt x="4203" y="7793"/>
                    <a:pt x="4231" y="7775"/>
                    <a:pt x="4268" y="7775"/>
                  </a:cubicBezTo>
                  <a:cubicBezTo>
                    <a:pt x="4299" y="7776"/>
                    <a:pt x="4330" y="7776"/>
                    <a:pt x="4361" y="7776"/>
                  </a:cubicBezTo>
                  <a:cubicBezTo>
                    <a:pt x="4634" y="7776"/>
                    <a:pt x="4901" y="7740"/>
                    <a:pt x="5168" y="7682"/>
                  </a:cubicBezTo>
                  <a:cubicBezTo>
                    <a:pt x="5174" y="7680"/>
                    <a:pt x="5181" y="7680"/>
                    <a:pt x="5187" y="7680"/>
                  </a:cubicBezTo>
                  <a:cubicBezTo>
                    <a:pt x="5217" y="7680"/>
                    <a:pt x="5245" y="7696"/>
                    <a:pt x="5260" y="7719"/>
                  </a:cubicBezTo>
                  <a:lnTo>
                    <a:pt x="5641" y="8433"/>
                  </a:lnTo>
                  <a:cubicBezTo>
                    <a:pt x="5680" y="8499"/>
                    <a:pt x="5752" y="8537"/>
                    <a:pt x="5824" y="8537"/>
                  </a:cubicBezTo>
                  <a:cubicBezTo>
                    <a:pt x="5853" y="8537"/>
                    <a:pt x="5883" y="8530"/>
                    <a:pt x="5910" y="8517"/>
                  </a:cubicBezTo>
                  <a:lnTo>
                    <a:pt x="6995" y="7933"/>
                  </a:lnTo>
                  <a:cubicBezTo>
                    <a:pt x="7088" y="7877"/>
                    <a:pt x="7125" y="7756"/>
                    <a:pt x="7079" y="7663"/>
                  </a:cubicBezTo>
                  <a:lnTo>
                    <a:pt x="6689" y="6949"/>
                  </a:lnTo>
                  <a:cubicBezTo>
                    <a:pt x="6670" y="6921"/>
                    <a:pt x="6680" y="6875"/>
                    <a:pt x="6708" y="6856"/>
                  </a:cubicBezTo>
                  <a:cubicBezTo>
                    <a:pt x="6930" y="6643"/>
                    <a:pt x="7116" y="6411"/>
                    <a:pt x="7283" y="6151"/>
                  </a:cubicBezTo>
                  <a:cubicBezTo>
                    <a:pt x="7298" y="6128"/>
                    <a:pt x="7326" y="6112"/>
                    <a:pt x="7351" y="6112"/>
                  </a:cubicBezTo>
                  <a:cubicBezTo>
                    <a:pt x="7356" y="6112"/>
                    <a:pt x="7361" y="6113"/>
                    <a:pt x="7366" y="6114"/>
                  </a:cubicBezTo>
                  <a:lnTo>
                    <a:pt x="8145" y="6355"/>
                  </a:lnTo>
                  <a:cubicBezTo>
                    <a:pt x="8163" y="6360"/>
                    <a:pt x="8181" y="6363"/>
                    <a:pt x="8198" y="6363"/>
                  </a:cubicBezTo>
                  <a:cubicBezTo>
                    <a:pt x="8283" y="6363"/>
                    <a:pt x="8365" y="6309"/>
                    <a:pt x="8396" y="6216"/>
                  </a:cubicBezTo>
                  <a:lnTo>
                    <a:pt x="8748" y="5038"/>
                  </a:lnTo>
                  <a:cubicBezTo>
                    <a:pt x="8776" y="4936"/>
                    <a:pt x="8721" y="4825"/>
                    <a:pt x="8619" y="4797"/>
                  </a:cubicBezTo>
                  <a:lnTo>
                    <a:pt x="7839" y="4565"/>
                  </a:lnTo>
                  <a:cubicBezTo>
                    <a:pt x="7802" y="4556"/>
                    <a:pt x="7784" y="4519"/>
                    <a:pt x="7784" y="4482"/>
                  </a:cubicBezTo>
                  <a:cubicBezTo>
                    <a:pt x="7793" y="4175"/>
                    <a:pt x="7765" y="3879"/>
                    <a:pt x="7691" y="3582"/>
                  </a:cubicBezTo>
                  <a:cubicBezTo>
                    <a:pt x="7682" y="3545"/>
                    <a:pt x="7700" y="3508"/>
                    <a:pt x="7728" y="3489"/>
                  </a:cubicBezTo>
                  <a:lnTo>
                    <a:pt x="8442" y="3109"/>
                  </a:lnTo>
                  <a:cubicBezTo>
                    <a:pt x="8489" y="3081"/>
                    <a:pt x="8526" y="3044"/>
                    <a:pt x="8544" y="2988"/>
                  </a:cubicBezTo>
                  <a:cubicBezTo>
                    <a:pt x="8554" y="2942"/>
                    <a:pt x="8554" y="2886"/>
                    <a:pt x="8526" y="2840"/>
                  </a:cubicBezTo>
                  <a:lnTo>
                    <a:pt x="7941" y="1754"/>
                  </a:lnTo>
                  <a:cubicBezTo>
                    <a:pt x="7913" y="1708"/>
                    <a:pt x="7876" y="1680"/>
                    <a:pt x="7830" y="1662"/>
                  </a:cubicBezTo>
                  <a:cubicBezTo>
                    <a:pt x="7810" y="1658"/>
                    <a:pt x="7789" y="1656"/>
                    <a:pt x="7769" y="1656"/>
                  </a:cubicBezTo>
                  <a:cubicBezTo>
                    <a:pt x="7735" y="1656"/>
                    <a:pt x="7702" y="1662"/>
                    <a:pt x="7672" y="1680"/>
                  </a:cubicBezTo>
                  <a:lnTo>
                    <a:pt x="6958" y="2060"/>
                  </a:lnTo>
                  <a:cubicBezTo>
                    <a:pt x="6948" y="2067"/>
                    <a:pt x="6937" y="2070"/>
                    <a:pt x="6926" y="2070"/>
                  </a:cubicBezTo>
                  <a:cubicBezTo>
                    <a:pt x="6905" y="2070"/>
                    <a:pt x="6883" y="2060"/>
                    <a:pt x="6865" y="2042"/>
                  </a:cubicBezTo>
                  <a:cubicBezTo>
                    <a:pt x="6661" y="1828"/>
                    <a:pt x="6420" y="1634"/>
                    <a:pt x="6160" y="1476"/>
                  </a:cubicBezTo>
                  <a:cubicBezTo>
                    <a:pt x="6132" y="1457"/>
                    <a:pt x="6114" y="1420"/>
                    <a:pt x="6132" y="1383"/>
                  </a:cubicBezTo>
                  <a:lnTo>
                    <a:pt x="6364" y="604"/>
                  </a:lnTo>
                  <a:cubicBezTo>
                    <a:pt x="6374" y="558"/>
                    <a:pt x="6374" y="502"/>
                    <a:pt x="6346" y="456"/>
                  </a:cubicBezTo>
                  <a:cubicBezTo>
                    <a:pt x="6327" y="409"/>
                    <a:pt x="6281" y="372"/>
                    <a:pt x="6234" y="363"/>
                  </a:cubicBezTo>
                  <a:lnTo>
                    <a:pt x="5056" y="10"/>
                  </a:lnTo>
                  <a:cubicBezTo>
                    <a:pt x="5035" y="3"/>
                    <a:pt x="5014" y="0"/>
                    <a:pt x="49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4"/>
            <p:cNvSpPr/>
            <p:nvPr/>
          </p:nvSpPr>
          <p:spPr>
            <a:xfrm>
              <a:off x="7731226" y="2764939"/>
              <a:ext cx="652517" cy="651101"/>
            </a:xfrm>
            <a:custGeom>
              <a:avLst/>
              <a:gdLst/>
              <a:ahLst/>
              <a:cxnLst/>
              <a:rect l="l" t="t" r="r" b="b"/>
              <a:pathLst>
                <a:path w="11059" h="11035" extrusionOk="0">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4"/>
            <p:cNvSpPr/>
            <p:nvPr/>
          </p:nvSpPr>
          <p:spPr>
            <a:xfrm>
              <a:off x="5349677" y="3784338"/>
              <a:ext cx="1411122" cy="6608"/>
            </a:xfrm>
            <a:custGeom>
              <a:avLst/>
              <a:gdLst/>
              <a:ahLst/>
              <a:cxnLst/>
              <a:rect l="l" t="t" r="r" b="b"/>
              <a:pathLst>
                <a:path w="23916" h="112" extrusionOk="0">
                  <a:moveTo>
                    <a:pt x="56" y="0"/>
                  </a:moveTo>
                  <a:cubicBezTo>
                    <a:pt x="19" y="0"/>
                    <a:pt x="0" y="19"/>
                    <a:pt x="0" y="56"/>
                  </a:cubicBezTo>
                  <a:cubicBezTo>
                    <a:pt x="0" y="84"/>
                    <a:pt x="19" y="112"/>
                    <a:pt x="56" y="112"/>
                  </a:cubicBezTo>
                  <a:lnTo>
                    <a:pt x="23860" y="112"/>
                  </a:lnTo>
                  <a:cubicBezTo>
                    <a:pt x="23888" y="112"/>
                    <a:pt x="23916" y="84"/>
                    <a:pt x="23916" y="56"/>
                  </a:cubicBezTo>
                  <a:cubicBezTo>
                    <a:pt x="23916" y="19"/>
                    <a:pt x="23888" y="0"/>
                    <a:pt x="23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4"/>
            <p:cNvSpPr/>
            <p:nvPr/>
          </p:nvSpPr>
          <p:spPr>
            <a:xfrm>
              <a:off x="5615133" y="3875734"/>
              <a:ext cx="879679" cy="6608"/>
            </a:xfrm>
            <a:custGeom>
              <a:avLst/>
              <a:gdLst/>
              <a:ahLst/>
              <a:cxnLst/>
              <a:rect l="l" t="t" r="r" b="b"/>
              <a:pathLst>
                <a:path w="14909" h="112" extrusionOk="0">
                  <a:moveTo>
                    <a:pt x="56" y="1"/>
                  </a:moveTo>
                  <a:cubicBezTo>
                    <a:pt x="28" y="1"/>
                    <a:pt x="1" y="28"/>
                    <a:pt x="1" y="56"/>
                  </a:cubicBezTo>
                  <a:cubicBezTo>
                    <a:pt x="1" y="93"/>
                    <a:pt x="28" y="112"/>
                    <a:pt x="56" y="112"/>
                  </a:cubicBezTo>
                  <a:lnTo>
                    <a:pt x="14853" y="112"/>
                  </a:lnTo>
                  <a:cubicBezTo>
                    <a:pt x="14890" y="112"/>
                    <a:pt x="14908" y="93"/>
                    <a:pt x="14908" y="56"/>
                  </a:cubicBezTo>
                  <a:cubicBezTo>
                    <a:pt x="14908" y="28"/>
                    <a:pt x="14890" y="1"/>
                    <a:pt x="14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4"/>
            <p:cNvSpPr/>
            <p:nvPr/>
          </p:nvSpPr>
          <p:spPr>
            <a:xfrm>
              <a:off x="7107207" y="3142854"/>
              <a:ext cx="958508" cy="662902"/>
            </a:xfrm>
            <a:custGeom>
              <a:avLst/>
              <a:gdLst/>
              <a:ahLst/>
              <a:cxnLst/>
              <a:rect l="l" t="t" r="r" b="b"/>
              <a:pathLst>
                <a:path w="16245" h="11235" extrusionOk="0">
                  <a:moveTo>
                    <a:pt x="418" y="0"/>
                  </a:moveTo>
                  <a:cubicBezTo>
                    <a:pt x="186" y="0"/>
                    <a:pt x="1" y="186"/>
                    <a:pt x="1" y="427"/>
                  </a:cubicBezTo>
                  <a:lnTo>
                    <a:pt x="1" y="11086"/>
                  </a:lnTo>
                  <a:cubicBezTo>
                    <a:pt x="1" y="11169"/>
                    <a:pt x="66" y="11234"/>
                    <a:pt x="149" y="11234"/>
                  </a:cubicBezTo>
                  <a:lnTo>
                    <a:pt x="16096" y="11234"/>
                  </a:lnTo>
                  <a:cubicBezTo>
                    <a:pt x="16179" y="11234"/>
                    <a:pt x="16244" y="11169"/>
                    <a:pt x="16244" y="11086"/>
                  </a:cubicBezTo>
                  <a:lnTo>
                    <a:pt x="16244" y="427"/>
                  </a:lnTo>
                  <a:cubicBezTo>
                    <a:pt x="16244" y="186"/>
                    <a:pt x="16059" y="0"/>
                    <a:pt x="158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4"/>
            <p:cNvSpPr/>
            <p:nvPr/>
          </p:nvSpPr>
          <p:spPr>
            <a:xfrm>
              <a:off x="7103372" y="3139550"/>
              <a:ext cx="966178" cy="669451"/>
            </a:xfrm>
            <a:custGeom>
              <a:avLst/>
              <a:gdLst/>
              <a:ahLst/>
              <a:cxnLst/>
              <a:rect l="l" t="t" r="r" b="b"/>
              <a:pathLst>
                <a:path w="16375" h="11346" extrusionOk="0">
                  <a:moveTo>
                    <a:pt x="15883" y="112"/>
                  </a:moveTo>
                  <a:cubicBezTo>
                    <a:pt x="16087" y="112"/>
                    <a:pt x="16254" y="279"/>
                    <a:pt x="16254" y="483"/>
                  </a:cubicBezTo>
                  <a:lnTo>
                    <a:pt x="16254" y="11142"/>
                  </a:lnTo>
                  <a:cubicBezTo>
                    <a:pt x="16254" y="11188"/>
                    <a:pt x="16217" y="11235"/>
                    <a:pt x="16161" y="11235"/>
                  </a:cubicBezTo>
                  <a:lnTo>
                    <a:pt x="205" y="11235"/>
                  </a:lnTo>
                  <a:cubicBezTo>
                    <a:pt x="159" y="11235"/>
                    <a:pt x="121" y="11188"/>
                    <a:pt x="121" y="11142"/>
                  </a:cubicBezTo>
                  <a:lnTo>
                    <a:pt x="121" y="483"/>
                  </a:lnTo>
                  <a:cubicBezTo>
                    <a:pt x="121" y="279"/>
                    <a:pt x="279" y="112"/>
                    <a:pt x="483" y="112"/>
                  </a:cubicBezTo>
                  <a:close/>
                  <a:moveTo>
                    <a:pt x="483" y="1"/>
                  </a:moveTo>
                  <a:cubicBezTo>
                    <a:pt x="224" y="1"/>
                    <a:pt x="1" y="214"/>
                    <a:pt x="1" y="483"/>
                  </a:cubicBezTo>
                  <a:lnTo>
                    <a:pt x="1" y="11142"/>
                  </a:lnTo>
                  <a:cubicBezTo>
                    <a:pt x="1" y="11253"/>
                    <a:pt x="94" y="11346"/>
                    <a:pt x="214" y="11346"/>
                  </a:cubicBezTo>
                  <a:lnTo>
                    <a:pt x="16161" y="11346"/>
                  </a:lnTo>
                  <a:cubicBezTo>
                    <a:pt x="16281" y="11346"/>
                    <a:pt x="16365" y="11253"/>
                    <a:pt x="16374" y="11142"/>
                  </a:cubicBezTo>
                  <a:lnTo>
                    <a:pt x="16374" y="483"/>
                  </a:lnTo>
                  <a:cubicBezTo>
                    <a:pt x="16374" y="214"/>
                    <a:pt x="16152" y="1"/>
                    <a:pt x="158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4"/>
            <p:cNvSpPr/>
            <p:nvPr/>
          </p:nvSpPr>
          <p:spPr>
            <a:xfrm>
              <a:off x="7177303" y="3206342"/>
              <a:ext cx="818316" cy="535927"/>
            </a:xfrm>
            <a:custGeom>
              <a:avLst/>
              <a:gdLst/>
              <a:ahLst/>
              <a:cxnLst/>
              <a:rect l="l" t="t" r="r" b="b"/>
              <a:pathLst>
                <a:path w="13869" h="9083" extrusionOk="0">
                  <a:moveTo>
                    <a:pt x="0" y="0"/>
                  </a:moveTo>
                  <a:lnTo>
                    <a:pt x="0" y="1856"/>
                  </a:lnTo>
                  <a:lnTo>
                    <a:pt x="0" y="7375"/>
                  </a:lnTo>
                  <a:lnTo>
                    <a:pt x="0" y="9082"/>
                  </a:lnTo>
                  <a:lnTo>
                    <a:pt x="13869" y="9082"/>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4"/>
            <p:cNvSpPr/>
            <p:nvPr/>
          </p:nvSpPr>
          <p:spPr>
            <a:xfrm>
              <a:off x="7173468" y="3203038"/>
              <a:ext cx="825455" cy="542476"/>
            </a:xfrm>
            <a:custGeom>
              <a:avLst/>
              <a:gdLst/>
              <a:ahLst/>
              <a:cxnLst/>
              <a:rect l="l" t="t" r="r" b="b"/>
              <a:pathLst>
                <a:path w="13990" h="9194" extrusionOk="0">
                  <a:moveTo>
                    <a:pt x="65" y="1"/>
                  </a:moveTo>
                  <a:cubicBezTo>
                    <a:pt x="28" y="1"/>
                    <a:pt x="0" y="28"/>
                    <a:pt x="0" y="56"/>
                  </a:cubicBezTo>
                  <a:lnTo>
                    <a:pt x="0" y="1912"/>
                  </a:lnTo>
                  <a:cubicBezTo>
                    <a:pt x="0" y="1939"/>
                    <a:pt x="28" y="1967"/>
                    <a:pt x="65" y="1967"/>
                  </a:cubicBezTo>
                  <a:cubicBezTo>
                    <a:pt x="93" y="1967"/>
                    <a:pt x="121" y="1939"/>
                    <a:pt x="121" y="1912"/>
                  </a:cubicBezTo>
                  <a:lnTo>
                    <a:pt x="121" y="112"/>
                  </a:lnTo>
                  <a:lnTo>
                    <a:pt x="13878" y="112"/>
                  </a:lnTo>
                  <a:lnTo>
                    <a:pt x="13878" y="9073"/>
                  </a:lnTo>
                  <a:lnTo>
                    <a:pt x="121" y="9073"/>
                  </a:lnTo>
                  <a:lnTo>
                    <a:pt x="121" y="7431"/>
                  </a:lnTo>
                  <a:cubicBezTo>
                    <a:pt x="121" y="7403"/>
                    <a:pt x="93" y="7376"/>
                    <a:pt x="65" y="7376"/>
                  </a:cubicBezTo>
                  <a:cubicBezTo>
                    <a:pt x="28" y="7376"/>
                    <a:pt x="0" y="7403"/>
                    <a:pt x="0" y="7431"/>
                  </a:cubicBezTo>
                  <a:lnTo>
                    <a:pt x="0" y="9138"/>
                  </a:lnTo>
                  <a:cubicBezTo>
                    <a:pt x="0" y="9166"/>
                    <a:pt x="28" y="9194"/>
                    <a:pt x="65" y="9194"/>
                  </a:cubicBezTo>
                  <a:lnTo>
                    <a:pt x="13934" y="9194"/>
                  </a:lnTo>
                  <a:cubicBezTo>
                    <a:pt x="13971" y="9194"/>
                    <a:pt x="13990" y="9166"/>
                    <a:pt x="13990" y="9138"/>
                  </a:cubicBezTo>
                  <a:lnTo>
                    <a:pt x="13990" y="56"/>
                  </a:lnTo>
                  <a:cubicBezTo>
                    <a:pt x="13990" y="28"/>
                    <a:pt x="13971"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4"/>
            <p:cNvSpPr/>
            <p:nvPr/>
          </p:nvSpPr>
          <p:spPr>
            <a:xfrm>
              <a:off x="7173468" y="3369427"/>
              <a:ext cx="7139" cy="180727"/>
            </a:xfrm>
            <a:custGeom>
              <a:avLst/>
              <a:gdLst/>
              <a:ahLst/>
              <a:cxnLst/>
              <a:rect l="l" t="t" r="r" b="b"/>
              <a:pathLst>
                <a:path w="121" h="3063" extrusionOk="0">
                  <a:moveTo>
                    <a:pt x="65" y="1"/>
                  </a:moveTo>
                  <a:cubicBezTo>
                    <a:pt x="28" y="1"/>
                    <a:pt x="0" y="29"/>
                    <a:pt x="0" y="66"/>
                  </a:cubicBezTo>
                  <a:lnTo>
                    <a:pt x="0" y="3006"/>
                  </a:lnTo>
                  <a:cubicBezTo>
                    <a:pt x="0" y="3043"/>
                    <a:pt x="28" y="3062"/>
                    <a:pt x="65" y="3062"/>
                  </a:cubicBezTo>
                  <a:cubicBezTo>
                    <a:pt x="93" y="3062"/>
                    <a:pt x="121" y="3043"/>
                    <a:pt x="121" y="3006"/>
                  </a:cubicBezTo>
                  <a:lnTo>
                    <a:pt x="121" y="66"/>
                  </a:lnTo>
                  <a:cubicBezTo>
                    <a:pt x="121" y="29"/>
                    <a:pt x="93" y="1"/>
                    <a:pt x="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4"/>
            <p:cNvSpPr/>
            <p:nvPr/>
          </p:nvSpPr>
          <p:spPr>
            <a:xfrm>
              <a:off x="7575752" y="3164745"/>
              <a:ext cx="21418" cy="21418"/>
            </a:xfrm>
            <a:custGeom>
              <a:avLst/>
              <a:gdLst/>
              <a:ahLst/>
              <a:cxnLst/>
              <a:rect l="l" t="t" r="r" b="b"/>
              <a:pathLst>
                <a:path w="363" h="363" extrusionOk="0">
                  <a:moveTo>
                    <a:pt x="177" y="112"/>
                  </a:moveTo>
                  <a:cubicBezTo>
                    <a:pt x="214" y="112"/>
                    <a:pt x="251" y="139"/>
                    <a:pt x="242" y="177"/>
                  </a:cubicBezTo>
                  <a:cubicBezTo>
                    <a:pt x="242" y="214"/>
                    <a:pt x="214" y="251"/>
                    <a:pt x="177" y="251"/>
                  </a:cubicBezTo>
                  <a:cubicBezTo>
                    <a:pt x="149" y="251"/>
                    <a:pt x="112" y="214"/>
                    <a:pt x="112" y="177"/>
                  </a:cubicBezTo>
                  <a:cubicBezTo>
                    <a:pt x="112" y="149"/>
                    <a:pt x="140" y="112"/>
                    <a:pt x="177" y="112"/>
                  </a:cubicBezTo>
                  <a:close/>
                  <a:moveTo>
                    <a:pt x="177" y="0"/>
                  </a:moveTo>
                  <a:cubicBezTo>
                    <a:pt x="84" y="0"/>
                    <a:pt x="1" y="84"/>
                    <a:pt x="1" y="177"/>
                  </a:cubicBezTo>
                  <a:cubicBezTo>
                    <a:pt x="1" y="279"/>
                    <a:pt x="84" y="362"/>
                    <a:pt x="177" y="362"/>
                  </a:cubicBezTo>
                  <a:cubicBezTo>
                    <a:pt x="279" y="362"/>
                    <a:pt x="362" y="279"/>
                    <a:pt x="362" y="177"/>
                  </a:cubicBezTo>
                  <a:cubicBezTo>
                    <a:pt x="362" y="84"/>
                    <a:pt x="279"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4"/>
            <p:cNvSpPr/>
            <p:nvPr/>
          </p:nvSpPr>
          <p:spPr>
            <a:xfrm>
              <a:off x="6950141" y="3800741"/>
              <a:ext cx="1272641" cy="86027"/>
            </a:xfrm>
            <a:custGeom>
              <a:avLst/>
              <a:gdLst/>
              <a:ahLst/>
              <a:cxnLst/>
              <a:rect l="l" t="t" r="r" b="b"/>
              <a:pathLst>
                <a:path w="21569" h="1458" extrusionOk="0">
                  <a:moveTo>
                    <a:pt x="0" y="1"/>
                  </a:moveTo>
                  <a:lnTo>
                    <a:pt x="0" y="882"/>
                  </a:lnTo>
                  <a:cubicBezTo>
                    <a:pt x="0" y="1197"/>
                    <a:pt x="251" y="1457"/>
                    <a:pt x="566"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4"/>
            <p:cNvSpPr/>
            <p:nvPr/>
          </p:nvSpPr>
          <p:spPr>
            <a:xfrm>
              <a:off x="6946836" y="3797495"/>
              <a:ext cx="1279249" cy="92517"/>
            </a:xfrm>
            <a:custGeom>
              <a:avLst/>
              <a:gdLst/>
              <a:ahLst/>
              <a:cxnLst/>
              <a:rect l="l" t="t" r="r" b="b"/>
              <a:pathLst>
                <a:path w="21681" h="1568" extrusionOk="0">
                  <a:moveTo>
                    <a:pt x="21569" y="111"/>
                  </a:moveTo>
                  <a:lnTo>
                    <a:pt x="21569" y="937"/>
                  </a:lnTo>
                  <a:cubicBezTo>
                    <a:pt x="21569" y="1225"/>
                    <a:pt x="21337" y="1447"/>
                    <a:pt x="21059" y="1447"/>
                  </a:cubicBezTo>
                  <a:lnTo>
                    <a:pt x="622" y="1447"/>
                  </a:lnTo>
                  <a:cubicBezTo>
                    <a:pt x="344" y="1447"/>
                    <a:pt x="112" y="1225"/>
                    <a:pt x="112" y="937"/>
                  </a:cubicBezTo>
                  <a:lnTo>
                    <a:pt x="112" y="111"/>
                  </a:lnTo>
                  <a:close/>
                  <a:moveTo>
                    <a:pt x="56" y="0"/>
                  </a:moveTo>
                  <a:cubicBezTo>
                    <a:pt x="19" y="0"/>
                    <a:pt x="1" y="19"/>
                    <a:pt x="1" y="56"/>
                  </a:cubicBezTo>
                  <a:lnTo>
                    <a:pt x="1" y="937"/>
                  </a:lnTo>
                  <a:cubicBezTo>
                    <a:pt x="1" y="1290"/>
                    <a:pt x="279" y="1568"/>
                    <a:pt x="622" y="1568"/>
                  </a:cubicBezTo>
                  <a:lnTo>
                    <a:pt x="21059" y="1568"/>
                  </a:lnTo>
                  <a:cubicBezTo>
                    <a:pt x="21402" y="1568"/>
                    <a:pt x="21680" y="1290"/>
                    <a:pt x="21680" y="937"/>
                  </a:cubicBezTo>
                  <a:lnTo>
                    <a:pt x="21680" y="56"/>
                  </a:lnTo>
                  <a:cubicBezTo>
                    <a:pt x="21680" y="19"/>
                    <a:pt x="21653" y="0"/>
                    <a:pt x="21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4"/>
            <p:cNvSpPr/>
            <p:nvPr/>
          </p:nvSpPr>
          <p:spPr>
            <a:xfrm>
              <a:off x="6958873" y="3863166"/>
              <a:ext cx="1255176" cy="6608"/>
            </a:xfrm>
            <a:custGeom>
              <a:avLst/>
              <a:gdLst/>
              <a:ahLst/>
              <a:cxnLst/>
              <a:rect l="l" t="t" r="r" b="b"/>
              <a:pathLst>
                <a:path w="21273" h="112" extrusionOk="0">
                  <a:moveTo>
                    <a:pt x="57" y="0"/>
                  </a:moveTo>
                  <a:cubicBezTo>
                    <a:pt x="29" y="0"/>
                    <a:pt x="1" y="19"/>
                    <a:pt x="1" y="56"/>
                  </a:cubicBezTo>
                  <a:cubicBezTo>
                    <a:pt x="1" y="84"/>
                    <a:pt x="29" y="112"/>
                    <a:pt x="57" y="112"/>
                  </a:cubicBezTo>
                  <a:lnTo>
                    <a:pt x="21217" y="112"/>
                  </a:lnTo>
                  <a:cubicBezTo>
                    <a:pt x="21244" y="112"/>
                    <a:pt x="21272" y="84"/>
                    <a:pt x="21272" y="56"/>
                  </a:cubicBezTo>
                  <a:cubicBezTo>
                    <a:pt x="21272" y="19"/>
                    <a:pt x="21244" y="0"/>
                    <a:pt x="2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4"/>
            <p:cNvSpPr/>
            <p:nvPr/>
          </p:nvSpPr>
          <p:spPr>
            <a:xfrm>
              <a:off x="7464649" y="3806228"/>
              <a:ext cx="243093" cy="26905"/>
            </a:xfrm>
            <a:custGeom>
              <a:avLst/>
              <a:gdLst/>
              <a:ahLst/>
              <a:cxnLst/>
              <a:rect l="l" t="t" r="r" b="b"/>
              <a:pathLst>
                <a:path w="4120" h="456" extrusionOk="0">
                  <a:moveTo>
                    <a:pt x="1" y="0"/>
                  </a:moveTo>
                  <a:lnTo>
                    <a:pt x="1" y="455"/>
                  </a:lnTo>
                  <a:lnTo>
                    <a:pt x="4119" y="455"/>
                  </a:lnTo>
                  <a:lnTo>
                    <a:pt x="41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4"/>
            <p:cNvSpPr/>
            <p:nvPr/>
          </p:nvSpPr>
          <p:spPr>
            <a:xfrm>
              <a:off x="7461345" y="3802393"/>
              <a:ext cx="250233" cy="33986"/>
            </a:xfrm>
            <a:custGeom>
              <a:avLst/>
              <a:gdLst/>
              <a:ahLst/>
              <a:cxnLst/>
              <a:rect l="l" t="t" r="r" b="b"/>
              <a:pathLst>
                <a:path w="4241" h="576" extrusionOk="0">
                  <a:moveTo>
                    <a:pt x="4120" y="121"/>
                  </a:moveTo>
                  <a:lnTo>
                    <a:pt x="4120" y="455"/>
                  </a:lnTo>
                  <a:lnTo>
                    <a:pt x="121" y="455"/>
                  </a:lnTo>
                  <a:lnTo>
                    <a:pt x="121" y="121"/>
                  </a:lnTo>
                  <a:close/>
                  <a:moveTo>
                    <a:pt x="66" y="1"/>
                  </a:moveTo>
                  <a:cubicBezTo>
                    <a:pt x="29" y="1"/>
                    <a:pt x="1" y="28"/>
                    <a:pt x="1" y="65"/>
                  </a:cubicBezTo>
                  <a:lnTo>
                    <a:pt x="1" y="520"/>
                  </a:lnTo>
                  <a:cubicBezTo>
                    <a:pt x="1" y="548"/>
                    <a:pt x="29" y="576"/>
                    <a:pt x="66"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4"/>
            <p:cNvSpPr/>
            <p:nvPr/>
          </p:nvSpPr>
          <p:spPr>
            <a:xfrm>
              <a:off x="7340388" y="3308122"/>
              <a:ext cx="439043" cy="375025"/>
            </a:xfrm>
            <a:custGeom>
              <a:avLst/>
              <a:gdLst/>
              <a:ahLst/>
              <a:cxnLst/>
              <a:rect l="l" t="t" r="r" b="b"/>
              <a:pathLst>
                <a:path w="7441" h="6356" extrusionOk="0">
                  <a:moveTo>
                    <a:pt x="298" y="1"/>
                  </a:moveTo>
                  <a:cubicBezTo>
                    <a:pt x="140" y="1"/>
                    <a:pt x="1" y="131"/>
                    <a:pt x="1" y="298"/>
                  </a:cubicBezTo>
                  <a:lnTo>
                    <a:pt x="1" y="6058"/>
                  </a:lnTo>
                  <a:cubicBezTo>
                    <a:pt x="1" y="6225"/>
                    <a:pt x="140" y="6355"/>
                    <a:pt x="298" y="6355"/>
                  </a:cubicBezTo>
                  <a:lnTo>
                    <a:pt x="7144" y="6355"/>
                  </a:lnTo>
                  <a:cubicBezTo>
                    <a:pt x="7301" y="6355"/>
                    <a:pt x="7441" y="6225"/>
                    <a:pt x="7441" y="6058"/>
                  </a:cubicBezTo>
                  <a:lnTo>
                    <a:pt x="7441" y="298"/>
                  </a:lnTo>
                  <a:cubicBezTo>
                    <a:pt x="7441" y="131"/>
                    <a:pt x="7301" y="1"/>
                    <a:pt x="7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4"/>
            <p:cNvSpPr/>
            <p:nvPr/>
          </p:nvSpPr>
          <p:spPr>
            <a:xfrm>
              <a:off x="7369418" y="3278562"/>
              <a:ext cx="439043" cy="375025"/>
            </a:xfrm>
            <a:custGeom>
              <a:avLst/>
              <a:gdLst/>
              <a:ahLst/>
              <a:cxnLst/>
              <a:rect l="l" t="t" r="r" b="b"/>
              <a:pathLst>
                <a:path w="7441" h="6356" extrusionOk="0">
                  <a:moveTo>
                    <a:pt x="353" y="1"/>
                  </a:moveTo>
                  <a:cubicBezTo>
                    <a:pt x="158" y="1"/>
                    <a:pt x="0" y="159"/>
                    <a:pt x="0" y="344"/>
                  </a:cubicBezTo>
                  <a:lnTo>
                    <a:pt x="0" y="6012"/>
                  </a:lnTo>
                  <a:cubicBezTo>
                    <a:pt x="0" y="6198"/>
                    <a:pt x="158" y="6355"/>
                    <a:pt x="353" y="6355"/>
                  </a:cubicBezTo>
                  <a:lnTo>
                    <a:pt x="7088" y="6355"/>
                  </a:lnTo>
                  <a:cubicBezTo>
                    <a:pt x="7283" y="6355"/>
                    <a:pt x="7440" y="6198"/>
                    <a:pt x="7440" y="6012"/>
                  </a:cubicBezTo>
                  <a:lnTo>
                    <a:pt x="7440" y="344"/>
                  </a:lnTo>
                  <a:cubicBezTo>
                    <a:pt x="7440"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4"/>
            <p:cNvSpPr/>
            <p:nvPr/>
          </p:nvSpPr>
          <p:spPr>
            <a:xfrm>
              <a:off x="7366113" y="3274727"/>
              <a:ext cx="445593" cy="382695"/>
            </a:xfrm>
            <a:custGeom>
              <a:avLst/>
              <a:gdLst/>
              <a:ahLst/>
              <a:cxnLst/>
              <a:rect l="l" t="t" r="r" b="b"/>
              <a:pathLst>
                <a:path w="7552" h="6486" extrusionOk="0">
                  <a:moveTo>
                    <a:pt x="7144" y="121"/>
                  </a:moveTo>
                  <a:cubicBezTo>
                    <a:pt x="7301" y="121"/>
                    <a:pt x="7431" y="251"/>
                    <a:pt x="7431" y="409"/>
                  </a:cubicBezTo>
                  <a:lnTo>
                    <a:pt x="7431" y="6077"/>
                  </a:lnTo>
                  <a:cubicBezTo>
                    <a:pt x="7431" y="6235"/>
                    <a:pt x="7301" y="6365"/>
                    <a:pt x="7144" y="6365"/>
                  </a:cubicBezTo>
                  <a:lnTo>
                    <a:pt x="409" y="6365"/>
                  </a:lnTo>
                  <a:cubicBezTo>
                    <a:pt x="251" y="6365"/>
                    <a:pt x="121" y="6235"/>
                    <a:pt x="121" y="6077"/>
                  </a:cubicBezTo>
                  <a:lnTo>
                    <a:pt x="121" y="409"/>
                  </a:lnTo>
                  <a:cubicBezTo>
                    <a:pt x="121" y="251"/>
                    <a:pt x="251" y="121"/>
                    <a:pt x="409" y="121"/>
                  </a:cubicBezTo>
                  <a:close/>
                  <a:moveTo>
                    <a:pt x="409" y="1"/>
                  </a:moveTo>
                  <a:cubicBezTo>
                    <a:pt x="186" y="1"/>
                    <a:pt x="1" y="186"/>
                    <a:pt x="1" y="409"/>
                  </a:cubicBezTo>
                  <a:lnTo>
                    <a:pt x="1" y="6077"/>
                  </a:lnTo>
                  <a:cubicBezTo>
                    <a:pt x="1" y="6300"/>
                    <a:pt x="186" y="6485"/>
                    <a:pt x="409" y="6485"/>
                  </a:cubicBezTo>
                  <a:lnTo>
                    <a:pt x="7144" y="6485"/>
                  </a:lnTo>
                  <a:cubicBezTo>
                    <a:pt x="7366" y="6485"/>
                    <a:pt x="7552" y="6300"/>
                    <a:pt x="7552" y="6077"/>
                  </a:cubicBezTo>
                  <a:lnTo>
                    <a:pt x="7552" y="409"/>
                  </a:lnTo>
                  <a:cubicBezTo>
                    <a:pt x="7552" y="186"/>
                    <a:pt x="7366" y="1"/>
                    <a:pt x="7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4"/>
            <p:cNvSpPr/>
            <p:nvPr/>
          </p:nvSpPr>
          <p:spPr>
            <a:xfrm>
              <a:off x="7437271" y="3476164"/>
              <a:ext cx="302746" cy="40594"/>
            </a:xfrm>
            <a:custGeom>
              <a:avLst/>
              <a:gdLst/>
              <a:ahLst/>
              <a:cxnLst/>
              <a:rect l="l" t="t" r="r" b="b"/>
              <a:pathLst>
                <a:path w="5131" h="688" extrusionOk="0">
                  <a:moveTo>
                    <a:pt x="316" y="1"/>
                  </a:moveTo>
                  <a:cubicBezTo>
                    <a:pt x="140" y="1"/>
                    <a:pt x="1" y="140"/>
                    <a:pt x="1" y="325"/>
                  </a:cubicBezTo>
                  <a:lnTo>
                    <a:pt x="1" y="362"/>
                  </a:lnTo>
                  <a:cubicBezTo>
                    <a:pt x="1" y="539"/>
                    <a:pt x="140" y="687"/>
                    <a:pt x="316" y="687"/>
                  </a:cubicBezTo>
                  <a:lnTo>
                    <a:pt x="4806" y="687"/>
                  </a:lnTo>
                  <a:cubicBezTo>
                    <a:pt x="4982" y="687"/>
                    <a:pt x="5131" y="539"/>
                    <a:pt x="5131" y="362"/>
                  </a:cubicBezTo>
                  <a:lnTo>
                    <a:pt x="5131" y="325"/>
                  </a:lnTo>
                  <a:cubicBezTo>
                    <a:pt x="5131" y="140"/>
                    <a:pt x="498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4"/>
            <p:cNvSpPr/>
            <p:nvPr/>
          </p:nvSpPr>
          <p:spPr>
            <a:xfrm>
              <a:off x="7433436" y="3472919"/>
              <a:ext cx="309885" cy="47085"/>
            </a:xfrm>
            <a:custGeom>
              <a:avLst/>
              <a:gdLst/>
              <a:ahLst/>
              <a:cxnLst/>
              <a:rect l="l" t="t" r="r" b="b"/>
              <a:pathLst>
                <a:path w="5252" h="798" extrusionOk="0">
                  <a:moveTo>
                    <a:pt x="4871" y="111"/>
                  </a:moveTo>
                  <a:cubicBezTo>
                    <a:pt x="5019" y="111"/>
                    <a:pt x="5131" y="232"/>
                    <a:pt x="5131" y="380"/>
                  </a:cubicBezTo>
                  <a:lnTo>
                    <a:pt x="5131" y="417"/>
                  </a:lnTo>
                  <a:cubicBezTo>
                    <a:pt x="5131" y="566"/>
                    <a:pt x="5019" y="677"/>
                    <a:pt x="4871" y="677"/>
                  </a:cubicBezTo>
                  <a:lnTo>
                    <a:pt x="381" y="677"/>
                  </a:lnTo>
                  <a:cubicBezTo>
                    <a:pt x="242" y="677"/>
                    <a:pt x="121" y="566"/>
                    <a:pt x="121" y="417"/>
                  </a:cubicBezTo>
                  <a:lnTo>
                    <a:pt x="121" y="380"/>
                  </a:lnTo>
                  <a:cubicBezTo>
                    <a:pt x="121" y="232"/>
                    <a:pt x="242" y="111"/>
                    <a:pt x="381" y="111"/>
                  </a:cubicBezTo>
                  <a:close/>
                  <a:moveTo>
                    <a:pt x="381" y="0"/>
                  </a:moveTo>
                  <a:cubicBezTo>
                    <a:pt x="177" y="0"/>
                    <a:pt x="1" y="167"/>
                    <a:pt x="1" y="380"/>
                  </a:cubicBezTo>
                  <a:lnTo>
                    <a:pt x="1" y="417"/>
                  </a:lnTo>
                  <a:cubicBezTo>
                    <a:pt x="1" y="631"/>
                    <a:pt x="177" y="798"/>
                    <a:pt x="381" y="798"/>
                  </a:cubicBezTo>
                  <a:lnTo>
                    <a:pt x="4871" y="798"/>
                  </a:lnTo>
                  <a:cubicBezTo>
                    <a:pt x="5084" y="798"/>
                    <a:pt x="5251" y="631"/>
                    <a:pt x="5251" y="417"/>
                  </a:cubicBezTo>
                  <a:lnTo>
                    <a:pt x="5251" y="380"/>
                  </a:lnTo>
                  <a:cubicBezTo>
                    <a:pt x="5251" y="167"/>
                    <a:pt x="5084" y="0"/>
                    <a:pt x="4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4"/>
            <p:cNvSpPr/>
            <p:nvPr/>
          </p:nvSpPr>
          <p:spPr>
            <a:xfrm>
              <a:off x="7470136" y="3487138"/>
              <a:ext cx="234833" cy="16993"/>
            </a:xfrm>
            <a:custGeom>
              <a:avLst/>
              <a:gdLst/>
              <a:ahLst/>
              <a:cxnLst/>
              <a:rect l="l" t="t" r="r" b="b"/>
              <a:pathLst>
                <a:path w="3980" h="288" extrusionOk="0">
                  <a:moveTo>
                    <a:pt x="3850" y="56"/>
                  </a:moveTo>
                  <a:cubicBezTo>
                    <a:pt x="3887" y="56"/>
                    <a:pt x="3924" y="93"/>
                    <a:pt x="3924" y="130"/>
                  </a:cubicBezTo>
                  <a:lnTo>
                    <a:pt x="3924" y="149"/>
                  </a:lnTo>
                  <a:cubicBezTo>
                    <a:pt x="3924" y="195"/>
                    <a:pt x="3887" y="223"/>
                    <a:pt x="3850" y="223"/>
                  </a:cubicBezTo>
                  <a:lnTo>
                    <a:pt x="139" y="223"/>
                  </a:lnTo>
                  <a:cubicBezTo>
                    <a:pt x="93" y="223"/>
                    <a:pt x="56" y="195"/>
                    <a:pt x="56" y="149"/>
                  </a:cubicBezTo>
                  <a:lnTo>
                    <a:pt x="56" y="130"/>
                  </a:lnTo>
                  <a:cubicBezTo>
                    <a:pt x="56" y="93"/>
                    <a:pt x="93" y="56"/>
                    <a:pt x="139" y="56"/>
                  </a:cubicBezTo>
                  <a:close/>
                  <a:moveTo>
                    <a:pt x="130" y="0"/>
                  </a:moveTo>
                  <a:cubicBezTo>
                    <a:pt x="56" y="0"/>
                    <a:pt x="0" y="56"/>
                    <a:pt x="0" y="139"/>
                  </a:cubicBezTo>
                  <a:lnTo>
                    <a:pt x="0" y="149"/>
                  </a:lnTo>
                  <a:cubicBezTo>
                    <a:pt x="0" y="223"/>
                    <a:pt x="56" y="288"/>
                    <a:pt x="130" y="288"/>
                  </a:cubicBezTo>
                  <a:lnTo>
                    <a:pt x="3841" y="288"/>
                  </a:lnTo>
                  <a:cubicBezTo>
                    <a:pt x="3924" y="288"/>
                    <a:pt x="3980" y="223"/>
                    <a:pt x="3980" y="149"/>
                  </a:cubicBezTo>
                  <a:lnTo>
                    <a:pt x="3980" y="139"/>
                  </a:lnTo>
                  <a:cubicBezTo>
                    <a:pt x="3980" y="56"/>
                    <a:pt x="3924"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4"/>
            <p:cNvSpPr/>
            <p:nvPr/>
          </p:nvSpPr>
          <p:spPr>
            <a:xfrm>
              <a:off x="7489253" y="3539120"/>
              <a:ext cx="198251" cy="23601"/>
            </a:xfrm>
            <a:custGeom>
              <a:avLst/>
              <a:gdLst/>
              <a:ahLst/>
              <a:cxnLst/>
              <a:rect l="l" t="t" r="r" b="b"/>
              <a:pathLst>
                <a:path w="3360" h="400" extrusionOk="0">
                  <a:moveTo>
                    <a:pt x="205" y="0"/>
                  </a:moveTo>
                  <a:cubicBezTo>
                    <a:pt x="94" y="0"/>
                    <a:pt x="1" y="93"/>
                    <a:pt x="1" y="205"/>
                  </a:cubicBezTo>
                  <a:cubicBezTo>
                    <a:pt x="1" y="316"/>
                    <a:pt x="94" y="399"/>
                    <a:pt x="205" y="399"/>
                  </a:cubicBezTo>
                  <a:lnTo>
                    <a:pt x="3155"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4"/>
            <p:cNvSpPr/>
            <p:nvPr/>
          </p:nvSpPr>
          <p:spPr>
            <a:xfrm>
              <a:off x="7486008" y="3535816"/>
              <a:ext cx="204741" cy="30741"/>
            </a:xfrm>
            <a:custGeom>
              <a:avLst/>
              <a:gdLst/>
              <a:ahLst/>
              <a:cxnLst/>
              <a:rect l="l" t="t" r="r" b="b"/>
              <a:pathLst>
                <a:path w="3470" h="521" extrusionOk="0">
                  <a:moveTo>
                    <a:pt x="3210" y="121"/>
                  </a:moveTo>
                  <a:cubicBezTo>
                    <a:pt x="3294" y="121"/>
                    <a:pt x="3358" y="177"/>
                    <a:pt x="3358" y="261"/>
                  </a:cubicBezTo>
                  <a:cubicBezTo>
                    <a:pt x="3358" y="335"/>
                    <a:pt x="3294" y="400"/>
                    <a:pt x="3210" y="400"/>
                  </a:cubicBezTo>
                  <a:lnTo>
                    <a:pt x="260" y="400"/>
                  </a:lnTo>
                  <a:cubicBezTo>
                    <a:pt x="177" y="400"/>
                    <a:pt x="121" y="335"/>
                    <a:pt x="121" y="261"/>
                  </a:cubicBezTo>
                  <a:cubicBezTo>
                    <a:pt x="121" y="177"/>
                    <a:pt x="177" y="121"/>
                    <a:pt x="260" y="121"/>
                  </a:cubicBezTo>
                  <a:close/>
                  <a:moveTo>
                    <a:pt x="260" y="1"/>
                  </a:moveTo>
                  <a:cubicBezTo>
                    <a:pt x="121" y="1"/>
                    <a:pt x="0" y="112"/>
                    <a:pt x="0" y="261"/>
                  </a:cubicBezTo>
                  <a:cubicBezTo>
                    <a:pt x="0" y="400"/>
                    <a:pt x="112" y="520"/>
                    <a:pt x="260" y="520"/>
                  </a:cubicBezTo>
                  <a:lnTo>
                    <a:pt x="3210" y="520"/>
                  </a:lnTo>
                  <a:cubicBezTo>
                    <a:pt x="3358" y="520"/>
                    <a:pt x="3470" y="400"/>
                    <a:pt x="3470" y="261"/>
                  </a:cubicBezTo>
                  <a:cubicBezTo>
                    <a:pt x="3470" y="112"/>
                    <a:pt x="3358" y="1"/>
                    <a:pt x="3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4"/>
            <p:cNvSpPr/>
            <p:nvPr/>
          </p:nvSpPr>
          <p:spPr>
            <a:xfrm>
              <a:off x="7529257" y="3545139"/>
              <a:ext cx="11506" cy="11565"/>
            </a:xfrm>
            <a:custGeom>
              <a:avLst/>
              <a:gdLst/>
              <a:ahLst/>
              <a:cxnLst/>
              <a:rect l="l" t="t" r="r" b="b"/>
              <a:pathLst>
                <a:path w="195" h="196" extrusionOk="0">
                  <a:moveTo>
                    <a:pt x="102" y="65"/>
                  </a:moveTo>
                  <a:cubicBezTo>
                    <a:pt x="121" y="65"/>
                    <a:pt x="139" y="84"/>
                    <a:pt x="139" y="103"/>
                  </a:cubicBezTo>
                  <a:cubicBezTo>
                    <a:pt x="139" y="121"/>
                    <a:pt x="121" y="140"/>
                    <a:pt x="102" y="140"/>
                  </a:cubicBezTo>
                  <a:cubicBezTo>
                    <a:pt x="74" y="140"/>
                    <a:pt x="56" y="121"/>
                    <a:pt x="56" y="103"/>
                  </a:cubicBezTo>
                  <a:cubicBezTo>
                    <a:pt x="56" y="84"/>
                    <a:pt x="74" y="65"/>
                    <a:pt x="102" y="65"/>
                  </a:cubicBezTo>
                  <a:close/>
                  <a:moveTo>
                    <a:pt x="102" y="1"/>
                  </a:moveTo>
                  <a:cubicBezTo>
                    <a:pt x="47" y="1"/>
                    <a:pt x="0" y="47"/>
                    <a:pt x="0" y="103"/>
                  </a:cubicBezTo>
                  <a:cubicBezTo>
                    <a:pt x="0" y="158"/>
                    <a:pt x="47" y="195"/>
                    <a:pt x="102" y="195"/>
                  </a:cubicBezTo>
                  <a:cubicBezTo>
                    <a:pt x="149" y="195"/>
                    <a:pt x="195" y="158"/>
                    <a:pt x="195" y="103"/>
                  </a:cubicBezTo>
                  <a:cubicBezTo>
                    <a:pt x="195" y="47"/>
                    <a:pt x="149"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4"/>
            <p:cNvSpPr/>
            <p:nvPr/>
          </p:nvSpPr>
          <p:spPr>
            <a:xfrm>
              <a:off x="7551148" y="3545139"/>
              <a:ext cx="11565" cy="11565"/>
            </a:xfrm>
            <a:custGeom>
              <a:avLst/>
              <a:gdLst/>
              <a:ahLst/>
              <a:cxnLst/>
              <a:rect l="l" t="t" r="r" b="b"/>
              <a:pathLst>
                <a:path w="196" h="196" extrusionOk="0">
                  <a:moveTo>
                    <a:pt x="102" y="65"/>
                  </a:moveTo>
                  <a:cubicBezTo>
                    <a:pt x="121" y="65"/>
                    <a:pt x="139" y="84"/>
                    <a:pt x="139" y="103"/>
                  </a:cubicBezTo>
                  <a:cubicBezTo>
                    <a:pt x="139" y="121"/>
                    <a:pt x="121" y="140"/>
                    <a:pt x="102" y="140"/>
                  </a:cubicBezTo>
                  <a:cubicBezTo>
                    <a:pt x="74" y="140"/>
                    <a:pt x="56" y="121"/>
                    <a:pt x="56" y="103"/>
                  </a:cubicBezTo>
                  <a:cubicBezTo>
                    <a:pt x="56" y="84"/>
                    <a:pt x="74" y="65"/>
                    <a:pt x="102" y="65"/>
                  </a:cubicBezTo>
                  <a:close/>
                  <a:moveTo>
                    <a:pt x="102" y="1"/>
                  </a:moveTo>
                  <a:cubicBezTo>
                    <a:pt x="47" y="1"/>
                    <a:pt x="0" y="47"/>
                    <a:pt x="0" y="103"/>
                  </a:cubicBezTo>
                  <a:cubicBezTo>
                    <a:pt x="0" y="158"/>
                    <a:pt x="47" y="195"/>
                    <a:pt x="102" y="195"/>
                  </a:cubicBezTo>
                  <a:cubicBezTo>
                    <a:pt x="149" y="195"/>
                    <a:pt x="195" y="158"/>
                    <a:pt x="195" y="103"/>
                  </a:cubicBezTo>
                  <a:cubicBezTo>
                    <a:pt x="195" y="47"/>
                    <a:pt x="149"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4"/>
            <p:cNvSpPr/>
            <p:nvPr/>
          </p:nvSpPr>
          <p:spPr>
            <a:xfrm>
              <a:off x="7571917" y="3545139"/>
              <a:ext cx="11034" cy="11565"/>
            </a:xfrm>
            <a:custGeom>
              <a:avLst/>
              <a:gdLst/>
              <a:ahLst/>
              <a:cxnLst/>
              <a:rect l="l" t="t" r="r" b="b"/>
              <a:pathLst>
                <a:path w="187" h="196" extrusionOk="0">
                  <a:moveTo>
                    <a:pt x="94" y="65"/>
                  </a:moveTo>
                  <a:cubicBezTo>
                    <a:pt x="112" y="65"/>
                    <a:pt x="131" y="84"/>
                    <a:pt x="131" y="103"/>
                  </a:cubicBezTo>
                  <a:cubicBezTo>
                    <a:pt x="131" y="121"/>
                    <a:pt x="112" y="140"/>
                    <a:pt x="94" y="140"/>
                  </a:cubicBezTo>
                  <a:cubicBezTo>
                    <a:pt x="75" y="140"/>
                    <a:pt x="56" y="121"/>
                    <a:pt x="56" y="103"/>
                  </a:cubicBezTo>
                  <a:cubicBezTo>
                    <a:pt x="56" y="84"/>
                    <a:pt x="75" y="65"/>
                    <a:pt x="94" y="65"/>
                  </a:cubicBezTo>
                  <a:close/>
                  <a:moveTo>
                    <a:pt x="94" y="1"/>
                  </a:moveTo>
                  <a:cubicBezTo>
                    <a:pt x="38" y="1"/>
                    <a:pt x="1" y="47"/>
                    <a:pt x="1" y="103"/>
                  </a:cubicBezTo>
                  <a:cubicBezTo>
                    <a:pt x="1" y="158"/>
                    <a:pt x="38" y="195"/>
                    <a:pt x="94" y="195"/>
                  </a:cubicBezTo>
                  <a:cubicBezTo>
                    <a:pt x="149" y="195"/>
                    <a:pt x="186" y="158"/>
                    <a:pt x="186" y="103"/>
                  </a:cubicBezTo>
                  <a:cubicBezTo>
                    <a:pt x="186" y="47"/>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4"/>
            <p:cNvSpPr/>
            <p:nvPr/>
          </p:nvSpPr>
          <p:spPr>
            <a:xfrm>
              <a:off x="7593807" y="3545139"/>
              <a:ext cx="11034" cy="11565"/>
            </a:xfrm>
            <a:custGeom>
              <a:avLst/>
              <a:gdLst/>
              <a:ahLst/>
              <a:cxnLst/>
              <a:rect l="l" t="t" r="r" b="b"/>
              <a:pathLst>
                <a:path w="187" h="196" extrusionOk="0">
                  <a:moveTo>
                    <a:pt x="94" y="65"/>
                  </a:moveTo>
                  <a:cubicBezTo>
                    <a:pt x="112" y="65"/>
                    <a:pt x="131" y="84"/>
                    <a:pt x="131" y="103"/>
                  </a:cubicBezTo>
                  <a:cubicBezTo>
                    <a:pt x="131" y="121"/>
                    <a:pt x="112" y="140"/>
                    <a:pt x="94" y="140"/>
                  </a:cubicBezTo>
                  <a:cubicBezTo>
                    <a:pt x="75" y="140"/>
                    <a:pt x="56" y="121"/>
                    <a:pt x="56" y="103"/>
                  </a:cubicBezTo>
                  <a:cubicBezTo>
                    <a:pt x="56" y="84"/>
                    <a:pt x="75" y="65"/>
                    <a:pt x="94" y="65"/>
                  </a:cubicBezTo>
                  <a:close/>
                  <a:moveTo>
                    <a:pt x="94" y="1"/>
                  </a:moveTo>
                  <a:cubicBezTo>
                    <a:pt x="38" y="1"/>
                    <a:pt x="1" y="47"/>
                    <a:pt x="1" y="103"/>
                  </a:cubicBezTo>
                  <a:cubicBezTo>
                    <a:pt x="1" y="158"/>
                    <a:pt x="38" y="195"/>
                    <a:pt x="94" y="195"/>
                  </a:cubicBezTo>
                  <a:cubicBezTo>
                    <a:pt x="149" y="195"/>
                    <a:pt x="186" y="158"/>
                    <a:pt x="186" y="103"/>
                  </a:cubicBezTo>
                  <a:cubicBezTo>
                    <a:pt x="186" y="47"/>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4"/>
            <p:cNvSpPr/>
            <p:nvPr/>
          </p:nvSpPr>
          <p:spPr>
            <a:xfrm>
              <a:off x="7614635" y="3545139"/>
              <a:ext cx="11565" cy="11565"/>
            </a:xfrm>
            <a:custGeom>
              <a:avLst/>
              <a:gdLst/>
              <a:ahLst/>
              <a:cxnLst/>
              <a:rect l="l" t="t" r="r" b="b"/>
              <a:pathLst>
                <a:path w="196" h="196" extrusionOk="0">
                  <a:moveTo>
                    <a:pt x="102" y="65"/>
                  </a:moveTo>
                  <a:cubicBezTo>
                    <a:pt x="121" y="65"/>
                    <a:pt x="139" y="84"/>
                    <a:pt x="139" y="103"/>
                  </a:cubicBezTo>
                  <a:cubicBezTo>
                    <a:pt x="139" y="121"/>
                    <a:pt x="121" y="140"/>
                    <a:pt x="102" y="140"/>
                  </a:cubicBezTo>
                  <a:cubicBezTo>
                    <a:pt x="84" y="140"/>
                    <a:pt x="65" y="121"/>
                    <a:pt x="65" y="103"/>
                  </a:cubicBezTo>
                  <a:cubicBezTo>
                    <a:pt x="65" y="84"/>
                    <a:pt x="75" y="65"/>
                    <a:pt x="102" y="65"/>
                  </a:cubicBezTo>
                  <a:close/>
                  <a:moveTo>
                    <a:pt x="102" y="1"/>
                  </a:moveTo>
                  <a:cubicBezTo>
                    <a:pt x="47" y="1"/>
                    <a:pt x="0" y="47"/>
                    <a:pt x="0" y="103"/>
                  </a:cubicBezTo>
                  <a:cubicBezTo>
                    <a:pt x="0" y="158"/>
                    <a:pt x="47"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4"/>
            <p:cNvSpPr/>
            <p:nvPr/>
          </p:nvSpPr>
          <p:spPr>
            <a:xfrm>
              <a:off x="7636525" y="3545139"/>
              <a:ext cx="11565" cy="11565"/>
            </a:xfrm>
            <a:custGeom>
              <a:avLst/>
              <a:gdLst/>
              <a:ahLst/>
              <a:cxnLst/>
              <a:rect l="l" t="t" r="r" b="b"/>
              <a:pathLst>
                <a:path w="196" h="196" extrusionOk="0">
                  <a:moveTo>
                    <a:pt x="102" y="65"/>
                  </a:moveTo>
                  <a:cubicBezTo>
                    <a:pt x="121" y="65"/>
                    <a:pt x="140" y="84"/>
                    <a:pt x="140" y="103"/>
                  </a:cubicBezTo>
                  <a:cubicBezTo>
                    <a:pt x="140" y="121"/>
                    <a:pt x="121" y="140"/>
                    <a:pt x="102" y="140"/>
                  </a:cubicBezTo>
                  <a:cubicBezTo>
                    <a:pt x="84" y="140"/>
                    <a:pt x="65" y="121"/>
                    <a:pt x="65" y="103"/>
                  </a:cubicBezTo>
                  <a:cubicBezTo>
                    <a:pt x="65" y="84"/>
                    <a:pt x="84" y="65"/>
                    <a:pt x="102" y="65"/>
                  </a:cubicBezTo>
                  <a:close/>
                  <a:moveTo>
                    <a:pt x="102" y="1"/>
                  </a:moveTo>
                  <a:cubicBezTo>
                    <a:pt x="47" y="1"/>
                    <a:pt x="0" y="47"/>
                    <a:pt x="0" y="103"/>
                  </a:cubicBezTo>
                  <a:cubicBezTo>
                    <a:pt x="0" y="158"/>
                    <a:pt x="47"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4"/>
            <p:cNvSpPr/>
            <p:nvPr/>
          </p:nvSpPr>
          <p:spPr>
            <a:xfrm>
              <a:off x="7524832" y="3322342"/>
              <a:ext cx="127093" cy="127093"/>
            </a:xfrm>
            <a:custGeom>
              <a:avLst/>
              <a:gdLst/>
              <a:ahLst/>
              <a:cxnLst/>
              <a:rect l="l" t="t" r="r" b="b"/>
              <a:pathLst>
                <a:path w="2154" h="2154" extrusionOk="0">
                  <a:moveTo>
                    <a:pt x="1077" y="1"/>
                  </a:moveTo>
                  <a:cubicBezTo>
                    <a:pt x="483" y="1"/>
                    <a:pt x="1" y="483"/>
                    <a:pt x="1" y="1077"/>
                  </a:cubicBezTo>
                  <a:cubicBezTo>
                    <a:pt x="1" y="1671"/>
                    <a:pt x="483" y="2153"/>
                    <a:pt x="1077" y="2153"/>
                  </a:cubicBezTo>
                  <a:cubicBezTo>
                    <a:pt x="1671" y="2153"/>
                    <a:pt x="2153" y="1671"/>
                    <a:pt x="2153" y="1077"/>
                  </a:cubicBezTo>
                  <a:cubicBezTo>
                    <a:pt x="2153" y="483"/>
                    <a:pt x="1671"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4"/>
            <p:cNvSpPr/>
            <p:nvPr/>
          </p:nvSpPr>
          <p:spPr>
            <a:xfrm>
              <a:off x="7521587" y="3319097"/>
              <a:ext cx="133583" cy="133583"/>
            </a:xfrm>
            <a:custGeom>
              <a:avLst/>
              <a:gdLst/>
              <a:ahLst/>
              <a:cxnLst/>
              <a:rect l="l" t="t" r="r" b="b"/>
              <a:pathLst>
                <a:path w="2264" h="2264" extrusionOk="0">
                  <a:moveTo>
                    <a:pt x="1132" y="112"/>
                  </a:moveTo>
                  <a:cubicBezTo>
                    <a:pt x="1698" y="112"/>
                    <a:pt x="2152" y="575"/>
                    <a:pt x="2152" y="1132"/>
                  </a:cubicBezTo>
                  <a:cubicBezTo>
                    <a:pt x="2152" y="1689"/>
                    <a:pt x="1698" y="2152"/>
                    <a:pt x="1132" y="2152"/>
                  </a:cubicBezTo>
                  <a:cubicBezTo>
                    <a:pt x="575" y="2152"/>
                    <a:pt x="121" y="1689"/>
                    <a:pt x="121" y="1132"/>
                  </a:cubicBezTo>
                  <a:cubicBezTo>
                    <a:pt x="121" y="575"/>
                    <a:pt x="575" y="112"/>
                    <a:pt x="1132" y="112"/>
                  </a:cubicBezTo>
                  <a:close/>
                  <a:moveTo>
                    <a:pt x="1132" y="0"/>
                  </a:moveTo>
                  <a:cubicBezTo>
                    <a:pt x="511" y="0"/>
                    <a:pt x="0" y="510"/>
                    <a:pt x="0" y="1132"/>
                  </a:cubicBezTo>
                  <a:cubicBezTo>
                    <a:pt x="0" y="1754"/>
                    <a:pt x="511" y="2264"/>
                    <a:pt x="1132" y="2264"/>
                  </a:cubicBezTo>
                  <a:cubicBezTo>
                    <a:pt x="1763" y="2264"/>
                    <a:pt x="2264" y="1754"/>
                    <a:pt x="2264" y="1132"/>
                  </a:cubicBezTo>
                  <a:cubicBezTo>
                    <a:pt x="2264" y="510"/>
                    <a:pt x="1763"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4"/>
            <p:cNvSpPr/>
            <p:nvPr/>
          </p:nvSpPr>
          <p:spPr>
            <a:xfrm>
              <a:off x="7560411" y="3389665"/>
              <a:ext cx="56466" cy="28558"/>
            </a:xfrm>
            <a:custGeom>
              <a:avLst/>
              <a:gdLst/>
              <a:ahLst/>
              <a:cxnLst/>
              <a:rect l="l" t="t" r="r" b="b"/>
              <a:pathLst>
                <a:path w="957" h="484" extrusionOk="0">
                  <a:moveTo>
                    <a:pt x="474" y="1"/>
                  </a:moveTo>
                  <a:cubicBezTo>
                    <a:pt x="214" y="1"/>
                    <a:pt x="1" y="214"/>
                    <a:pt x="1"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4"/>
            <p:cNvSpPr/>
            <p:nvPr/>
          </p:nvSpPr>
          <p:spPr>
            <a:xfrm>
              <a:off x="7556576" y="3386420"/>
              <a:ext cx="63606" cy="35107"/>
            </a:xfrm>
            <a:custGeom>
              <a:avLst/>
              <a:gdLst/>
              <a:ahLst/>
              <a:cxnLst/>
              <a:rect l="l" t="t" r="r" b="b"/>
              <a:pathLst>
                <a:path w="1078" h="595" extrusionOk="0">
                  <a:moveTo>
                    <a:pt x="539" y="112"/>
                  </a:moveTo>
                  <a:cubicBezTo>
                    <a:pt x="752" y="112"/>
                    <a:pt x="929" y="269"/>
                    <a:pt x="956" y="473"/>
                  </a:cubicBezTo>
                  <a:lnTo>
                    <a:pt x="122" y="473"/>
                  </a:lnTo>
                  <a:cubicBezTo>
                    <a:pt x="149" y="269"/>
                    <a:pt x="326" y="112"/>
                    <a:pt x="539" y="112"/>
                  </a:cubicBezTo>
                  <a:close/>
                  <a:moveTo>
                    <a:pt x="539" y="0"/>
                  </a:moveTo>
                  <a:cubicBezTo>
                    <a:pt x="242" y="0"/>
                    <a:pt x="1" y="241"/>
                    <a:pt x="1" y="538"/>
                  </a:cubicBezTo>
                  <a:cubicBezTo>
                    <a:pt x="1" y="594"/>
                    <a:pt x="1" y="594"/>
                    <a:pt x="233" y="594"/>
                  </a:cubicBezTo>
                  <a:lnTo>
                    <a:pt x="585" y="594"/>
                  </a:lnTo>
                  <a:cubicBezTo>
                    <a:pt x="1077" y="594"/>
                    <a:pt x="1077" y="594"/>
                    <a:pt x="1077" y="538"/>
                  </a:cubicBezTo>
                  <a:cubicBezTo>
                    <a:pt x="1077" y="241"/>
                    <a:pt x="836"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4"/>
            <p:cNvSpPr/>
            <p:nvPr/>
          </p:nvSpPr>
          <p:spPr>
            <a:xfrm>
              <a:off x="7572507" y="3353555"/>
              <a:ext cx="32334" cy="32393"/>
            </a:xfrm>
            <a:custGeom>
              <a:avLst/>
              <a:gdLst/>
              <a:ahLst/>
              <a:cxnLst/>
              <a:rect l="l" t="t" r="r" b="b"/>
              <a:pathLst>
                <a:path w="548" h="549" extrusionOk="0">
                  <a:moveTo>
                    <a:pt x="269" y="1"/>
                  </a:moveTo>
                  <a:cubicBezTo>
                    <a:pt x="121" y="1"/>
                    <a:pt x="0" y="131"/>
                    <a:pt x="0" y="279"/>
                  </a:cubicBezTo>
                  <a:cubicBezTo>
                    <a:pt x="0" y="427"/>
                    <a:pt x="121" y="548"/>
                    <a:pt x="269" y="548"/>
                  </a:cubicBezTo>
                  <a:cubicBezTo>
                    <a:pt x="427" y="548"/>
                    <a:pt x="547" y="427"/>
                    <a:pt x="547" y="279"/>
                  </a:cubicBezTo>
                  <a:cubicBezTo>
                    <a:pt x="547" y="131"/>
                    <a:pt x="427" y="1"/>
                    <a:pt x="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4"/>
            <p:cNvSpPr/>
            <p:nvPr/>
          </p:nvSpPr>
          <p:spPr>
            <a:xfrm>
              <a:off x="7569203" y="3350310"/>
              <a:ext cx="38883" cy="38883"/>
            </a:xfrm>
            <a:custGeom>
              <a:avLst/>
              <a:gdLst/>
              <a:ahLst/>
              <a:cxnLst/>
              <a:rect l="l" t="t" r="r" b="b"/>
              <a:pathLst>
                <a:path w="659" h="659" extrusionOk="0">
                  <a:moveTo>
                    <a:pt x="325" y="121"/>
                  </a:moveTo>
                  <a:cubicBezTo>
                    <a:pt x="446" y="121"/>
                    <a:pt x="538" y="213"/>
                    <a:pt x="538" y="334"/>
                  </a:cubicBezTo>
                  <a:cubicBezTo>
                    <a:pt x="538" y="445"/>
                    <a:pt x="446" y="547"/>
                    <a:pt x="325" y="547"/>
                  </a:cubicBezTo>
                  <a:cubicBezTo>
                    <a:pt x="214" y="547"/>
                    <a:pt x="112" y="445"/>
                    <a:pt x="112" y="334"/>
                  </a:cubicBezTo>
                  <a:cubicBezTo>
                    <a:pt x="112" y="213"/>
                    <a:pt x="214" y="121"/>
                    <a:pt x="325" y="121"/>
                  </a:cubicBezTo>
                  <a:close/>
                  <a:moveTo>
                    <a:pt x="325" y="0"/>
                  </a:moveTo>
                  <a:cubicBezTo>
                    <a:pt x="149" y="0"/>
                    <a:pt x="0" y="148"/>
                    <a:pt x="0" y="334"/>
                  </a:cubicBezTo>
                  <a:cubicBezTo>
                    <a:pt x="0" y="510"/>
                    <a:pt x="149" y="659"/>
                    <a:pt x="325" y="659"/>
                  </a:cubicBezTo>
                  <a:cubicBezTo>
                    <a:pt x="511" y="659"/>
                    <a:pt x="659" y="510"/>
                    <a:pt x="659" y="334"/>
                  </a:cubicBezTo>
                  <a:cubicBezTo>
                    <a:pt x="659" y="148"/>
                    <a:pt x="511"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4"/>
            <p:cNvSpPr/>
            <p:nvPr/>
          </p:nvSpPr>
          <p:spPr>
            <a:xfrm>
              <a:off x="7541825" y="3581839"/>
              <a:ext cx="93638" cy="29030"/>
            </a:xfrm>
            <a:custGeom>
              <a:avLst/>
              <a:gdLst/>
              <a:ahLst/>
              <a:cxnLst/>
              <a:rect l="l" t="t" r="r" b="b"/>
              <a:pathLst>
                <a:path w="1587" h="492" extrusionOk="0">
                  <a:moveTo>
                    <a:pt x="242" y="0"/>
                  </a:moveTo>
                  <a:cubicBezTo>
                    <a:pt x="112" y="0"/>
                    <a:pt x="1" y="111"/>
                    <a:pt x="1" y="251"/>
                  </a:cubicBezTo>
                  <a:cubicBezTo>
                    <a:pt x="1" y="380"/>
                    <a:pt x="112" y="492"/>
                    <a:pt x="242" y="492"/>
                  </a:cubicBezTo>
                  <a:lnTo>
                    <a:pt x="1336" y="492"/>
                  </a:lnTo>
                  <a:cubicBezTo>
                    <a:pt x="1476" y="492"/>
                    <a:pt x="1587" y="380"/>
                    <a:pt x="1587" y="251"/>
                  </a:cubicBezTo>
                  <a:cubicBezTo>
                    <a:pt x="1587" y="111"/>
                    <a:pt x="1476"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4"/>
            <p:cNvSpPr/>
            <p:nvPr/>
          </p:nvSpPr>
          <p:spPr>
            <a:xfrm>
              <a:off x="7537990" y="3578534"/>
              <a:ext cx="100778" cy="35638"/>
            </a:xfrm>
            <a:custGeom>
              <a:avLst/>
              <a:gdLst/>
              <a:ahLst/>
              <a:cxnLst/>
              <a:rect l="l" t="t" r="r" b="b"/>
              <a:pathLst>
                <a:path w="1708" h="604" extrusionOk="0">
                  <a:moveTo>
                    <a:pt x="1401" y="112"/>
                  </a:moveTo>
                  <a:cubicBezTo>
                    <a:pt x="1503" y="112"/>
                    <a:pt x="1587" y="195"/>
                    <a:pt x="1587" y="307"/>
                  </a:cubicBezTo>
                  <a:cubicBezTo>
                    <a:pt x="1587" y="409"/>
                    <a:pt x="1503" y="492"/>
                    <a:pt x="1401" y="492"/>
                  </a:cubicBezTo>
                  <a:lnTo>
                    <a:pt x="307" y="492"/>
                  </a:lnTo>
                  <a:cubicBezTo>
                    <a:pt x="205" y="492"/>
                    <a:pt x="121" y="409"/>
                    <a:pt x="121" y="307"/>
                  </a:cubicBezTo>
                  <a:cubicBezTo>
                    <a:pt x="121" y="195"/>
                    <a:pt x="205" y="112"/>
                    <a:pt x="307" y="112"/>
                  </a:cubicBezTo>
                  <a:close/>
                  <a:moveTo>
                    <a:pt x="307" y="0"/>
                  </a:moveTo>
                  <a:cubicBezTo>
                    <a:pt x="140" y="0"/>
                    <a:pt x="1" y="130"/>
                    <a:pt x="1" y="307"/>
                  </a:cubicBezTo>
                  <a:cubicBezTo>
                    <a:pt x="1" y="474"/>
                    <a:pt x="140" y="603"/>
                    <a:pt x="307"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4"/>
            <p:cNvSpPr/>
            <p:nvPr/>
          </p:nvSpPr>
          <p:spPr>
            <a:xfrm>
              <a:off x="7134585" y="1285137"/>
              <a:ext cx="959039" cy="662902"/>
            </a:xfrm>
            <a:custGeom>
              <a:avLst/>
              <a:gdLst/>
              <a:ahLst/>
              <a:cxnLst/>
              <a:rect l="l" t="t" r="r" b="b"/>
              <a:pathLst>
                <a:path w="16254" h="11235" extrusionOk="0">
                  <a:moveTo>
                    <a:pt x="427" y="0"/>
                  </a:moveTo>
                  <a:cubicBezTo>
                    <a:pt x="195" y="0"/>
                    <a:pt x="1" y="195"/>
                    <a:pt x="1" y="427"/>
                  </a:cubicBezTo>
                  <a:lnTo>
                    <a:pt x="1" y="11086"/>
                  </a:lnTo>
                  <a:cubicBezTo>
                    <a:pt x="1" y="11169"/>
                    <a:pt x="66" y="11234"/>
                    <a:pt x="149" y="11234"/>
                  </a:cubicBezTo>
                  <a:lnTo>
                    <a:pt x="16105" y="11234"/>
                  </a:lnTo>
                  <a:cubicBezTo>
                    <a:pt x="16188" y="11234"/>
                    <a:pt x="16253" y="11169"/>
                    <a:pt x="16253" y="11086"/>
                  </a:cubicBezTo>
                  <a:lnTo>
                    <a:pt x="16253" y="427"/>
                  </a:lnTo>
                  <a:cubicBezTo>
                    <a:pt x="16253" y="195"/>
                    <a:pt x="16059" y="0"/>
                    <a:pt x="158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4"/>
            <p:cNvSpPr/>
            <p:nvPr/>
          </p:nvSpPr>
          <p:spPr>
            <a:xfrm>
              <a:off x="7131340" y="1281833"/>
              <a:ext cx="965588" cy="670041"/>
            </a:xfrm>
            <a:custGeom>
              <a:avLst/>
              <a:gdLst/>
              <a:ahLst/>
              <a:cxnLst/>
              <a:rect l="l" t="t" r="r" b="b"/>
              <a:pathLst>
                <a:path w="16365" h="11356" extrusionOk="0">
                  <a:moveTo>
                    <a:pt x="15882" y="121"/>
                  </a:moveTo>
                  <a:cubicBezTo>
                    <a:pt x="16086" y="121"/>
                    <a:pt x="16243" y="279"/>
                    <a:pt x="16243" y="483"/>
                  </a:cubicBezTo>
                  <a:lnTo>
                    <a:pt x="16243" y="11142"/>
                  </a:lnTo>
                  <a:cubicBezTo>
                    <a:pt x="16243" y="11198"/>
                    <a:pt x="16206" y="11235"/>
                    <a:pt x="16160" y="11235"/>
                  </a:cubicBezTo>
                  <a:lnTo>
                    <a:pt x="204" y="11235"/>
                  </a:lnTo>
                  <a:cubicBezTo>
                    <a:pt x="158" y="11235"/>
                    <a:pt x="111" y="11198"/>
                    <a:pt x="111" y="11142"/>
                  </a:cubicBezTo>
                  <a:lnTo>
                    <a:pt x="111" y="483"/>
                  </a:lnTo>
                  <a:cubicBezTo>
                    <a:pt x="111" y="279"/>
                    <a:pt x="278" y="121"/>
                    <a:pt x="482" y="121"/>
                  </a:cubicBezTo>
                  <a:close/>
                  <a:moveTo>
                    <a:pt x="482" y="1"/>
                  </a:moveTo>
                  <a:cubicBezTo>
                    <a:pt x="213" y="1"/>
                    <a:pt x="0" y="214"/>
                    <a:pt x="0" y="483"/>
                  </a:cubicBezTo>
                  <a:lnTo>
                    <a:pt x="0" y="11142"/>
                  </a:lnTo>
                  <a:cubicBezTo>
                    <a:pt x="0" y="11262"/>
                    <a:pt x="93" y="11355"/>
                    <a:pt x="204" y="11355"/>
                  </a:cubicBezTo>
                  <a:lnTo>
                    <a:pt x="16160" y="11355"/>
                  </a:lnTo>
                  <a:cubicBezTo>
                    <a:pt x="16271" y="11355"/>
                    <a:pt x="16364" y="11262"/>
                    <a:pt x="16364" y="11142"/>
                  </a:cubicBezTo>
                  <a:lnTo>
                    <a:pt x="16364" y="483"/>
                  </a:lnTo>
                  <a:cubicBezTo>
                    <a:pt x="16364"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4"/>
            <p:cNvSpPr/>
            <p:nvPr/>
          </p:nvSpPr>
          <p:spPr>
            <a:xfrm>
              <a:off x="7204681" y="1349156"/>
              <a:ext cx="818847" cy="535396"/>
            </a:xfrm>
            <a:custGeom>
              <a:avLst/>
              <a:gdLst/>
              <a:ahLst/>
              <a:cxnLst/>
              <a:rect l="l" t="t" r="r" b="b"/>
              <a:pathLst>
                <a:path w="13878" h="9074" extrusionOk="0">
                  <a:moveTo>
                    <a:pt x="0" y="1"/>
                  </a:moveTo>
                  <a:lnTo>
                    <a:pt x="0" y="1847"/>
                  </a:lnTo>
                  <a:lnTo>
                    <a:pt x="0" y="7376"/>
                  </a:lnTo>
                  <a:lnTo>
                    <a:pt x="0" y="9073"/>
                  </a:lnTo>
                  <a:lnTo>
                    <a:pt x="13878" y="9073"/>
                  </a:lnTo>
                  <a:lnTo>
                    <a:pt x="13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4"/>
            <p:cNvSpPr/>
            <p:nvPr/>
          </p:nvSpPr>
          <p:spPr>
            <a:xfrm>
              <a:off x="7201376" y="1345320"/>
              <a:ext cx="825455" cy="542476"/>
            </a:xfrm>
            <a:custGeom>
              <a:avLst/>
              <a:gdLst/>
              <a:ahLst/>
              <a:cxnLst/>
              <a:rect l="l" t="t" r="r" b="b"/>
              <a:pathLst>
                <a:path w="13990" h="9194" extrusionOk="0">
                  <a:moveTo>
                    <a:pt x="56" y="1"/>
                  </a:moveTo>
                  <a:cubicBezTo>
                    <a:pt x="28" y="1"/>
                    <a:pt x="0" y="29"/>
                    <a:pt x="0" y="66"/>
                  </a:cubicBezTo>
                  <a:lnTo>
                    <a:pt x="0" y="1912"/>
                  </a:lnTo>
                  <a:cubicBezTo>
                    <a:pt x="0" y="1949"/>
                    <a:pt x="28" y="1967"/>
                    <a:pt x="56" y="1967"/>
                  </a:cubicBezTo>
                  <a:cubicBezTo>
                    <a:pt x="93" y="1967"/>
                    <a:pt x="112" y="1949"/>
                    <a:pt x="112" y="1912"/>
                  </a:cubicBezTo>
                  <a:lnTo>
                    <a:pt x="112" y="121"/>
                  </a:lnTo>
                  <a:lnTo>
                    <a:pt x="13869" y="121"/>
                  </a:lnTo>
                  <a:lnTo>
                    <a:pt x="13869" y="9083"/>
                  </a:lnTo>
                  <a:lnTo>
                    <a:pt x="112" y="9083"/>
                  </a:lnTo>
                  <a:lnTo>
                    <a:pt x="112" y="7441"/>
                  </a:lnTo>
                  <a:cubicBezTo>
                    <a:pt x="112" y="7403"/>
                    <a:pt x="93" y="7385"/>
                    <a:pt x="56" y="7385"/>
                  </a:cubicBezTo>
                  <a:cubicBezTo>
                    <a:pt x="28" y="7385"/>
                    <a:pt x="0" y="7403"/>
                    <a:pt x="0" y="7441"/>
                  </a:cubicBezTo>
                  <a:lnTo>
                    <a:pt x="0" y="9138"/>
                  </a:lnTo>
                  <a:cubicBezTo>
                    <a:pt x="0" y="9175"/>
                    <a:pt x="28" y="9194"/>
                    <a:pt x="56" y="9194"/>
                  </a:cubicBezTo>
                  <a:lnTo>
                    <a:pt x="13934" y="9194"/>
                  </a:lnTo>
                  <a:cubicBezTo>
                    <a:pt x="13962" y="9194"/>
                    <a:pt x="13990" y="9175"/>
                    <a:pt x="13990" y="9138"/>
                  </a:cubicBezTo>
                  <a:lnTo>
                    <a:pt x="13990" y="66"/>
                  </a:lnTo>
                  <a:cubicBezTo>
                    <a:pt x="13990" y="29"/>
                    <a:pt x="13962"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4"/>
            <p:cNvSpPr/>
            <p:nvPr/>
          </p:nvSpPr>
          <p:spPr>
            <a:xfrm>
              <a:off x="7201376" y="1512300"/>
              <a:ext cx="6608" cy="180668"/>
            </a:xfrm>
            <a:custGeom>
              <a:avLst/>
              <a:gdLst/>
              <a:ahLst/>
              <a:cxnLst/>
              <a:rect l="l" t="t" r="r" b="b"/>
              <a:pathLst>
                <a:path w="112" h="3062" extrusionOk="0">
                  <a:moveTo>
                    <a:pt x="56" y="0"/>
                  </a:moveTo>
                  <a:cubicBezTo>
                    <a:pt x="28" y="0"/>
                    <a:pt x="0" y="28"/>
                    <a:pt x="0" y="56"/>
                  </a:cubicBezTo>
                  <a:lnTo>
                    <a:pt x="0" y="3006"/>
                  </a:lnTo>
                  <a:cubicBezTo>
                    <a:pt x="0" y="3034"/>
                    <a:pt x="28" y="3061"/>
                    <a:pt x="56" y="3061"/>
                  </a:cubicBezTo>
                  <a:cubicBezTo>
                    <a:pt x="93" y="3061"/>
                    <a:pt x="112" y="3034"/>
                    <a:pt x="112" y="3006"/>
                  </a:cubicBezTo>
                  <a:lnTo>
                    <a:pt x="112" y="56"/>
                  </a:lnTo>
                  <a:cubicBezTo>
                    <a:pt x="112" y="28"/>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4"/>
            <p:cNvSpPr/>
            <p:nvPr/>
          </p:nvSpPr>
          <p:spPr>
            <a:xfrm>
              <a:off x="7603130" y="1307027"/>
              <a:ext cx="21949" cy="21418"/>
            </a:xfrm>
            <a:custGeom>
              <a:avLst/>
              <a:gdLst/>
              <a:ahLst/>
              <a:cxnLst/>
              <a:rect l="l" t="t" r="r" b="b"/>
              <a:pathLst>
                <a:path w="372" h="363" extrusionOk="0">
                  <a:moveTo>
                    <a:pt x="186" y="121"/>
                  </a:moveTo>
                  <a:cubicBezTo>
                    <a:pt x="223" y="121"/>
                    <a:pt x="251" y="149"/>
                    <a:pt x="251" y="186"/>
                  </a:cubicBezTo>
                  <a:cubicBezTo>
                    <a:pt x="251" y="223"/>
                    <a:pt x="223" y="251"/>
                    <a:pt x="186" y="251"/>
                  </a:cubicBezTo>
                  <a:cubicBezTo>
                    <a:pt x="149" y="251"/>
                    <a:pt x="121" y="223"/>
                    <a:pt x="121" y="186"/>
                  </a:cubicBezTo>
                  <a:cubicBezTo>
                    <a:pt x="121" y="149"/>
                    <a:pt x="149" y="121"/>
                    <a:pt x="186" y="121"/>
                  </a:cubicBezTo>
                  <a:close/>
                  <a:moveTo>
                    <a:pt x="186" y="0"/>
                  </a:moveTo>
                  <a:cubicBezTo>
                    <a:pt x="84" y="0"/>
                    <a:pt x="1" y="84"/>
                    <a:pt x="1" y="186"/>
                  </a:cubicBezTo>
                  <a:cubicBezTo>
                    <a:pt x="1" y="279"/>
                    <a:pt x="84" y="362"/>
                    <a:pt x="186" y="362"/>
                  </a:cubicBezTo>
                  <a:cubicBezTo>
                    <a:pt x="288" y="362"/>
                    <a:pt x="372" y="288"/>
                    <a:pt x="372" y="186"/>
                  </a:cubicBezTo>
                  <a:cubicBezTo>
                    <a:pt x="372" y="84"/>
                    <a:pt x="288" y="0"/>
                    <a:pt x="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4"/>
            <p:cNvSpPr/>
            <p:nvPr/>
          </p:nvSpPr>
          <p:spPr>
            <a:xfrm>
              <a:off x="6977518" y="1943023"/>
              <a:ext cx="1272641" cy="86027"/>
            </a:xfrm>
            <a:custGeom>
              <a:avLst/>
              <a:gdLst/>
              <a:ahLst/>
              <a:cxnLst/>
              <a:rect l="l" t="t" r="r" b="b"/>
              <a:pathLst>
                <a:path w="21569" h="1458" extrusionOk="0">
                  <a:moveTo>
                    <a:pt x="0" y="1"/>
                  </a:moveTo>
                  <a:lnTo>
                    <a:pt x="0" y="891"/>
                  </a:lnTo>
                  <a:cubicBezTo>
                    <a:pt x="0" y="1207"/>
                    <a:pt x="260" y="1457"/>
                    <a:pt x="575" y="1457"/>
                  </a:cubicBezTo>
                  <a:lnTo>
                    <a:pt x="21003" y="1457"/>
                  </a:lnTo>
                  <a:cubicBezTo>
                    <a:pt x="21318"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4"/>
            <p:cNvSpPr/>
            <p:nvPr/>
          </p:nvSpPr>
          <p:spPr>
            <a:xfrm>
              <a:off x="6974214" y="1939778"/>
              <a:ext cx="1279781" cy="92517"/>
            </a:xfrm>
            <a:custGeom>
              <a:avLst/>
              <a:gdLst/>
              <a:ahLst/>
              <a:cxnLst/>
              <a:rect l="l" t="t" r="r" b="b"/>
              <a:pathLst>
                <a:path w="21690" h="1568" extrusionOk="0">
                  <a:moveTo>
                    <a:pt x="21569" y="111"/>
                  </a:moveTo>
                  <a:lnTo>
                    <a:pt x="21569" y="946"/>
                  </a:lnTo>
                  <a:cubicBezTo>
                    <a:pt x="21569" y="1225"/>
                    <a:pt x="21337" y="1457"/>
                    <a:pt x="21059" y="1457"/>
                  </a:cubicBezTo>
                  <a:lnTo>
                    <a:pt x="631" y="1457"/>
                  </a:lnTo>
                  <a:cubicBezTo>
                    <a:pt x="344" y="1457"/>
                    <a:pt x="121" y="1225"/>
                    <a:pt x="121" y="946"/>
                  </a:cubicBezTo>
                  <a:lnTo>
                    <a:pt x="121" y="111"/>
                  </a:lnTo>
                  <a:close/>
                  <a:moveTo>
                    <a:pt x="56" y="0"/>
                  </a:moveTo>
                  <a:cubicBezTo>
                    <a:pt x="28" y="0"/>
                    <a:pt x="1" y="28"/>
                    <a:pt x="1" y="56"/>
                  </a:cubicBezTo>
                  <a:lnTo>
                    <a:pt x="1" y="946"/>
                  </a:lnTo>
                  <a:cubicBezTo>
                    <a:pt x="1" y="1290"/>
                    <a:pt x="279" y="1568"/>
                    <a:pt x="631" y="1568"/>
                  </a:cubicBezTo>
                  <a:lnTo>
                    <a:pt x="21059" y="1568"/>
                  </a:lnTo>
                  <a:cubicBezTo>
                    <a:pt x="21402" y="1568"/>
                    <a:pt x="21690" y="1290"/>
                    <a:pt x="21690" y="946"/>
                  </a:cubicBezTo>
                  <a:lnTo>
                    <a:pt x="21690" y="56"/>
                  </a:lnTo>
                  <a:cubicBezTo>
                    <a:pt x="21690" y="28"/>
                    <a:pt x="21662" y="0"/>
                    <a:pt x="21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4"/>
            <p:cNvSpPr/>
            <p:nvPr/>
          </p:nvSpPr>
          <p:spPr>
            <a:xfrm>
              <a:off x="6986251" y="2005449"/>
              <a:ext cx="1255176" cy="6608"/>
            </a:xfrm>
            <a:custGeom>
              <a:avLst/>
              <a:gdLst/>
              <a:ahLst/>
              <a:cxnLst/>
              <a:rect l="l" t="t" r="r" b="b"/>
              <a:pathLst>
                <a:path w="21273" h="112" extrusionOk="0">
                  <a:moveTo>
                    <a:pt x="66" y="0"/>
                  </a:moveTo>
                  <a:cubicBezTo>
                    <a:pt x="29" y="0"/>
                    <a:pt x="1" y="28"/>
                    <a:pt x="1" y="56"/>
                  </a:cubicBezTo>
                  <a:cubicBezTo>
                    <a:pt x="1" y="93"/>
                    <a:pt x="29" y="112"/>
                    <a:pt x="66" y="112"/>
                  </a:cubicBezTo>
                  <a:lnTo>
                    <a:pt x="21216" y="112"/>
                  </a:lnTo>
                  <a:cubicBezTo>
                    <a:pt x="21254" y="112"/>
                    <a:pt x="21272" y="93"/>
                    <a:pt x="21272" y="56"/>
                  </a:cubicBezTo>
                  <a:cubicBezTo>
                    <a:pt x="21272" y="28"/>
                    <a:pt x="2125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4"/>
            <p:cNvSpPr/>
            <p:nvPr/>
          </p:nvSpPr>
          <p:spPr>
            <a:xfrm>
              <a:off x="7492557" y="1948511"/>
              <a:ext cx="243093" cy="26905"/>
            </a:xfrm>
            <a:custGeom>
              <a:avLst/>
              <a:gdLst/>
              <a:ahLst/>
              <a:cxnLst/>
              <a:rect l="l" t="t" r="r" b="b"/>
              <a:pathLst>
                <a:path w="4120" h="456" extrusionOk="0">
                  <a:moveTo>
                    <a:pt x="1" y="1"/>
                  </a:moveTo>
                  <a:lnTo>
                    <a:pt x="1"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4"/>
            <p:cNvSpPr/>
            <p:nvPr/>
          </p:nvSpPr>
          <p:spPr>
            <a:xfrm>
              <a:off x="7489253" y="1945206"/>
              <a:ext cx="249702" cy="33455"/>
            </a:xfrm>
            <a:custGeom>
              <a:avLst/>
              <a:gdLst/>
              <a:ahLst/>
              <a:cxnLst/>
              <a:rect l="l" t="t" r="r" b="b"/>
              <a:pathLst>
                <a:path w="4232" h="567" extrusionOk="0">
                  <a:moveTo>
                    <a:pt x="4120" y="112"/>
                  </a:moveTo>
                  <a:lnTo>
                    <a:pt x="4120" y="455"/>
                  </a:lnTo>
                  <a:lnTo>
                    <a:pt x="112" y="455"/>
                  </a:lnTo>
                  <a:lnTo>
                    <a:pt x="112" y="112"/>
                  </a:lnTo>
                  <a:close/>
                  <a:moveTo>
                    <a:pt x="57" y="1"/>
                  </a:moveTo>
                  <a:cubicBezTo>
                    <a:pt x="29" y="1"/>
                    <a:pt x="1" y="19"/>
                    <a:pt x="1" y="57"/>
                  </a:cubicBezTo>
                  <a:lnTo>
                    <a:pt x="1" y="511"/>
                  </a:lnTo>
                  <a:cubicBezTo>
                    <a:pt x="1" y="539"/>
                    <a:pt x="29" y="567"/>
                    <a:pt x="57"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4"/>
            <p:cNvSpPr/>
            <p:nvPr/>
          </p:nvSpPr>
          <p:spPr>
            <a:xfrm>
              <a:off x="7368297" y="1450405"/>
              <a:ext cx="438512" cy="375556"/>
            </a:xfrm>
            <a:custGeom>
              <a:avLst/>
              <a:gdLst/>
              <a:ahLst/>
              <a:cxnLst/>
              <a:rect l="l" t="t" r="r" b="b"/>
              <a:pathLst>
                <a:path w="7432" h="6365" extrusionOk="0">
                  <a:moveTo>
                    <a:pt x="298" y="1"/>
                  </a:moveTo>
                  <a:cubicBezTo>
                    <a:pt x="131" y="1"/>
                    <a:pt x="1" y="140"/>
                    <a:pt x="1" y="298"/>
                  </a:cubicBezTo>
                  <a:lnTo>
                    <a:pt x="1" y="6068"/>
                  </a:lnTo>
                  <a:cubicBezTo>
                    <a:pt x="1" y="6235"/>
                    <a:pt x="131" y="6365"/>
                    <a:pt x="298" y="6365"/>
                  </a:cubicBezTo>
                  <a:lnTo>
                    <a:pt x="7135" y="6365"/>
                  </a:lnTo>
                  <a:cubicBezTo>
                    <a:pt x="7302" y="6365"/>
                    <a:pt x="7431" y="6235"/>
                    <a:pt x="7431" y="6068"/>
                  </a:cubicBezTo>
                  <a:lnTo>
                    <a:pt x="7431" y="298"/>
                  </a:lnTo>
                  <a:cubicBezTo>
                    <a:pt x="7431" y="140"/>
                    <a:pt x="7302"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4"/>
            <p:cNvSpPr/>
            <p:nvPr/>
          </p:nvSpPr>
          <p:spPr>
            <a:xfrm>
              <a:off x="7397326" y="1420844"/>
              <a:ext cx="438512" cy="375556"/>
            </a:xfrm>
            <a:custGeom>
              <a:avLst/>
              <a:gdLst/>
              <a:ahLst/>
              <a:cxnLst/>
              <a:rect l="l" t="t" r="r" b="b"/>
              <a:pathLst>
                <a:path w="7432" h="6365" extrusionOk="0">
                  <a:moveTo>
                    <a:pt x="353" y="1"/>
                  </a:moveTo>
                  <a:cubicBezTo>
                    <a:pt x="158" y="1"/>
                    <a:pt x="0" y="159"/>
                    <a:pt x="0" y="353"/>
                  </a:cubicBezTo>
                  <a:lnTo>
                    <a:pt x="0" y="6012"/>
                  </a:lnTo>
                  <a:cubicBezTo>
                    <a:pt x="0" y="6207"/>
                    <a:pt x="158" y="6365"/>
                    <a:pt x="353" y="6365"/>
                  </a:cubicBezTo>
                  <a:lnTo>
                    <a:pt x="7088" y="6365"/>
                  </a:lnTo>
                  <a:cubicBezTo>
                    <a:pt x="7273" y="6365"/>
                    <a:pt x="7431" y="6207"/>
                    <a:pt x="7431" y="6012"/>
                  </a:cubicBezTo>
                  <a:lnTo>
                    <a:pt x="7431" y="353"/>
                  </a:lnTo>
                  <a:cubicBezTo>
                    <a:pt x="7431" y="159"/>
                    <a:pt x="727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4"/>
            <p:cNvSpPr/>
            <p:nvPr/>
          </p:nvSpPr>
          <p:spPr>
            <a:xfrm>
              <a:off x="7394022" y="1417599"/>
              <a:ext cx="445652" cy="382105"/>
            </a:xfrm>
            <a:custGeom>
              <a:avLst/>
              <a:gdLst/>
              <a:ahLst/>
              <a:cxnLst/>
              <a:rect l="l" t="t" r="r" b="b"/>
              <a:pathLst>
                <a:path w="7553" h="6476" extrusionOk="0">
                  <a:moveTo>
                    <a:pt x="7144" y="112"/>
                  </a:moveTo>
                  <a:cubicBezTo>
                    <a:pt x="7302" y="112"/>
                    <a:pt x="7431" y="241"/>
                    <a:pt x="7431" y="408"/>
                  </a:cubicBezTo>
                  <a:lnTo>
                    <a:pt x="7431" y="6067"/>
                  </a:lnTo>
                  <a:cubicBezTo>
                    <a:pt x="7431" y="6225"/>
                    <a:pt x="7302" y="6355"/>
                    <a:pt x="7144" y="6355"/>
                  </a:cubicBezTo>
                  <a:lnTo>
                    <a:pt x="409" y="6355"/>
                  </a:lnTo>
                  <a:cubicBezTo>
                    <a:pt x="242" y="6355"/>
                    <a:pt x="112" y="6225"/>
                    <a:pt x="112" y="6067"/>
                  </a:cubicBezTo>
                  <a:lnTo>
                    <a:pt x="112" y="408"/>
                  </a:lnTo>
                  <a:cubicBezTo>
                    <a:pt x="112" y="241"/>
                    <a:pt x="242" y="112"/>
                    <a:pt x="409" y="112"/>
                  </a:cubicBezTo>
                  <a:close/>
                  <a:moveTo>
                    <a:pt x="409" y="0"/>
                  </a:moveTo>
                  <a:cubicBezTo>
                    <a:pt x="177" y="0"/>
                    <a:pt x="1" y="176"/>
                    <a:pt x="1" y="408"/>
                  </a:cubicBezTo>
                  <a:lnTo>
                    <a:pt x="1" y="6067"/>
                  </a:lnTo>
                  <a:cubicBezTo>
                    <a:pt x="1" y="6290"/>
                    <a:pt x="177" y="6475"/>
                    <a:pt x="409" y="6475"/>
                  </a:cubicBezTo>
                  <a:lnTo>
                    <a:pt x="7144" y="6475"/>
                  </a:lnTo>
                  <a:cubicBezTo>
                    <a:pt x="7367" y="6475"/>
                    <a:pt x="7552" y="6290"/>
                    <a:pt x="7543" y="6067"/>
                  </a:cubicBezTo>
                  <a:lnTo>
                    <a:pt x="7543" y="408"/>
                  </a:lnTo>
                  <a:cubicBezTo>
                    <a:pt x="7543" y="186"/>
                    <a:pt x="7367" y="0"/>
                    <a:pt x="7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4"/>
            <p:cNvSpPr/>
            <p:nvPr/>
          </p:nvSpPr>
          <p:spPr>
            <a:xfrm>
              <a:off x="7464649" y="1618446"/>
              <a:ext cx="302746" cy="40594"/>
            </a:xfrm>
            <a:custGeom>
              <a:avLst/>
              <a:gdLst/>
              <a:ahLst/>
              <a:cxnLst/>
              <a:rect l="l" t="t" r="r" b="b"/>
              <a:pathLst>
                <a:path w="5131" h="688" extrusionOk="0">
                  <a:moveTo>
                    <a:pt x="325" y="1"/>
                  </a:moveTo>
                  <a:cubicBezTo>
                    <a:pt x="149" y="1"/>
                    <a:pt x="1" y="149"/>
                    <a:pt x="1" y="325"/>
                  </a:cubicBezTo>
                  <a:lnTo>
                    <a:pt x="1" y="363"/>
                  </a:lnTo>
                  <a:cubicBezTo>
                    <a:pt x="1" y="548"/>
                    <a:pt x="149" y="687"/>
                    <a:pt x="325" y="687"/>
                  </a:cubicBezTo>
                  <a:lnTo>
                    <a:pt x="4806" y="687"/>
                  </a:lnTo>
                  <a:cubicBezTo>
                    <a:pt x="4991" y="687"/>
                    <a:pt x="5131" y="548"/>
                    <a:pt x="5131" y="363"/>
                  </a:cubicBezTo>
                  <a:lnTo>
                    <a:pt x="5131" y="325"/>
                  </a:lnTo>
                  <a:cubicBezTo>
                    <a:pt x="5131" y="149"/>
                    <a:pt x="4991"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4"/>
            <p:cNvSpPr/>
            <p:nvPr/>
          </p:nvSpPr>
          <p:spPr>
            <a:xfrm>
              <a:off x="7461345" y="1615201"/>
              <a:ext cx="309885" cy="47085"/>
            </a:xfrm>
            <a:custGeom>
              <a:avLst/>
              <a:gdLst/>
              <a:ahLst/>
              <a:cxnLst/>
              <a:rect l="l" t="t" r="r" b="b"/>
              <a:pathLst>
                <a:path w="5252" h="798" extrusionOk="0">
                  <a:moveTo>
                    <a:pt x="4862" y="111"/>
                  </a:moveTo>
                  <a:cubicBezTo>
                    <a:pt x="5010" y="111"/>
                    <a:pt x="5131" y="232"/>
                    <a:pt x="5131" y="380"/>
                  </a:cubicBezTo>
                  <a:lnTo>
                    <a:pt x="5131" y="418"/>
                  </a:lnTo>
                  <a:cubicBezTo>
                    <a:pt x="5131" y="566"/>
                    <a:pt x="5010" y="687"/>
                    <a:pt x="4862" y="687"/>
                  </a:cubicBezTo>
                  <a:lnTo>
                    <a:pt x="381" y="687"/>
                  </a:lnTo>
                  <a:cubicBezTo>
                    <a:pt x="233" y="687"/>
                    <a:pt x="112" y="566"/>
                    <a:pt x="112" y="418"/>
                  </a:cubicBezTo>
                  <a:lnTo>
                    <a:pt x="112" y="380"/>
                  </a:lnTo>
                  <a:cubicBezTo>
                    <a:pt x="112" y="232"/>
                    <a:pt x="233" y="111"/>
                    <a:pt x="381" y="111"/>
                  </a:cubicBezTo>
                  <a:close/>
                  <a:moveTo>
                    <a:pt x="381" y="0"/>
                  </a:moveTo>
                  <a:cubicBezTo>
                    <a:pt x="168" y="0"/>
                    <a:pt x="1" y="167"/>
                    <a:pt x="1" y="380"/>
                  </a:cubicBezTo>
                  <a:lnTo>
                    <a:pt x="1" y="418"/>
                  </a:lnTo>
                  <a:cubicBezTo>
                    <a:pt x="1" y="631"/>
                    <a:pt x="168" y="798"/>
                    <a:pt x="381" y="798"/>
                  </a:cubicBezTo>
                  <a:lnTo>
                    <a:pt x="4862" y="798"/>
                  </a:lnTo>
                  <a:cubicBezTo>
                    <a:pt x="5075" y="798"/>
                    <a:pt x="5251" y="631"/>
                    <a:pt x="5251" y="418"/>
                  </a:cubicBezTo>
                  <a:lnTo>
                    <a:pt x="5251" y="380"/>
                  </a:lnTo>
                  <a:cubicBezTo>
                    <a:pt x="5251" y="167"/>
                    <a:pt x="5075" y="0"/>
                    <a:pt x="48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4"/>
            <p:cNvSpPr/>
            <p:nvPr/>
          </p:nvSpPr>
          <p:spPr>
            <a:xfrm>
              <a:off x="7497514" y="1629421"/>
              <a:ext cx="235423" cy="16993"/>
            </a:xfrm>
            <a:custGeom>
              <a:avLst/>
              <a:gdLst/>
              <a:ahLst/>
              <a:cxnLst/>
              <a:rect l="l" t="t" r="r" b="b"/>
              <a:pathLst>
                <a:path w="3990" h="288" extrusionOk="0">
                  <a:moveTo>
                    <a:pt x="3850" y="56"/>
                  </a:moveTo>
                  <a:cubicBezTo>
                    <a:pt x="3896" y="56"/>
                    <a:pt x="3933" y="93"/>
                    <a:pt x="3933" y="139"/>
                  </a:cubicBezTo>
                  <a:lnTo>
                    <a:pt x="3933" y="149"/>
                  </a:lnTo>
                  <a:cubicBezTo>
                    <a:pt x="3933" y="195"/>
                    <a:pt x="3896" y="232"/>
                    <a:pt x="3850" y="232"/>
                  </a:cubicBezTo>
                  <a:lnTo>
                    <a:pt x="139" y="232"/>
                  </a:lnTo>
                  <a:cubicBezTo>
                    <a:pt x="93" y="232"/>
                    <a:pt x="56" y="195"/>
                    <a:pt x="56" y="149"/>
                  </a:cubicBezTo>
                  <a:lnTo>
                    <a:pt x="56" y="139"/>
                  </a:lnTo>
                  <a:cubicBezTo>
                    <a:pt x="56" y="93"/>
                    <a:pt x="93" y="56"/>
                    <a:pt x="139" y="56"/>
                  </a:cubicBezTo>
                  <a:close/>
                  <a:moveTo>
                    <a:pt x="139" y="0"/>
                  </a:moveTo>
                  <a:cubicBezTo>
                    <a:pt x="65" y="0"/>
                    <a:pt x="0" y="65"/>
                    <a:pt x="0" y="139"/>
                  </a:cubicBezTo>
                  <a:lnTo>
                    <a:pt x="0" y="149"/>
                  </a:lnTo>
                  <a:cubicBezTo>
                    <a:pt x="0" y="223"/>
                    <a:pt x="65" y="288"/>
                    <a:pt x="139" y="288"/>
                  </a:cubicBezTo>
                  <a:lnTo>
                    <a:pt x="3850" y="288"/>
                  </a:lnTo>
                  <a:cubicBezTo>
                    <a:pt x="3924" y="288"/>
                    <a:pt x="3989" y="232"/>
                    <a:pt x="3989" y="149"/>
                  </a:cubicBezTo>
                  <a:lnTo>
                    <a:pt x="3989" y="139"/>
                  </a:lnTo>
                  <a:cubicBezTo>
                    <a:pt x="3989" y="65"/>
                    <a:pt x="3924"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4"/>
            <p:cNvSpPr/>
            <p:nvPr/>
          </p:nvSpPr>
          <p:spPr>
            <a:xfrm>
              <a:off x="7517221" y="1681934"/>
              <a:ext cx="198192" cy="23601"/>
            </a:xfrm>
            <a:custGeom>
              <a:avLst/>
              <a:gdLst/>
              <a:ahLst/>
              <a:cxnLst/>
              <a:rect l="l" t="t" r="r" b="b"/>
              <a:pathLst>
                <a:path w="3359" h="400" extrusionOk="0">
                  <a:moveTo>
                    <a:pt x="195" y="1"/>
                  </a:moveTo>
                  <a:cubicBezTo>
                    <a:pt x="93" y="1"/>
                    <a:pt x="0" y="84"/>
                    <a:pt x="0" y="196"/>
                  </a:cubicBezTo>
                  <a:cubicBezTo>
                    <a:pt x="0" y="307"/>
                    <a:pt x="93" y="400"/>
                    <a:pt x="195" y="400"/>
                  </a:cubicBezTo>
                  <a:lnTo>
                    <a:pt x="3154" y="400"/>
                  </a:lnTo>
                  <a:cubicBezTo>
                    <a:pt x="3265" y="400"/>
                    <a:pt x="3358" y="307"/>
                    <a:pt x="3358" y="196"/>
                  </a:cubicBezTo>
                  <a:cubicBezTo>
                    <a:pt x="3358" y="84"/>
                    <a:pt x="3265" y="1"/>
                    <a:pt x="3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4"/>
            <p:cNvSpPr/>
            <p:nvPr/>
          </p:nvSpPr>
          <p:spPr>
            <a:xfrm>
              <a:off x="7513917" y="1678689"/>
              <a:ext cx="204741" cy="30151"/>
            </a:xfrm>
            <a:custGeom>
              <a:avLst/>
              <a:gdLst/>
              <a:ahLst/>
              <a:cxnLst/>
              <a:rect l="l" t="t" r="r" b="b"/>
              <a:pathLst>
                <a:path w="3470" h="511" extrusionOk="0">
                  <a:moveTo>
                    <a:pt x="3210" y="112"/>
                  </a:moveTo>
                  <a:cubicBezTo>
                    <a:pt x="3284" y="112"/>
                    <a:pt x="3349" y="176"/>
                    <a:pt x="3349" y="251"/>
                  </a:cubicBezTo>
                  <a:cubicBezTo>
                    <a:pt x="3349" y="334"/>
                    <a:pt x="3284" y="390"/>
                    <a:pt x="3210" y="390"/>
                  </a:cubicBezTo>
                  <a:lnTo>
                    <a:pt x="251" y="390"/>
                  </a:lnTo>
                  <a:cubicBezTo>
                    <a:pt x="177" y="390"/>
                    <a:pt x="112" y="334"/>
                    <a:pt x="112" y="251"/>
                  </a:cubicBezTo>
                  <a:cubicBezTo>
                    <a:pt x="112" y="176"/>
                    <a:pt x="177" y="112"/>
                    <a:pt x="251" y="112"/>
                  </a:cubicBezTo>
                  <a:close/>
                  <a:moveTo>
                    <a:pt x="251" y="0"/>
                  </a:moveTo>
                  <a:cubicBezTo>
                    <a:pt x="112" y="0"/>
                    <a:pt x="0" y="112"/>
                    <a:pt x="0" y="251"/>
                  </a:cubicBezTo>
                  <a:cubicBezTo>
                    <a:pt x="0" y="399"/>
                    <a:pt x="112" y="510"/>
                    <a:pt x="251" y="510"/>
                  </a:cubicBezTo>
                  <a:lnTo>
                    <a:pt x="3210" y="510"/>
                  </a:lnTo>
                  <a:cubicBezTo>
                    <a:pt x="3349" y="510"/>
                    <a:pt x="3470" y="399"/>
                    <a:pt x="3470" y="251"/>
                  </a:cubicBezTo>
                  <a:cubicBezTo>
                    <a:pt x="3470" y="112"/>
                    <a:pt x="3349" y="0"/>
                    <a:pt x="3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4"/>
            <p:cNvSpPr/>
            <p:nvPr/>
          </p:nvSpPr>
          <p:spPr>
            <a:xfrm>
              <a:off x="7557166" y="1687952"/>
              <a:ext cx="10975" cy="11565"/>
            </a:xfrm>
            <a:custGeom>
              <a:avLst/>
              <a:gdLst/>
              <a:ahLst/>
              <a:cxnLst/>
              <a:rect l="l" t="t" r="r" b="b"/>
              <a:pathLst>
                <a:path w="186" h="196" extrusionOk="0">
                  <a:moveTo>
                    <a:pt x="93" y="57"/>
                  </a:moveTo>
                  <a:cubicBezTo>
                    <a:pt x="112" y="57"/>
                    <a:pt x="130" y="75"/>
                    <a:pt x="130" y="94"/>
                  </a:cubicBezTo>
                  <a:cubicBezTo>
                    <a:pt x="130" y="112"/>
                    <a:pt x="112" y="131"/>
                    <a:pt x="93" y="131"/>
                  </a:cubicBezTo>
                  <a:cubicBezTo>
                    <a:pt x="74" y="131"/>
                    <a:pt x="56" y="112"/>
                    <a:pt x="56" y="94"/>
                  </a:cubicBezTo>
                  <a:cubicBezTo>
                    <a:pt x="56" y="75"/>
                    <a:pt x="74"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4"/>
            <p:cNvSpPr/>
            <p:nvPr/>
          </p:nvSpPr>
          <p:spPr>
            <a:xfrm>
              <a:off x="7579056" y="1687952"/>
              <a:ext cx="10975" cy="11565"/>
            </a:xfrm>
            <a:custGeom>
              <a:avLst/>
              <a:gdLst/>
              <a:ahLst/>
              <a:cxnLst/>
              <a:rect l="l" t="t" r="r" b="b"/>
              <a:pathLst>
                <a:path w="186" h="196" extrusionOk="0">
                  <a:moveTo>
                    <a:pt x="93" y="57"/>
                  </a:moveTo>
                  <a:cubicBezTo>
                    <a:pt x="112" y="57"/>
                    <a:pt x="130" y="75"/>
                    <a:pt x="130" y="94"/>
                  </a:cubicBezTo>
                  <a:cubicBezTo>
                    <a:pt x="130" y="112"/>
                    <a:pt x="112" y="131"/>
                    <a:pt x="93" y="131"/>
                  </a:cubicBezTo>
                  <a:cubicBezTo>
                    <a:pt x="75" y="131"/>
                    <a:pt x="56" y="112"/>
                    <a:pt x="56" y="94"/>
                  </a:cubicBezTo>
                  <a:cubicBezTo>
                    <a:pt x="56" y="75"/>
                    <a:pt x="75"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4"/>
            <p:cNvSpPr/>
            <p:nvPr/>
          </p:nvSpPr>
          <p:spPr>
            <a:xfrm>
              <a:off x="7599294" y="1687952"/>
              <a:ext cx="11565" cy="11565"/>
            </a:xfrm>
            <a:custGeom>
              <a:avLst/>
              <a:gdLst/>
              <a:ahLst/>
              <a:cxnLst/>
              <a:rect l="l" t="t" r="r" b="b"/>
              <a:pathLst>
                <a:path w="196" h="196" extrusionOk="0">
                  <a:moveTo>
                    <a:pt x="93" y="57"/>
                  </a:moveTo>
                  <a:cubicBezTo>
                    <a:pt x="121" y="57"/>
                    <a:pt x="14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4"/>
            <p:cNvSpPr/>
            <p:nvPr/>
          </p:nvSpPr>
          <p:spPr>
            <a:xfrm>
              <a:off x="7621185" y="1687952"/>
              <a:ext cx="11565" cy="11565"/>
            </a:xfrm>
            <a:custGeom>
              <a:avLst/>
              <a:gdLst/>
              <a:ahLst/>
              <a:cxnLst/>
              <a:rect l="l" t="t" r="r" b="b"/>
              <a:pathLst>
                <a:path w="196" h="196" extrusionOk="0">
                  <a:moveTo>
                    <a:pt x="93" y="57"/>
                  </a:moveTo>
                  <a:cubicBezTo>
                    <a:pt x="121" y="57"/>
                    <a:pt x="140" y="75"/>
                    <a:pt x="140" y="94"/>
                  </a:cubicBezTo>
                  <a:cubicBezTo>
                    <a:pt x="14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4"/>
            <p:cNvSpPr/>
            <p:nvPr/>
          </p:nvSpPr>
          <p:spPr>
            <a:xfrm>
              <a:off x="7642544" y="1687952"/>
              <a:ext cx="11565" cy="11565"/>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4"/>
            <p:cNvSpPr/>
            <p:nvPr/>
          </p:nvSpPr>
          <p:spPr>
            <a:xfrm>
              <a:off x="7664434" y="1687952"/>
              <a:ext cx="11565" cy="11565"/>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4"/>
            <p:cNvSpPr/>
            <p:nvPr/>
          </p:nvSpPr>
          <p:spPr>
            <a:xfrm>
              <a:off x="7552800" y="1465215"/>
              <a:ext cx="126444" cy="126503"/>
            </a:xfrm>
            <a:custGeom>
              <a:avLst/>
              <a:gdLst/>
              <a:ahLst/>
              <a:cxnLst/>
              <a:rect l="l" t="t" r="r" b="b"/>
              <a:pathLst>
                <a:path w="2143" h="2144" extrusionOk="0">
                  <a:moveTo>
                    <a:pt x="1076" y="0"/>
                  </a:moveTo>
                  <a:cubicBezTo>
                    <a:pt x="482" y="0"/>
                    <a:pt x="0" y="473"/>
                    <a:pt x="0" y="1067"/>
                  </a:cubicBezTo>
                  <a:cubicBezTo>
                    <a:pt x="0" y="1661"/>
                    <a:pt x="482" y="2143"/>
                    <a:pt x="1076" y="2143"/>
                  </a:cubicBezTo>
                  <a:cubicBezTo>
                    <a:pt x="1670" y="2143"/>
                    <a:pt x="2143" y="1661"/>
                    <a:pt x="2143" y="1067"/>
                  </a:cubicBezTo>
                  <a:cubicBezTo>
                    <a:pt x="2143" y="473"/>
                    <a:pt x="1670" y="0"/>
                    <a:pt x="10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4"/>
            <p:cNvSpPr/>
            <p:nvPr/>
          </p:nvSpPr>
          <p:spPr>
            <a:xfrm>
              <a:off x="7549496" y="1461380"/>
              <a:ext cx="133583" cy="134173"/>
            </a:xfrm>
            <a:custGeom>
              <a:avLst/>
              <a:gdLst/>
              <a:ahLst/>
              <a:cxnLst/>
              <a:rect l="l" t="t" r="r" b="b"/>
              <a:pathLst>
                <a:path w="2264" h="2274" extrusionOk="0">
                  <a:moveTo>
                    <a:pt x="1132" y="121"/>
                  </a:moveTo>
                  <a:cubicBezTo>
                    <a:pt x="1689" y="121"/>
                    <a:pt x="2143" y="576"/>
                    <a:pt x="2143" y="1132"/>
                  </a:cubicBezTo>
                  <a:cubicBezTo>
                    <a:pt x="2143" y="1698"/>
                    <a:pt x="1689" y="2153"/>
                    <a:pt x="1132" y="2153"/>
                  </a:cubicBezTo>
                  <a:cubicBezTo>
                    <a:pt x="566" y="2153"/>
                    <a:pt x="112" y="1698"/>
                    <a:pt x="112" y="1132"/>
                  </a:cubicBezTo>
                  <a:cubicBezTo>
                    <a:pt x="112" y="576"/>
                    <a:pt x="566" y="121"/>
                    <a:pt x="1132" y="121"/>
                  </a:cubicBezTo>
                  <a:close/>
                  <a:moveTo>
                    <a:pt x="1132" y="0"/>
                  </a:moveTo>
                  <a:cubicBezTo>
                    <a:pt x="501" y="0"/>
                    <a:pt x="0" y="511"/>
                    <a:pt x="0" y="1132"/>
                  </a:cubicBezTo>
                  <a:cubicBezTo>
                    <a:pt x="0" y="1763"/>
                    <a:pt x="501" y="2273"/>
                    <a:pt x="1132" y="2273"/>
                  </a:cubicBezTo>
                  <a:cubicBezTo>
                    <a:pt x="1754" y="2273"/>
                    <a:pt x="2264" y="1763"/>
                    <a:pt x="2264" y="1132"/>
                  </a:cubicBezTo>
                  <a:cubicBezTo>
                    <a:pt x="2264" y="511"/>
                    <a:pt x="1754"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4"/>
            <p:cNvSpPr/>
            <p:nvPr/>
          </p:nvSpPr>
          <p:spPr>
            <a:xfrm>
              <a:off x="7587789" y="1532007"/>
              <a:ext cx="56466" cy="28499"/>
            </a:xfrm>
            <a:custGeom>
              <a:avLst/>
              <a:gdLst/>
              <a:ahLst/>
              <a:cxnLst/>
              <a:rect l="l" t="t" r="r" b="b"/>
              <a:pathLst>
                <a:path w="957" h="483" extrusionOk="0">
                  <a:moveTo>
                    <a:pt x="483" y="0"/>
                  </a:moveTo>
                  <a:cubicBezTo>
                    <a:pt x="214" y="0"/>
                    <a:pt x="1" y="213"/>
                    <a:pt x="1" y="482"/>
                  </a:cubicBezTo>
                  <a:lnTo>
                    <a:pt x="956" y="482"/>
                  </a:lnTo>
                  <a:cubicBezTo>
                    <a:pt x="956" y="213"/>
                    <a:pt x="743"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4"/>
            <p:cNvSpPr/>
            <p:nvPr/>
          </p:nvSpPr>
          <p:spPr>
            <a:xfrm>
              <a:off x="7584544" y="1528702"/>
              <a:ext cx="63547" cy="35107"/>
            </a:xfrm>
            <a:custGeom>
              <a:avLst/>
              <a:gdLst/>
              <a:ahLst/>
              <a:cxnLst/>
              <a:rect l="l" t="t" r="r" b="b"/>
              <a:pathLst>
                <a:path w="1077" h="595" extrusionOk="0">
                  <a:moveTo>
                    <a:pt x="538" y="121"/>
                  </a:moveTo>
                  <a:cubicBezTo>
                    <a:pt x="752" y="121"/>
                    <a:pt x="928" y="279"/>
                    <a:pt x="956" y="483"/>
                  </a:cubicBezTo>
                  <a:lnTo>
                    <a:pt x="121" y="483"/>
                  </a:lnTo>
                  <a:cubicBezTo>
                    <a:pt x="149" y="279"/>
                    <a:pt x="325" y="121"/>
                    <a:pt x="538" y="121"/>
                  </a:cubicBezTo>
                  <a:close/>
                  <a:moveTo>
                    <a:pt x="538" y="0"/>
                  </a:moveTo>
                  <a:cubicBezTo>
                    <a:pt x="241" y="0"/>
                    <a:pt x="0" y="242"/>
                    <a:pt x="0" y="538"/>
                  </a:cubicBezTo>
                  <a:cubicBezTo>
                    <a:pt x="0" y="594"/>
                    <a:pt x="0" y="594"/>
                    <a:pt x="232" y="594"/>
                  </a:cubicBezTo>
                  <a:lnTo>
                    <a:pt x="585" y="594"/>
                  </a:lnTo>
                  <a:cubicBezTo>
                    <a:pt x="1067" y="594"/>
                    <a:pt x="1067" y="594"/>
                    <a:pt x="1076" y="538"/>
                  </a:cubicBezTo>
                  <a:cubicBezTo>
                    <a:pt x="1076" y="242"/>
                    <a:pt x="835" y="0"/>
                    <a:pt x="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4"/>
            <p:cNvSpPr/>
            <p:nvPr/>
          </p:nvSpPr>
          <p:spPr>
            <a:xfrm>
              <a:off x="7600415" y="1496428"/>
              <a:ext cx="31803" cy="31803"/>
            </a:xfrm>
            <a:custGeom>
              <a:avLst/>
              <a:gdLst/>
              <a:ahLst/>
              <a:cxnLst/>
              <a:rect l="l" t="t" r="r" b="b"/>
              <a:pathLst>
                <a:path w="539" h="539" extrusionOk="0">
                  <a:moveTo>
                    <a:pt x="269" y="0"/>
                  </a:moveTo>
                  <a:cubicBezTo>
                    <a:pt x="121" y="0"/>
                    <a:pt x="0" y="121"/>
                    <a:pt x="0" y="269"/>
                  </a:cubicBezTo>
                  <a:cubicBezTo>
                    <a:pt x="0" y="418"/>
                    <a:pt x="121" y="538"/>
                    <a:pt x="269" y="538"/>
                  </a:cubicBezTo>
                  <a:cubicBezTo>
                    <a:pt x="418" y="538"/>
                    <a:pt x="538" y="418"/>
                    <a:pt x="538" y="269"/>
                  </a:cubicBezTo>
                  <a:cubicBezTo>
                    <a:pt x="538" y="121"/>
                    <a:pt x="418"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4"/>
            <p:cNvSpPr/>
            <p:nvPr/>
          </p:nvSpPr>
          <p:spPr>
            <a:xfrm>
              <a:off x="7597111" y="1493123"/>
              <a:ext cx="38942" cy="38942"/>
            </a:xfrm>
            <a:custGeom>
              <a:avLst/>
              <a:gdLst/>
              <a:ahLst/>
              <a:cxnLst/>
              <a:rect l="l" t="t" r="r" b="b"/>
              <a:pathLst>
                <a:path w="660" h="660" extrusionOk="0">
                  <a:moveTo>
                    <a:pt x="325" y="112"/>
                  </a:moveTo>
                  <a:cubicBezTo>
                    <a:pt x="446" y="112"/>
                    <a:pt x="539" y="204"/>
                    <a:pt x="539" y="325"/>
                  </a:cubicBezTo>
                  <a:cubicBezTo>
                    <a:pt x="539" y="446"/>
                    <a:pt x="446" y="538"/>
                    <a:pt x="325" y="538"/>
                  </a:cubicBezTo>
                  <a:cubicBezTo>
                    <a:pt x="205" y="538"/>
                    <a:pt x="112" y="446"/>
                    <a:pt x="112" y="325"/>
                  </a:cubicBezTo>
                  <a:cubicBezTo>
                    <a:pt x="112" y="204"/>
                    <a:pt x="205" y="112"/>
                    <a:pt x="325" y="112"/>
                  </a:cubicBezTo>
                  <a:close/>
                  <a:moveTo>
                    <a:pt x="325" y="0"/>
                  </a:moveTo>
                  <a:cubicBezTo>
                    <a:pt x="140" y="0"/>
                    <a:pt x="0" y="140"/>
                    <a:pt x="0" y="325"/>
                  </a:cubicBezTo>
                  <a:cubicBezTo>
                    <a:pt x="0" y="511"/>
                    <a:pt x="140" y="659"/>
                    <a:pt x="325" y="659"/>
                  </a:cubicBezTo>
                  <a:cubicBezTo>
                    <a:pt x="511" y="659"/>
                    <a:pt x="659" y="511"/>
                    <a:pt x="659" y="325"/>
                  </a:cubicBezTo>
                  <a:cubicBezTo>
                    <a:pt x="659" y="140"/>
                    <a:pt x="511"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4"/>
            <p:cNvSpPr/>
            <p:nvPr/>
          </p:nvSpPr>
          <p:spPr>
            <a:xfrm>
              <a:off x="7569203" y="1724121"/>
              <a:ext cx="93638" cy="29030"/>
            </a:xfrm>
            <a:custGeom>
              <a:avLst/>
              <a:gdLst/>
              <a:ahLst/>
              <a:cxnLst/>
              <a:rect l="l" t="t" r="r" b="b"/>
              <a:pathLst>
                <a:path w="1587" h="492" extrusionOk="0">
                  <a:moveTo>
                    <a:pt x="251" y="0"/>
                  </a:moveTo>
                  <a:cubicBezTo>
                    <a:pt x="112" y="0"/>
                    <a:pt x="0" y="111"/>
                    <a:pt x="0" y="251"/>
                  </a:cubicBezTo>
                  <a:cubicBezTo>
                    <a:pt x="0" y="390"/>
                    <a:pt x="112" y="492"/>
                    <a:pt x="251" y="492"/>
                  </a:cubicBezTo>
                  <a:lnTo>
                    <a:pt x="1345" y="492"/>
                  </a:lnTo>
                  <a:cubicBezTo>
                    <a:pt x="1475" y="492"/>
                    <a:pt x="1587" y="390"/>
                    <a:pt x="1587" y="251"/>
                  </a:cubicBezTo>
                  <a:cubicBezTo>
                    <a:pt x="1587" y="111"/>
                    <a:pt x="1475" y="0"/>
                    <a:pt x="13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4"/>
            <p:cNvSpPr/>
            <p:nvPr/>
          </p:nvSpPr>
          <p:spPr>
            <a:xfrm>
              <a:off x="7565898" y="1720817"/>
              <a:ext cx="100247" cy="36169"/>
            </a:xfrm>
            <a:custGeom>
              <a:avLst/>
              <a:gdLst/>
              <a:ahLst/>
              <a:cxnLst/>
              <a:rect l="l" t="t" r="r" b="b"/>
              <a:pathLst>
                <a:path w="1699" h="613" extrusionOk="0">
                  <a:moveTo>
                    <a:pt x="1401" y="121"/>
                  </a:moveTo>
                  <a:cubicBezTo>
                    <a:pt x="1504" y="121"/>
                    <a:pt x="1587" y="205"/>
                    <a:pt x="1587" y="307"/>
                  </a:cubicBezTo>
                  <a:cubicBezTo>
                    <a:pt x="1587" y="409"/>
                    <a:pt x="1504" y="492"/>
                    <a:pt x="1401" y="492"/>
                  </a:cubicBezTo>
                  <a:lnTo>
                    <a:pt x="307" y="492"/>
                  </a:lnTo>
                  <a:cubicBezTo>
                    <a:pt x="205" y="492"/>
                    <a:pt x="112" y="409"/>
                    <a:pt x="112" y="307"/>
                  </a:cubicBezTo>
                  <a:cubicBezTo>
                    <a:pt x="112" y="205"/>
                    <a:pt x="196" y="121"/>
                    <a:pt x="307" y="121"/>
                  </a:cubicBezTo>
                  <a:close/>
                  <a:moveTo>
                    <a:pt x="307" y="0"/>
                  </a:moveTo>
                  <a:cubicBezTo>
                    <a:pt x="140" y="0"/>
                    <a:pt x="1" y="140"/>
                    <a:pt x="1" y="307"/>
                  </a:cubicBezTo>
                  <a:cubicBezTo>
                    <a:pt x="1" y="474"/>
                    <a:pt x="140" y="613"/>
                    <a:pt x="307"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4"/>
            <p:cNvSpPr/>
            <p:nvPr/>
          </p:nvSpPr>
          <p:spPr>
            <a:xfrm>
              <a:off x="6772246" y="1753682"/>
              <a:ext cx="560000" cy="977035"/>
            </a:xfrm>
            <a:custGeom>
              <a:avLst/>
              <a:gdLst/>
              <a:ahLst/>
              <a:cxnLst/>
              <a:rect l="l" t="t" r="r" b="b"/>
              <a:pathLst>
                <a:path w="9491" h="16559" extrusionOk="0">
                  <a:moveTo>
                    <a:pt x="0" y="0"/>
                  </a:moveTo>
                  <a:lnTo>
                    <a:pt x="0" y="16559"/>
                  </a:lnTo>
                  <a:lnTo>
                    <a:pt x="9491" y="16559"/>
                  </a:lnTo>
                  <a:lnTo>
                    <a:pt x="9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4"/>
            <p:cNvSpPr/>
            <p:nvPr/>
          </p:nvSpPr>
          <p:spPr>
            <a:xfrm>
              <a:off x="6731179" y="1693971"/>
              <a:ext cx="560000" cy="995739"/>
            </a:xfrm>
            <a:custGeom>
              <a:avLst/>
              <a:gdLst/>
              <a:ahLst/>
              <a:cxnLst/>
              <a:rect l="l" t="t" r="r" b="b"/>
              <a:pathLst>
                <a:path w="9491" h="16876" extrusionOk="0">
                  <a:moveTo>
                    <a:pt x="1" y="1"/>
                  </a:moveTo>
                  <a:lnTo>
                    <a:pt x="1" y="16875"/>
                  </a:lnTo>
                  <a:lnTo>
                    <a:pt x="9491" y="16875"/>
                  </a:lnTo>
                  <a:lnTo>
                    <a:pt x="94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4"/>
            <p:cNvSpPr/>
            <p:nvPr/>
          </p:nvSpPr>
          <p:spPr>
            <a:xfrm>
              <a:off x="6727934" y="1690725"/>
              <a:ext cx="566549" cy="1002229"/>
            </a:xfrm>
            <a:custGeom>
              <a:avLst/>
              <a:gdLst/>
              <a:ahLst/>
              <a:cxnLst/>
              <a:rect l="l" t="t" r="r" b="b"/>
              <a:pathLst>
                <a:path w="9602" h="16986" extrusionOk="0">
                  <a:moveTo>
                    <a:pt x="9481" y="112"/>
                  </a:moveTo>
                  <a:lnTo>
                    <a:pt x="9481" y="16865"/>
                  </a:lnTo>
                  <a:lnTo>
                    <a:pt x="111" y="16865"/>
                  </a:lnTo>
                  <a:lnTo>
                    <a:pt x="111" y="112"/>
                  </a:lnTo>
                  <a:close/>
                  <a:moveTo>
                    <a:pt x="56" y="0"/>
                  </a:moveTo>
                  <a:cubicBezTo>
                    <a:pt x="28" y="0"/>
                    <a:pt x="0" y="28"/>
                    <a:pt x="0" y="56"/>
                  </a:cubicBezTo>
                  <a:lnTo>
                    <a:pt x="0" y="16930"/>
                  </a:lnTo>
                  <a:cubicBezTo>
                    <a:pt x="0" y="16958"/>
                    <a:pt x="28" y="16986"/>
                    <a:pt x="56" y="16986"/>
                  </a:cubicBezTo>
                  <a:lnTo>
                    <a:pt x="9546" y="16986"/>
                  </a:lnTo>
                  <a:cubicBezTo>
                    <a:pt x="9574" y="16986"/>
                    <a:pt x="9601" y="16958"/>
                    <a:pt x="9601" y="16930"/>
                  </a:cubicBezTo>
                  <a:lnTo>
                    <a:pt x="9601" y="56"/>
                  </a:lnTo>
                  <a:cubicBezTo>
                    <a:pt x="9601" y="28"/>
                    <a:pt x="9574" y="0"/>
                    <a:pt x="9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4"/>
            <p:cNvSpPr/>
            <p:nvPr/>
          </p:nvSpPr>
          <p:spPr>
            <a:xfrm>
              <a:off x="6732301" y="1693971"/>
              <a:ext cx="558348" cy="80539"/>
            </a:xfrm>
            <a:custGeom>
              <a:avLst/>
              <a:gdLst/>
              <a:ahLst/>
              <a:cxnLst/>
              <a:rect l="l" t="t" r="r" b="b"/>
              <a:pathLst>
                <a:path w="9463" h="1365" extrusionOk="0">
                  <a:moveTo>
                    <a:pt x="0" y="1"/>
                  </a:moveTo>
                  <a:lnTo>
                    <a:pt x="0" y="1365"/>
                  </a:lnTo>
                  <a:lnTo>
                    <a:pt x="9463" y="1365"/>
                  </a:lnTo>
                  <a:lnTo>
                    <a:pt x="94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4"/>
            <p:cNvSpPr/>
            <p:nvPr/>
          </p:nvSpPr>
          <p:spPr>
            <a:xfrm>
              <a:off x="6728465" y="1690725"/>
              <a:ext cx="565487" cy="87089"/>
            </a:xfrm>
            <a:custGeom>
              <a:avLst/>
              <a:gdLst/>
              <a:ahLst/>
              <a:cxnLst/>
              <a:rect l="l" t="t" r="r" b="b"/>
              <a:pathLst>
                <a:path w="9584" h="1476" extrusionOk="0">
                  <a:moveTo>
                    <a:pt x="9472" y="121"/>
                  </a:moveTo>
                  <a:lnTo>
                    <a:pt x="9472" y="1355"/>
                  </a:lnTo>
                  <a:lnTo>
                    <a:pt x="121" y="1355"/>
                  </a:lnTo>
                  <a:lnTo>
                    <a:pt x="121" y="121"/>
                  </a:lnTo>
                  <a:close/>
                  <a:moveTo>
                    <a:pt x="0" y="0"/>
                  </a:moveTo>
                  <a:lnTo>
                    <a:pt x="0" y="1475"/>
                  </a:lnTo>
                  <a:lnTo>
                    <a:pt x="9583" y="1475"/>
                  </a:lnTo>
                  <a:lnTo>
                    <a:pt x="95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4"/>
            <p:cNvSpPr/>
            <p:nvPr/>
          </p:nvSpPr>
          <p:spPr>
            <a:xfrm>
              <a:off x="7140072" y="1723531"/>
              <a:ext cx="24132" cy="24191"/>
            </a:xfrm>
            <a:custGeom>
              <a:avLst/>
              <a:gdLst/>
              <a:ahLst/>
              <a:cxnLst/>
              <a:rect l="l" t="t" r="r" b="b"/>
              <a:pathLst>
                <a:path w="409" h="410" extrusionOk="0">
                  <a:moveTo>
                    <a:pt x="205" y="84"/>
                  </a:moveTo>
                  <a:cubicBezTo>
                    <a:pt x="269" y="84"/>
                    <a:pt x="325" y="140"/>
                    <a:pt x="325" y="205"/>
                  </a:cubicBezTo>
                  <a:cubicBezTo>
                    <a:pt x="325" y="270"/>
                    <a:pt x="269" y="326"/>
                    <a:pt x="205" y="326"/>
                  </a:cubicBezTo>
                  <a:cubicBezTo>
                    <a:pt x="140" y="326"/>
                    <a:pt x="84" y="270"/>
                    <a:pt x="84" y="205"/>
                  </a:cubicBezTo>
                  <a:cubicBezTo>
                    <a:pt x="84" y="140"/>
                    <a:pt x="140" y="84"/>
                    <a:pt x="205" y="84"/>
                  </a:cubicBezTo>
                  <a:close/>
                  <a:moveTo>
                    <a:pt x="205" y="1"/>
                  </a:moveTo>
                  <a:cubicBezTo>
                    <a:pt x="93" y="1"/>
                    <a:pt x="0" y="94"/>
                    <a:pt x="0" y="205"/>
                  </a:cubicBezTo>
                  <a:cubicBezTo>
                    <a:pt x="0"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4"/>
            <p:cNvSpPr/>
            <p:nvPr/>
          </p:nvSpPr>
          <p:spPr>
            <a:xfrm>
              <a:off x="7189871" y="1723531"/>
              <a:ext cx="24132" cy="24191"/>
            </a:xfrm>
            <a:custGeom>
              <a:avLst/>
              <a:gdLst/>
              <a:ahLst/>
              <a:cxnLst/>
              <a:rect l="l" t="t" r="r" b="b"/>
              <a:pathLst>
                <a:path w="409" h="410" extrusionOk="0">
                  <a:moveTo>
                    <a:pt x="205" y="84"/>
                  </a:moveTo>
                  <a:cubicBezTo>
                    <a:pt x="270" y="84"/>
                    <a:pt x="325" y="140"/>
                    <a:pt x="325" y="205"/>
                  </a:cubicBezTo>
                  <a:cubicBezTo>
                    <a:pt x="325" y="270"/>
                    <a:pt x="270" y="326"/>
                    <a:pt x="205" y="326"/>
                  </a:cubicBezTo>
                  <a:cubicBezTo>
                    <a:pt x="140" y="326"/>
                    <a:pt x="84" y="270"/>
                    <a:pt x="84" y="205"/>
                  </a:cubicBezTo>
                  <a:cubicBezTo>
                    <a:pt x="84" y="140"/>
                    <a:pt x="140" y="84"/>
                    <a:pt x="205" y="84"/>
                  </a:cubicBezTo>
                  <a:close/>
                  <a:moveTo>
                    <a:pt x="205" y="1"/>
                  </a:moveTo>
                  <a:cubicBezTo>
                    <a:pt x="93" y="1"/>
                    <a:pt x="1" y="94"/>
                    <a:pt x="1" y="205"/>
                  </a:cubicBezTo>
                  <a:cubicBezTo>
                    <a:pt x="1"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4"/>
            <p:cNvSpPr/>
            <p:nvPr/>
          </p:nvSpPr>
          <p:spPr>
            <a:xfrm>
              <a:off x="7240791" y="1723531"/>
              <a:ext cx="24132" cy="24191"/>
            </a:xfrm>
            <a:custGeom>
              <a:avLst/>
              <a:gdLst/>
              <a:ahLst/>
              <a:cxnLst/>
              <a:rect l="l" t="t" r="r" b="b"/>
              <a:pathLst>
                <a:path w="409" h="410" extrusionOk="0">
                  <a:moveTo>
                    <a:pt x="204" y="84"/>
                  </a:moveTo>
                  <a:cubicBezTo>
                    <a:pt x="269" y="84"/>
                    <a:pt x="325" y="140"/>
                    <a:pt x="325" y="205"/>
                  </a:cubicBezTo>
                  <a:cubicBezTo>
                    <a:pt x="325" y="270"/>
                    <a:pt x="269" y="326"/>
                    <a:pt x="204" y="326"/>
                  </a:cubicBezTo>
                  <a:cubicBezTo>
                    <a:pt x="139" y="326"/>
                    <a:pt x="84" y="270"/>
                    <a:pt x="84" y="205"/>
                  </a:cubicBezTo>
                  <a:cubicBezTo>
                    <a:pt x="84" y="140"/>
                    <a:pt x="139" y="84"/>
                    <a:pt x="204" y="84"/>
                  </a:cubicBezTo>
                  <a:close/>
                  <a:moveTo>
                    <a:pt x="204" y="1"/>
                  </a:moveTo>
                  <a:cubicBezTo>
                    <a:pt x="93" y="1"/>
                    <a:pt x="0" y="94"/>
                    <a:pt x="0" y="205"/>
                  </a:cubicBezTo>
                  <a:cubicBezTo>
                    <a:pt x="0" y="316"/>
                    <a:pt x="93" y="409"/>
                    <a:pt x="204" y="409"/>
                  </a:cubicBezTo>
                  <a:cubicBezTo>
                    <a:pt x="316" y="409"/>
                    <a:pt x="409" y="316"/>
                    <a:pt x="409" y="205"/>
                  </a:cubicBezTo>
                  <a:cubicBezTo>
                    <a:pt x="409" y="94"/>
                    <a:pt x="316"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4"/>
            <p:cNvSpPr/>
            <p:nvPr/>
          </p:nvSpPr>
          <p:spPr>
            <a:xfrm>
              <a:off x="6820392" y="1885023"/>
              <a:ext cx="176892" cy="6608"/>
            </a:xfrm>
            <a:custGeom>
              <a:avLst/>
              <a:gdLst/>
              <a:ahLst/>
              <a:cxnLst/>
              <a:rect l="l" t="t" r="r" b="b"/>
              <a:pathLst>
                <a:path w="2998" h="112" extrusionOk="0">
                  <a:moveTo>
                    <a:pt x="57" y="0"/>
                  </a:moveTo>
                  <a:cubicBezTo>
                    <a:pt x="29" y="0"/>
                    <a:pt x="1" y="19"/>
                    <a:pt x="1" y="56"/>
                  </a:cubicBezTo>
                  <a:cubicBezTo>
                    <a:pt x="1" y="84"/>
                    <a:pt x="29" y="112"/>
                    <a:pt x="57" y="112"/>
                  </a:cubicBezTo>
                  <a:lnTo>
                    <a:pt x="2942" y="112"/>
                  </a:lnTo>
                  <a:cubicBezTo>
                    <a:pt x="2969" y="112"/>
                    <a:pt x="2997" y="84"/>
                    <a:pt x="2997" y="56"/>
                  </a:cubicBezTo>
                  <a:cubicBezTo>
                    <a:pt x="2997" y="19"/>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4"/>
            <p:cNvSpPr/>
            <p:nvPr/>
          </p:nvSpPr>
          <p:spPr>
            <a:xfrm>
              <a:off x="7032804" y="1885023"/>
              <a:ext cx="67913" cy="6608"/>
            </a:xfrm>
            <a:custGeom>
              <a:avLst/>
              <a:gdLst/>
              <a:ahLst/>
              <a:cxnLst/>
              <a:rect l="l" t="t" r="r" b="b"/>
              <a:pathLst>
                <a:path w="1151" h="112" extrusionOk="0">
                  <a:moveTo>
                    <a:pt x="56" y="0"/>
                  </a:moveTo>
                  <a:cubicBezTo>
                    <a:pt x="28" y="0"/>
                    <a:pt x="0" y="19"/>
                    <a:pt x="0" y="56"/>
                  </a:cubicBezTo>
                  <a:cubicBezTo>
                    <a:pt x="0" y="84"/>
                    <a:pt x="28" y="112"/>
                    <a:pt x="56" y="112"/>
                  </a:cubicBezTo>
                  <a:lnTo>
                    <a:pt x="1095" y="112"/>
                  </a:lnTo>
                  <a:cubicBezTo>
                    <a:pt x="1123" y="112"/>
                    <a:pt x="1151" y="84"/>
                    <a:pt x="1151" y="56"/>
                  </a:cubicBezTo>
                  <a:cubicBezTo>
                    <a:pt x="1151" y="19"/>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4"/>
            <p:cNvSpPr/>
            <p:nvPr/>
          </p:nvSpPr>
          <p:spPr>
            <a:xfrm>
              <a:off x="7142255" y="188502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4"/>
            <p:cNvSpPr/>
            <p:nvPr/>
          </p:nvSpPr>
          <p:spPr>
            <a:xfrm>
              <a:off x="7027848" y="2016364"/>
              <a:ext cx="176892" cy="7198"/>
            </a:xfrm>
            <a:custGeom>
              <a:avLst/>
              <a:gdLst/>
              <a:ahLst/>
              <a:cxnLst/>
              <a:rect l="l" t="t" r="r" b="b"/>
              <a:pathLst>
                <a:path w="2998" h="122" extrusionOk="0">
                  <a:moveTo>
                    <a:pt x="56" y="1"/>
                  </a:moveTo>
                  <a:cubicBezTo>
                    <a:pt x="29" y="1"/>
                    <a:pt x="1" y="29"/>
                    <a:pt x="1" y="66"/>
                  </a:cubicBezTo>
                  <a:cubicBezTo>
                    <a:pt x="1" y="94"/>
                    <a:pt x="29" y="121"/>
                    <a:pt x="56" y="121"/>
                  </a:cubicBezTo>
                  <a:lnTo>
                    <a:pt x="2941" y="121"/>
                  </a:lnTo>
                  <a:cubicBezTo>
                    <a:pt x="2979" y="121"/>
                    <a:pt x="2997" y="94"/>
                    <a:pt x="2997" y="66"/>
                  </a:cubicBezTo>
                  <a:cubicBezTo>
                    <a:pt x="2997" y="29"/>
                    <a:pt x="2979" y="1"/>
                    <a:pt x="29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4"/>
            <p:cNvSpPr/>
            <p:nvPr/>
          </p:nvSpPr>
          <p:spPr>
            <a:xfrm>
              <a:off x="6924415" y="2016364"/>
              <a:ext cx="67913" cy="7198"/>
            </a:xfrm>
            <a:custGeom>
              <a:avLst/>
              <a:gdLst/>
              <a:ahLst/>
              <a:cxnLst/>
              <a:rect l="l" t="t" r="r" b="b"/>
              <a:pathLst>
                <a:path w="1151" h="122" extrusionOk="0">
                  <a:moveTo>
                    <a:pt x="65" y="1"/>
                  </a:moveTo>
                  <a:cubicBezTo>
                    <a:pt x="28" y="1"/>
                    <a:pt x="0" y="29"/>
                    <a:pt x="0" y="66"/>
                  </a:cubicBezTo>
                  <a:cubicBezTo>
                    <a:pt x="0" y="94"/>
                    <a:pt x="28" y="121"/>
                    <a:pt x="65" y="121"/>
                  </a:cubicBezTo>
                  <a:lnTo>
                    <a:pt x="1095" y="121"/>
                  </a:lnTo>
                  <a:cubicBezTo>
                    <a:pt x="1123" y="121"/>
                    <a:pt x="1151" y="94"/>
                    <a:pt x="1151" y="66"/>
                  </a:cubicBezTo>
                  <a:cubicBezTo>
                    <a:pt x="1151" y="29"/>
                    <a:pt x="1123" y="1"/>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4"/>
            <p:cNvSpPr/>
            <p:nvPr/>
          </p:nvSpPr>
          <p:spPr>
            <a:xfrm>
              <a:off x="6820392" y="2016364"/>
              <a:ext cx="62484" cy="7198"/>
            </a:xfrm>
            <a:custGeom>
              <a:avLst/>
              <a:gdLst/>
              <a:ahLst/>
              <a:cxnLst/>
              <a:rect l="l" t="t" r="r" b="b"/>
              <a:pathLst>
                <a:path w="1059" h="122" extrusionOk="0">
                  <a:moveTo>
                    <a:pt x="57" y="1"/>
                  </a:moveTo>
                  <a:cubicBezTo>
                    <a:pt x="29" y="1"/>
                    <a:pt x="1" y="29"/>
                    <a:pt x="1" y="66"/>
                  </a:cubicBezTo>
                  <a:cubicBezTo>
                    <a:pt x="1" y="94"/>
                    <a:pt x="29" y="121"/>
                    <a:pt x="57" y="121"/>
                  </a:cubicBezTo>
                  <a:lnTo>
                    <a:pt x="1003" y="121"/>
                  </a:lnTo>
                  <a:cubicBezTo>
                    <a:pt x="1031" y="121"/>
                    <a:pt x="1058" y="94"/>
                    <a:pt x="1058" y="66"/>
                  </a:cubicBezTo>
                  <a:cubicBezTo>
                    <a:pt x="1058" y="29"/>
                    <a:pt x="1031" y="1"/>
                    <a:pt x="1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4"/>
            <p:cNvSpPr/>
            <p:nvPr/>
          </p:nvSpPr>
          <p:spPr>
            <a:xfrm>
              <a:off x="6820392" y="1950163"/>
              <a:ext cx="94228" cy="6608"/>
            </a:xfrm>
            <a:custGeom>
              <a:avLst/>
              <a:gdLst/>
              <a:ahLst/>
              <a:cxnLst/>
              <a:rect l="l" t="t" r="r" b="b"/>
              <a:pathLst>
                <a:path w="1597" h="112" extrusionOk="0">
                  <a:moveTo>
                    <a:pt x="57" y="0"/>
                  </a:moveTo>
                  <a:cubicBezTo>
                    <a:pt x="29" y="0"/>
                    <a:pt x="1" y="19"/>
                    <a:pt x="1" y="56"/>
                  </a:cubicBezTo>
                  <a:cubicBezTo>
                    <a:pt x="1" y="84"/>
                    <a:pt x="29" y="112"/>
                    <a:pt x="57" y="112"/>
                  </a:cubicBezTo>
                  <a:lnTo>
                    <a:pt x="1541" y="112"/>
                  </a:lnTo>
                  <a:cubicBezTo>
                    <a:pt x="1578" y="112"/>
                    <a:pt x="1596" y="84"/>
                    <a:pt x="1596" y="56"/>
                  </a:cubicBezTo>
                  <a:cubicBezTo>
                    <a:pt x="1596" y="19"/>
                    <a:pt x="1578" y="0"/>
                    <a:pt x="1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4"/>
            <p:cNvSpPr/>
            <p:nvPr/>
          </p:nvSpPr>
          <p:spPr>
            <a:xfrm>
              <a:off x="6945184" y="1950163"/>
              <a:ext cx="155533" cy="6608"/>
            </a:xfrm>
            <a:custGeom>
              <a:avLst/>
              <a:gdLst/>
              <a:ahLst/>
              <a:cxnLst/>
              <a:rect l="l" t="t" r="r" b="b"/>
              <a:pathLst>
                <a:path w="2636" h="112" extrusionOk="0">
                  <a:moveTo>
                    <a:pt x="57" y="0"/>
                  </a:moveTo>
                  <a:cubicBezTo>
                    <a:pt x="29" y="0"/>
                    <a:pt x="1" y="19"/>
                    <a:pt x="1" y="56"/>
                  </a:cubicBezTo>
                  <a:cubicBezTo>
                    <a:pt x="1" y="84"/>
                    <a:pt x="29" y="112"/>
                    <a:pt x="57" y="112"/>
                  </a:cubicBezTo>
                  <a:lnTo>
                    <a:pt x="2580" y="112"/>
                  </a:lnTo>
                  <a:cubicBezTo>
                    <a:pt x="2608" y="112"/>
                    <a:pt x="2636" y="84"/>
                    <a:pt x="2636" y="56"/>
                  </a:cubicBezTo>
                  <a:cubicBezTo>
                    <a:pt x="2636" y="19"/>
                    <a:pt x="2608" y="0"/>
                    <a:pt x="2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4"/>
            <p:cNvSpPr/>
            <p:nvPr/>
          </p:nvSpPr>
          <p:spPr>
            <a:xfrm>
              <a:off x="7142255" y="195016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4"/>
            <p:cNvSpPr/>
            <p:nvPr/>
          </p:nvSpPr>
          <p:spPr>
            <a:xfrm>
              <a:off x="6820392" y="2074955"/>
              <a:ext cx="176892" cy="7198"/>
            </a:xfrm>
            <a:custGeom>
              <a:avLst/>
              <a:gdLst/>
              <a:ahLst/>
              <a:cxnLst/>
              <a:rect l="l" t="t" r="r" b="b"/>
              <a:pathLst>
                <a:path w="2998" h="122" extrusionOk="0">
                  <a:moveTo>
                    <a:pt x="57" y="0"/>
                  </a:moveTo>
                  <a:cubicBezTo>
                    <a:pt x="29" y="0"/>
                    <a:pt x="1" y="28"/>
                    <a:pt x="1" y="56"/>
                  </a:cubicBezTo>
                  <a:cubicBezTo>
                    <a:pt x="1" y="93"/>
                    <a:pt x="29" y="121"/>
                    <a:pt x="57" y="121"/>
                  </a:cubicBezTo>
                  <a:lnTo>
                    <a:pt x="2942" y="121"/>
                  </a:lnTo>
                  <a:cubicBezTo>
                    <a:pt x="2969" y="121"/>
                    <a:pt x="2997" y="93"/>
                    <a:pt x="2997" y="56"/>
                  </a:cubicBezTo>
                  <a:cubicBezTo>
                    <a:pt x="2997" y="28"/>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4"/>
            <p:cNvSpPr/>
            <p:nvPr/>
          </p:nvSpPr>
          <p:spPr>
            <a:xfrm>
              <a:off x="7032804" y="2074955"/>
              <a:ext cx="67913" cy="7198"/>
            </a:xfrm>
            <a:custGeom>
              <a:avLst/>
              <a:gdLst/>
              <a:ahLst/>
              <a:cxnLst/>
              <a:rect l="l" t="t" r="r" b="b"/>
              <a:pathLst>
                <a:path w="1151" h="122" extrusionOk="0">
                  <a:moveTo>
                    <a:pt x="56" y="0"/>
                  </a:moveTo>
                  <a:cubicBezTo>
                    <a:pt x="28" y="0"/>
                    <a:pt x="0" y="28"/>
                    <a:pt x="0" y="56"/>
                  </a:cubicBezTo>
                  <a:cubicBezTo>
                    <a:pt x="0" y="93"/>
                    <a:pt x="28" y="121"/>
                    <a:pt x="56" y="121"/>
                  </a:cubicBezTo>
                  <a:lnTo>
                    <a:pt x="1095" y="121"/>
                  </a:lnTo>
                  <a:cubicBezTo>
                    <a:pt x="1123" y="121"/>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4"/>
            <p:cNvSpPr/>
            <p:nvPr/>
          </p:nvSpPr>
          <p:spPr>
            <a:xfrm>
              <a:off x="6820392" y="2286245"/>
              <a:ext cx="176892" cy="6608"/>
            </a:xfrm>
            <a:custGeom>
              <a:avLst/>
              <a:gdLst/>
              <a:ahLst/>
              <a:cxnLst/>
              <a:rect l="l" t="t" r="r" b="b"/>
              <a:pathLst>
                <a:path w="2998" h="112" extrusionOk="0">
                  <a:moveTo>
                    <a:pt x="57" y="0"/>
                  </a:moveTo>
                  <a:cubicBezTo>
                    <a:pt x="29" y="0"/>
                    <a:pt x="1" y="28"/>
                    <a:pt x="1" y="56"/>
                  </a:cubicBezTo>
                  <a:cubicBezTo>
                    <a:pt x="1" y="93"/>
                    <a:pt x="29" y="112"/>
                    <a:pt x="57" y="112"/>
                  </a:cubicBezTo>
                  <a:lnTo>
                    <a:pt x="2942" y="112"/>
                  </a:lnTo>
                  <a:cubicBezTo>
                    <a:pt x="2969" y="112"/>
                    <a:pt x="2997" y="93"/>
                    <a:pt x="2997" y="56"/>
                  </a:cubicBezTo>
                  <a:cubicBezTo>
                    <a:pt x="2997" y="28"/>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4"/>
            <p:cNvSpPr/>
            <p:nvPr/>
          </p:nvSpPr>
          <p:spPr>
            <a:xfrm>
              <a:off x="7032804" y="2286245"/>
              <a:ext cx="67913" cy="6608"/>
            </a:xfrm>
            <a:custGeom>
              <a:avLst/>
              <a:gdLst/>
              <a:ahLst/>
              <a:cxnLst/>
              <a:rect l="l" t="t" r="r" b="b"/>
              <a:pathLst>
                <a:path w="1151" h="112" extrusionOk="0">
                  <a:moveTo>
                    <a:pt x="56" y="0"/>
                  </a:moveTo>
                  <a:cubicBezTo>
                    <a:pt x="28" y="0"/>
                    <a:pt x="0" y="28"/>
                    <a:pt x="0" y="56"/>
                  </a:cubicBezTo>
                  <a:cubicBezTo>
                    <a:pt x="0" y="93"/>
                    <a:pt x="28" y="112"/>
                    <a:pt x="56" y="112"/>
                  </a:cubicBezTo>
                  <a:lnTo>
                    <a:pt x="1095" y="112"/>
                  </a:lnTo>
                  <a:cubicBezTo>
                    <a:pt x="1123" y="112"/>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4"/>
            <p:cNvSpPr/>
            <p:nvPr/>
          </p:nvSpPr>
          <p:spPr>
            <a:xfrm>
              <a:off x="7142255" y="2074955"/>
              <a:ext cx="62484" cy="7198"/>
            </a:xfrm>
            <a:custGeom>
              <a:avLst/>
              <a:gdLst/>
              <a:ahLst/>
              <a:cxnLst/>
              <a:rect l="l" t="t" r="r" b="b"/>
              <a:pathLst>
                <a:path w="1059" h="122" extrusionOk="0">
                  <a:moveTo>
                    <a:pt x="56" y="0"/>
                  </a:moveTo>
                  <a:cubicBezTo>
                    <a:pt x="28" y="0"/>
                    <a:pt x="1" y="28"/>
                    <a:pt x="1" y="56"/>
                  </a:cubicBezTo>
                  <a:cubicBezTo>
                    <a:pt x="1" y="93"/>
                    <a:pt x="28" y="121"/>
                    <a:pt x="56" y="121"/>
                  </a:cubicBezTo>
                  <a:lnTo>
                    <a:pt x="1002" y="121"/>
                  </a:lnTo>
                  <a:cubicBezTo>
                    <a:pt x="1040" y="121"/>
                    <a:pt x="1058" y="93"/>
                    <a:pt x="1058" y="56"/>
                  </a:cubicBezTo>
                  <a:cubicBezTo>
                    <a:pt x="1058" y="28"/>
                    <a:pt x="1040" y="0"/>
                    <a:pt x="1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4"/>
            <p:cNvSpPr/>
            <p:nvPr/>
          </p:nvSpPr>
          <p:spPr>
            <a:xfrm>
              <a:off x="7027848" y="2206886"/>
              <a:ext cx="176892" cy="6608"/>
            </a:xfrm>
            <a:custGeom>
              <a:avLst/>
              <a:gdLst/>
              <a:ahLst/>
              <a:cxnLst/>
              <a:rect l="l" t="t" r="r" b="b"/>
              <a:pathLst>
                <a:path w="2998" h="112" extrusionOk="0">
                  <a:moveTo>
                    <a:pt x="56" y="0"/>
                  </a:moveTo>
                  <a:cubicBezTo>
                    <a:pt x="29" y="0"/>
                    <a:pt x="1" y="28"/>
                    <a:pt x="1" y="56"/>
                  </a:cubicBezTo>
                  <a:cubicBezTo>
                    <a:pt x="1" y="84"/>
                    <a:pt x="29" y="111"/>
                    <a:pt x="56" y="111"/>
                  </a:cubicBezTo>
                  <a:lnTo>
                    <a:pt x="2941" y="111"/>
                  </a:lnTo>
                  <a:cubicBezTo>
                    <a:pt x="2979" y="111"/>
                    <a:pt x="2997" y="93"/>
                    <a:pt x="2997" y="56"/>
                  </a:cubicBezTo>
                  <a:cubicBezTo>
                    <a:pt x="2997" y="28"/>
                    <a:pt x="2979" y="0"/>
                    <a:pt x="2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4"/>
            <p:cNvSpPr/>
            <p:nvPr/>
          </p:nvSpPr>
          <p:spPr>
            <a:xfrm>
              <a:off x="6924415" y="2206886"/>
              <a:ext cx="67913" cy="6608"/>
            </a:xfrm>
            <a:custGeom>
              <a:avLst/>
              <a:gdLst/>
              <a:ahLst/>
              <a:cxnLst/>
              <a:rect l="l" t="t" r="r" b="b"/>
              <a:pathLst>
                <a:path w="1151" h="112" extrusionOk="0">
                  <a:moveTo>
                    <a:pt x="65" y="0"/>
                  </a:moveTo>
                  <a:cubicBezTo>
                    <a:pt x="28" y="0"/>
                    <a:pt x="0" y="28"/>
                    <a:pt x="0" y="56"/>
                  </a:cubicBezTo>
                  <a:cubicBezTo>
                    <a:pt x="0" y="84"/>
                    <a:pt x="28" y="111"/>
                    <a:pt x="65" y="111"/>
                  </a:cubicBezTo>
                  <a:lnTo>
                    <a:pt x="1095" y="111"/>
                  </a:lnTo>
                  <a:cubicBezTo>
                    <a:pt x="1123" y="111"/>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4"/>
            <p:cNvSpPr/>
            <p:nvPr/>
          </p:nvSpPr>
          <p:spPr>
            <a:xfrm>
              <a:off x="6820392" y="2206886"/>
              <a:ext cx="62484" cy="6608"/>
            </a:xfrm>
            <a:custGeom>
              <a:avLst/>
              <a:gdLst/>
              <a:ahLst/>
              <a:cxnLst/>
              <a:rect l="l" t="t" r="r" b="b"/>
              <a:pathLst>
                <a:path w="1059" h="112" extrusionOk="0">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4"/>
            <p:cNvSpPr/>
            <p:nvPr/>
          </p:nvSpPr>
          <p:spPr>
            <a:xfrm>
              <a:off x="7123669" y="2357403"/>
              <a:ext cx="67382" cy="7139"/>
            </a:xfrm>
            <a:custGeom>
              <a:avLst/>
              <a:gdLst/>
              <a:ahLst/>
              <a:cxnLst/>
              <a:rect l="l" t="t" r="r" b="b"/>
              <a:pathLst>
                <a:path w="1142" h="121" extrusionOk="0">
                  <a:moveTo>
                    <a:pt x="56" y="0"/>
                  </a:moveTo>
                  <a:cubicBezTo>
                    <a:pt x="19" y="0"/>
                    <a:pt x="0" y="28"/>
                    <a:pt x="0" y="65"/>
                  </a:cubicBezTo>
                  <a:cubicBezTo>
                    <a:pt x="0" y="93"/>
                    <a:pt x="19" y="121"/>
                    <a:pt x="56" y="121"/>
                  </a:cubicBezTo>
                  <a:lnTo>
                    <a:pt x="1086" y="121"/>
                  </a:lnTo>
                  <a:cubicBezTo>
                    <a:pt x="1123" y="121"/>
                    <a:pt x="1141" y="93"/>
                    <a:pt x="1141" y="65"/>
                  </a:cubicBezTo>
                  <a:cubicBezTo>
                    <a:pt x="1141" y="28"/>
                    <a:pt x="1123" y="0"/>
                    <a:pt x="10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4"/>
            <p:cNvSpPr/>
            <p:nvPr/>
          </p:nvSpPr>
          <p:spPr>
            <a:xfrm>
              <a:off x="7019115" y="2357403"/>
              <a:ext cx="63015" cy="7139"/>
            </a:xfrm>
            <a:custGeom>
              <a:avLst/>
              <a:gdLst/>
              <a:ahLst/>
              <a:cxnLst/>
              <a:rect l="l" t="t" r="r" b="b"/>
              <a:pathLst>
                <a:path w="1068" h="121" extrusionOk="0">
                  <a:moveTo>
                    <a:pt x="56" y="0"/>
                  </a:moveTo>
                  <a:cubicBezTo>
                    <a:pt x="28" y="0"/>
                    <a:pt x="0" y="28"/>
                    <a:pt x="0" y="65"/>
                  </a:cubicBezTo>
                  <a:cubicBezTo>
                    <a:pt x="0" y="93"/>
                    <a:pt x="28" y="121"/>
                    <a:pt x="56" y="121"/>
                  </a:cubicBezTo>
                  <a:lnTo>
                    <a:pt x="1002" y="121"/>
                  </a:lnTo>
                  <a:cubicBezTo>
                    <a:pt x="1039" y="121"/>
                    <a:pt x="1067" y="93"/>
                    <a:pt x="1067" y="65"/>
                  </a:cubicBezTo>
                  <a:cubicBezTo>
                    <a:pt x="1067" y="28"/>
                    <a:pt x="1039"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4"/>
            <p:cNvSpPr/>
            <p:nvPr/>
          </p:nvSpPr>
          <p:spPr>
            <a:xfrm>
              <a:off x="6820392" y="2140094"/>
              <a:ext cx="94228" cy="7139"/>
            </a:xfrm>
            <a:custGeom>
              <a:avLst/>
              <a:gdLst/>
              <a:ahLst/>
              <a:cxnLst/>
              <a:rect l="l" t="t" r="r" b="b"/>
              <a:pathLst>
                <a:path w="1597" h="121" extrusionOk="0">
                  <a:moveTo>
                    <a:pt x="57" y="0"/>
                  </a:moveTo>
                  <a:cubicBezTo>
                    <a:pt x="29" y="0"/>
                    <a:pt x="1" y="28"/>
                    <a:pt x="1" y="65"/>
                  </a:cubicBezTo>
                  <a:cubicBezTo>
                    <a:pt x="1" y="93"/>
                    <a:pt x="29" y="121"/>
                    <a:pt x="57" y="121"/>
                  </a:cubicBezTo>
                  <a:lnTo>
                    <a:pt x="1541" y="121"/>
                  </a:lnTo>
                  <a:cubicBezTo>
                    <a:pt x="1578" y="121"/>
                    <a:pt x="1596" y="93"/>
                    <a:pt x="1596" y="65"/>
                  </a:cubicBezTo>
                  <a:cubicBezTo>
                    <a:pt x="1596" y="28"/>
                    <a:pt x="1578" y="0"/>
                    <a:pt x="1541" y="0"/>
                  </a:cubicBez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4"/>
            <p:cNvSpPr/>
            <p:nvPr/>
          </p:nvSpPr>
          <p:spPr>
            <a:xfrm>
              <a:off x="6945184" y="2140094"/>
              <a:ext cx="155533" cy="7139"/>
            </a:xfrm>
            <a:custGeom>
              <a:avLst/>
              <a:gdLst/>
              <a:ahLst/>
              <a:cxnLst/>
              <a:rect l="l" t="t" r="r" b="b"/>
              <a:pathLst>
                <a:path w="2636" h="121" extrusionOk="0">
                  <a:moveTo>
                    <a:pt x="57" y="0"/>
                  </a:moveTo>
                  <a:cubicBezTo>
                    <a:pt x="29" y="0"/>
                    <a:pt x="1" y="28"/>
                    <a:pt x="1" y="65"/>
                  </a:cubicBezTo>
                  <a:cubicBezTo>
                    <a:pt x="1" y="93"/>
                    <a:pt x="29" y="121"/>
                    <a:pt x="57" y="121"/>
                  </a:cubicBezTo>
                  <a:lnTo>
                    <a:pt x="2580" y="121"/>
                  </a:lnTo>
                  <a:cubicBezTo>
                    <a:pt x="2608" y="121"/>
                    <a:pt x="2636" y="93"/>
                    <a:pt x="2636" y="65"/>
                  </a:cubicBezTo>
                  <a:cubicBezTo>
                    <a:pt x="2636" y="28"/>
                    <a:pt x="2608" y="0"/>
                    <a:pt x="2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4"/>
            <p:cNvSpPr/>
            <p:nvPr/>
          </p:nvSpPr>
          <p:spPr>
            <a:xfrm>
              <a:off x="7142255" y="2140094"/>
              <a:ext cx="62484" cy="7139"/>
            </a:xfrm>
            <a:custGeom>
              <a:avLst/>
              <a:gdLst/>
              <a:ahLst/>
              <a:cxnLst/>
              <a:rect l="l" t="t" r="r" b="b"/>
              <a:pathLst>
                <a:path w="1059" h="121" extrusionOk="0">
                  <a:moveTo>
                    <a:pt x="56" y="0"/>
                  </a:moveTo>
                  <a:cubicBezTo>
                    <a:pt x="28" y="0"/>
                    <a:pt x="1" y="28"/>
                    <a:pt x="1" y="65"/>
                  </a:cubicBezTo>
                  <a:cubicBezTo>
                    <a:pt x="1" y="93"/>
                    <a:pt x="28" y="121"/>
                    <a:pt x="56" y="121"/>
                  </a:cubicBezTo>
                  <a:lnTo>
                    <a:pt x="1002" y="121"/>
                  </a:lnTo>
                  <a:cubicBezTo>
                    <a:pt x="1040" y="121"/>
                    <a:pt x="1058" y="93"/>
                    <a:pt x="1058" y="65"/>
                  </a:cubicBezTo>
                  <a:cubicBezTo>
                    <a:pt x="1058" y="28"/>
                    <a:pt x="1040"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4"/>
            <p:cNvSpPr/>
            <p:nvPr/>
          </p:nvSpPr>
          <p:spPr>
            <a:xfrm>
              <a:off x="7017994" y="2427440"/>
              <a:ext cx="155533" cy="7198"/>
            </a:xfrm>
            <a:custGeom>
              <a:avLst/>
              <a:gdLst/>
              <a:ahLst/>
              <a:cxnLst/>
              <a:rect l="l" t="t" r="r" b="b"/>
              <a:pathLst>
                <a:path w="2636" h="122" extrusionOk="0">
                  <a:moveTo>
                    <a:pt x="56" y="1"/>
                  </a:moveTo>
                  <a:cubicBezTo>
                    <a:pt x="29" y="1"/>
                    <a:pt x="1" y="28"/>
                    <a:pt x="1" y="66"/>
                  </a:cubicBezTo>
                  <a:cubicBezTo>
                    <a:pt x="1" y="93"/>
                    <a:pt x="29" y="121"/>
                    <a:pt x="56" y="121"/>
                  </a:cubicBezTo>
                  <a:lnTo>
                    <a:pt x="2580" y="121"/>
                  </a:lnTo>
                  <a:cubicBezTo>
                    <a:pt x="2607" y="121"/>
                    <a:pt x="2635" y="93"/>
                    <a:pt x="2635" y="66"/>
                  </a:cubicBezTo>
                  <a:cubicBezTo>
                    <a:pt x="2635" y="28"/>
                    <a:pt x="2607" y="1"/>
                    <a:pt x="2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4"/>
            <p:cNvSpPr/>
            <p:nvPr/>
          </p:nvSpPr>
          <p:spPr>
            <a:xfrm>
              <a:off x="7018584" y="2493111"/>
              <a:ext cx="62425" cy="7198"/>
            </a:xfrm>
            <a:custGeom>
              <a:avLst/>
              <a:gdLst/>
              <a:ahLst/>
              <a:cxnLst/>
              <a:rect l="l" t="t" r="r" b="b"/>
              <a:pathLst>
                <a:path w="1058" h="122" extrusionOk="0">
                  <a:moveTo>
                    <a:pt x="56" y="1"/>
                  </a:moveTo>
                  <a:cubicBezTo>
                    <a:pt x="28" y="1"/>
                    <a:pt x="0" y="29"/>
                    <a:pt x="0" y="56"/>
                  </a:cubicBezTo>
                  <a:cubicBezTo>
                    <a:pt x="0" y="94"/>
                    <a:pt x="28" y="121"/>
                    <a:pt x="56" y="121"/>
                  </a:cubicBezTo>
                  <a:lnTo>
                    <a:pt x="1002" y="121"/>
                  </a:lnTo>
                  <a:cubicBezTo>
                    <a:pt x="1030" y="121"/>
                    <a:pt x="1058" y="94"/>
                    <a:pt x="1058" y="56"/>
                  </a:cubicBezTo>
                  <a:cubicBezTo>
                    <a:pt x="1058" y="29"/>
                    <a:pt x="1030" y="1"/>
                    <a:pt x="1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4"/>
            <p:cNvSpPr/>
            <p:nvPr/>
          </p:nvSpPr>
          <p:spPr>
            <a:xfrm>
              <a:off x="7433436" y="2415403"/>
              <a:ext cx="731876" cy="521707"/>
            </a:xfrm>
            <a:custGeom>
              <a:avLst/>
              <a:gdLst/>
              <a:ahLst/>
              <a:cxnLst/>
              <a:rect l="l" t="t" r="r" b="b"/>
              <a:pathLst>
                <a:path w="12404" h="8842" extrusionOk="0">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4"/>
            <p:cNvSpPr/>
            <p:nvPr/>
          </p:nvSpPr>
          <p:spPr>
            <a:xfrm>
              <a:off x="7430191" y="2412099"/>
              <a:ext cx="738957" cy="528846"/>
            </a:xfrm>
            <a:custGeom>
              <a:avLst/>
              <a:gdLst/>
              <a:ahLst/>
              <a:cxnLst/>
              <a:rect l="l" t="t" r="r" b="b"/>
              <a:pathLst>
                <a:path w="12524" h="8963" extrusionOk="0">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4"/>
            <p:cNvSpPr/>
            <p:nvPr/>
          </p:nvSpPr>
          <p:spPr>
            <a:xfrm>
              <a:off x="7474502" y="2375989"/>
              <a:ext cx="731876" cy="88210"/>
            </a:xfrm>
            <a:custGeom>
              <a:avLst/>
              <a:gdLst/>
              <a:ahLst/>
              <a:cxnLst/>
              <a:rect l="l" t="t" r="r" b="b"/>
              <a:pathLst>
                <a:path w="12404" h="1495" extrusionOk="0">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4"/>
            <p:cNvSpPr/>
            <p:nvPr/>
          </p:nvSpPr>
          <p:spPr>
            <a:xfrm>
              <a:off x="7471198" y="2372685"/>
              <a:ext cx="738485" cy="94759"/>
            </a:xfrm>
            <a:custGeom>
              <a:avLst/>
              <a:gdLst/>
              <a:ahLst/>
              <a:cxnLst/>
              <a:rect l="l" t="t" r="r" b="b"/>
              <a:pathLst>
                <a:path w="12516" h="1606" extrusionOk="0">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4"/>
            <p:cNvSpPr/>
            <p:nvPr/>
          </p:nvSpPr>
          <p:spPr>
            <a:xfrm>
              <a:off x="7553862" y="2401715"/>
              <a:ext cx="33455" cy="33986"/>
            </a:xfrm>
            <a:custGeom>
              <a:avLst/>
              <a:gdLst/>
              <a:ahLst/>
              <a:cxnLst/>
              <a:rect l="l" t="t" r="r" b="b"/>
              <a:pathLst>
                <a:path w="567" h="576" extrusionOk="0">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4"/>
            <p:cNvSpPr/>
            <p:nvPr/>
          </p:nvSpPr>
          <p:spPr>
            <a:xfrm>
              <a:off x="7606434" y="2401715"/>
              <a:ext cx="33986" cy="33986"/>
            </a:xfrm>
            <a:custGeom>
              <a:avLst/>
              <a:gdLst/>
              <a:ahLst/>
              <a:cxnLst/>
              <a:rect l="l" t="t" r="r" b="b"/>
              <a:pathLst>
                <a:path w="576" h="576" extrusionOk="0">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4"/>
            <p:cNvSpPr/>
            <p:nvPr/>
          </p:nvSpPr>
          <p:spPr>
            <a:xfrm>
              <a:off x="7501349" y="2401715"/>
              <a:ext cx="33986" cy="33986"/>
            </a:xfrm>
            <a:custGeom>
              <a:avLst/>
              <a:gdLst/>
              <a:ahLst/>
              <a:cxnLst/>
              <a:rect l="l" t="t" r="r" b="b"/>
              <a:pathLst>
                <a:path w="576" h="576" extrusionOk="0">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4"/>
            <p:cNvSpPr/>
            <p:nvPr/>
          </p:nvSpPr>
          <p:spPr>
            <a:xfrm>
              <a:off x="7473971" y="2464140"/>
              <a:ext cx="732407" cy="430252"/>
            </a:xfrm>
            <a:custGeom>
              <a:avLst/>
              <a:gdLst/>
              <a:ahLst/>
              <a:cxnLst/>
              <a:rect l="l" t="t" r="r" b="b"/>
              <a:pathLst>
                <a:path w="12413" h="7292" extrusionOk="0">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4"/>
            <p:cNvSpPr/>
            <p:nvPr/>
          </p:nvSpPr>
          <p:spPr>
            <a:xfrm>
              <a:off x="7470667" y="2460305"/>
              <a:ext cx="739016" cy="437391"/>
            </a:xfrm>
            <a:custGeom>
              <a:avLst/>
              <a:gdLst/>
              <a:ahLst/>
              <a:cxnLst/>
              <a:rect l="l" t="t" r="r" b="b"/>
              <a:pathLst>
                <a:path w="12525" h="7413" extrusionOk="0">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4"/>
            <p:cNvSpPr/>
            <p:nvPr/>
          </p:nvSpPr>
          <p:spPr>
            <a:xfrm>
              <a:off x="7778310" y="2564859"/>
              <a:ext cx="336083" cy="6608"/>
            </a:xfrm>
            <a:custGeom>
              <a:avLst/>
              <a:gdLst/>
              <a:ahLst/>
              <a:cxnLst/>
              <a:rect l="l" t="t" r="r" b="b"/>
              <a:pathLst>
                <a:path w="5696" h="112" extrusionOk="0">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4"/>
            <p:cNvSpPr/>
            <p:nvPr/>
          </p:nvSpPr>
          <p:spPr>
            <a:xfrm>
              <a:off x="7778310" y="2614657"/>
              <a:ext cx="122668" cy="7139"/>
            </a:xfrm>
            <a:custGeom>
              <a:avLst/>
              <a:gdLst/>
              <a:ahLst/>
              <a:cxnLst/>
              <a:rect l="l" t="t" r="r" b="b"/>
              <a:pathLst>
                <a:path w="2079" h="121" extrusionOk="0">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4"/>
            <p:cNvSpPr/>
            <p:nvPr/>
          </p:nvSpPr>
          <p:spPr>
            <a:xfrm>
              <a:off x="7941395" y="2614657"/>
              <a:ext cx="147272" cy="7139"/>
            </a:xfrm>
            <a:custGeom>
              <a:avLst/>
              <a:gdLst/>
              <a:ahLst/>
              <a:cxnLst/>
              <a:rect l="l" t="t" r="r" b="b"/>
              <a:pathLst>
                <a:path w="2496" h="121" extrusionOk="0">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4"/>
            <p:cNvSpPr/>
            <p:nvPr/>
          </p:nvSpPr>
          <p:spPr>
            <a:xfrm>
              <a:off x="7778310" y="2766237"/>
              <a:ext cx="217899" cy="6667"/>
            </a:xfrm>
            <a:custGeom>
              <a:avLst/>
              <a:gdLst/>
              <a:ahLst/>
              <a:cxnLst/>
              <a:rect l="l" t="t" r="r" b="b"/>
              <a:pathLst>
                <a:path w="3693" h="113" extrusionOk="0">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4"/>
            <p:cNvSpPr/>
            <p:nvPr/>
          </p:nvSpPr>
          <p:spPr>
            <a:xfrm>
              <a:off x="7778310" y="2667170"/>
              <a:ext cx="338856" cy="7198"/>
            </a:xfrm>
            <a:custGeom>
              <a:avLst/>
              <a:gdLst/>
              <a:ahLst/>
              <a:cxnLst/>
              <a:rect l="l" t="t" r="r" b="b"/>
              <a:pathLst>
                <a:path w="5743" h="122" extrusionOk="0">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4"/>
            <p:cNvSpPr/>
            <p:nvPr/>
          </p:nvSpPr>
          <p:spPr>
            <a:xfrm>
              <a:off x="7778310" y="2716969"/>
              <a:ext cx="112224" cy="7198"/>
            </a:xfrm>
            <a:custGeom>
              <a:avLst/>
              <a:gdLst/>
              <a:ahLst/>
              <a:cxnLst/>
              <a:rect l="l" t="t" r="r" b="b"/>
              <a:pathLst>
                <a:path w="1902" h="122" extrusionOk="0">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4"/>
            <p:cNvSpPr/>
            <p:nvPr/>
          </p:nvSpPr>
          <p:spPr>
            <a:xfrm>
              <a:off x="7915670" y="2716969"/>
              <a:ext cx="198723" cy="7198"/>
            </a:xfrm>
            <a:custGeom>
              <a:avLst/>
              <a:gdLst/>
              <a:ahLst/>
              <a:cxnLst/>
              <a:rect l="l" t="t" r="r" b="b"/>
              <a:pathLst>
                <a:path w="3368" h="122" extrusionOk="0">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4"/>
            <p:cNvSpPr/>
            <p:nvPr/>
          </p:nvSpPr>
          <p:spPr>
            <a:xfrm>
              <a:off x="7525953" y="2548397"/>
              <a:ext cx="219020" cy="219020"/>
            </a:xfrm>
            <a:custGeom>
              <a:avLst/>
              <a:gdLst/>
              <a:ahLst/>
              <a:cxnLst/>
              <a:rect l="l" t="t" r="r" b="b"/>
              <a:pathLst>
                <a:path w="3712" h="3712" extrusionOk="0">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4"/>
            <p:cNvSpPr/>
            <p:nvPr/>
          </p:nvSpPr>
          <p:spPr>
            <a:xfrm>
              <a:off x="7522649" y="2545151"/>
              <a:ext cx="225567" cy="225567"/>
            </a:xfrm>
            <a:custGeom>
              <a:avLst/>
              <a:gdLst/>
              <a:ahLst/>
              <a:cxnLst/>
              <a:rect l="l" t="t" r="r" b="b"/>
              <a:pathLst>
                <a:path w="3823" h="3823" extrusionOk="0">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4"/>
            <p:cNvSpPr/>
            <p:nvPr/>
          </p:nvSpPr>
          <p:spPr>
            <a:xfrm>
              <a:off x="7516631" y="2550049"/>
              <a:ext cx="218489" cy="218430"/>
            </a:xfrm>
            <a:custGeom>
              <a:avLst/>
              <a:gdLst/>
              <a:ahLst/>
              <a:cxnLst/>
              <a:rect l="l" t="t" r="r" b="b"/>
              <a:pathLst>
                <a:path w="3703" h="3702" extrusionOk="0">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4"/>
            <p:cNvSpPr/>
            <p:nvPr/>
          </p:nvSpPr>
          <p:spPr>
            <a:xfrm>
              <a:off x="7513386" y="2546213"/>
              <a:ext cx="225569" cy="225569"/>
            </a:xfrm>
            <a:custGeom>
              <a:avLst/>
              <a:gdLst/>
              <a:ahLst/>
              <a:cxnLst/>
              <a:rect l="l" t="t" r="r" b="b"/>
              <a:pathLst>
                <a:path w="3823" h="3823" extrusionOk="0">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4"/>
            <p:cNvSpPr/>
            <p:nvPr/>
          </p:nvSpPr>
          <p:spPr>
            <a:xfrm>
              <a:off x="7662251" y="2565921"/>
              <a:ext cx="54814" cy="54814"/>
            </a:xfrm>
            <a:custGeom>
              <a:avLst/>
              <a:gdLst/>
              <a:ahLst/>
              <a:cxnLst/>
              <a:rect l="l" t="t" r="r" b="b"/>
              <a:pathLst>
                <a:path w="929" h="929" extrusionOk="0">
                  <a:moveTo>
                    <a:pt x="0" y="1"/>
                  </a:moveTo>
                  <a:lnTo>
                    <a:pt x="0" y="928"/>
                  </a:lnTo>
                  <a:lnTo>
                    <a:pt x="928" y="928"/>
                  </a:lnTo>
                  <a:cubicBezTo>
                    <a:pt x="928" y="409"/>
                    <a:pt x="51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4"/>
            <p:cNvSpPr/>
            <p:nvPr/>
          </p:nvSpPr>
          <p:spPr>
            <a:xfrm>
              <a:off x="7658947" y="2562085"/>
              <a:ext cx="61363" cy="61894"/>
            </a:xfrm>
            <a:custGeom>
              <a:avLst/>
              <a:gdLst/>
              <a:ahLst/>
              <a:cxnLst/>
              <a:rect l="l" t="t" r="r" b="b"/>
              <a:pathLst>
                <a:path w="1040" h="1049" extrusionOk="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4"/>
            <p:cNvSpPr/>
            <p:nvPr/>
          </p:nvSpPr>
          <p:spPr>
            <a:xfrm>
              <a:off x="7985707" y="2216444"/>
              <a:ext cx="377208" cy="339092"/>
            </a:xfrm>
            <a:custGeom>
              <a:avLst/>
              <a:gdLst/>
              <a:ahLst/>
              <a:cxnLst/>
              <a:rect l="l" t="t" r="r" b="b"/>
              <a:pathLst>
                <a:path w="6393" h="5747" extrusionOk="0">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4"/>
            <p:cNvSpPr/>
            <p:nvPr/>
          </p:nvSpPr>
          <p:spPr>
            <a:xfrm>
              <a:off x="8001047" y="2212904"/>
              <a:ext cx="345995" cy="345995"/>
            </a:xfrm>
            <a:custGeom>
              <a:avLst/>
              <a:gdLst/>
              <a:ahLst/>
              <a:cxnLst/>
              <a:rect l="l" t="t" r="r" b="b"/>
              <a:pathLst>
                <a:path w="5864" h="5864" extrusionOk="0">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4"/>
            <p:cNvSpPr/>
            <p:nvPr/>
          </p:nvSpPr>
          <p:spPr>
            <a:xfrm>
              <a:off x="7997212" y="2199923"/>
              <a:ext cx="384878" cy="339387"/>
            </a:xfrm>
            <a:custGeom>
              <a:avLst/>
              <a:gdLst/>
              <a:ahLst/>
              <a:cxnLst/>
              <a:rect l="l" t="t" r="r" b="b"/>
              <a:pathLst>
                <a:path w="6523" h="5752" extrusionOk="0">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4"/>
            <p:cNvSpPr/>
            <p:nvPr/>
          </p:nvSpPr>
          <p:spPr>
            <a:xfrm>
              <a:off x="8016388" y="2196442"/>
              <a:ext cx="345995" cy="345995"/>
            </a:xfrm>
            <a:custGeom>
              <a:avLst/>
              <a:gdLst/>
              <a:ahLst/>
              <a:cxnLst/>
              <a:rect l="l" t="t" r="r" b="b"/>
              <a:pathLst>
                <a:path w="5864" h="5864" extrusionOk="0">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4"/>
            <p:cNvSpPr/>
            <p:nvPr/>
          </p:nvSpPr>
          <p:spPr>
            <a:xfrm>
              <a:off x="8070553" y="2285655"/>
              <a:ext cx="224507" cy="141844"/>
            </a:xfrm>
            <a:custGeom>
              <a:avLst/>
              <a:gdLst/>
              <a:ahLst/>
              <a:cxnLst/>
              <a:rect l="l" t="t" r="r" b="b"/>
              <a:pathLst>
                <a:path w="3805" h="2404" extrusionOk="0">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4"/>
            <p:cNvSpPr/>
            <p:nvPr/>
          </p:nvSpPr>
          <p:spPr>
            <a:xfrm>
              <a:off x="8066718" y="2282410"/>
              <a:ext cx="231588" cy="148393"/>
            </a:xfrm>
            <a:custGeom>
              <a:avLst/>
              <a:gdLst/>
              <a:ahLst/>
              <a:cxnLst/>
              <a:rect l="l" t="t" r="r" b="b"/>
              <a:pathLst>
                <a:path w="3925" h="2515" extrusionOk="0">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4"/>
            <p:cNvSpPr/>
            <p:nvPr/>
          </p:nvSpPr>
          <p:spPr>
            <a:xfrm>
              <a:off x="5843948" y="3263280"/>
              <a:ext cx="422581" cy="300504"/>
            </a:xfrm>
            <a:custGeom>
              <a:avLst/>
              <a:gdLst/>
              <a:ahLst/>
              <a:cxnLst/>
              <a:rect l="l" t="t" r="r" b="b"/>
              <a:pathLst>
                <a:path w="7162" h="5093" extrusionOk="0">
                  <a:moveTo>
                    <a:pt x="0" y="0"/>
                  </a:moveTo>
                  <a:lnTo>
                    <a:pt x="0" y="5093"/>
                  </a:lnTo>
                  <a:lnTo>
                    <a:pt x="7162" y="5093"/>
                  </a:lnTo>
                  <a:lnTo>
                    <a:pt x="71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4"/>
            <p:cNvSpPr/>
            <p:nvPr/>
          </p:nvSpPr>
          <p:spPr>
            <a:xfrm>
              <a:off x="5840112" y="3259976"/>
              <a:ext cx="429721" cy="307643"/>
            </a:xfrm>
            <a:custGeom>
              <a:avLst/>
              <a:gdLst/>
              <a:ahLst/>
              <a:cxnLst/>
              <a:rect l="l" t="t" r="r" b="b"/>
              <a:pathLst>
                <a:path w="7283" h="5214" extrusionOk="0">
                  <a:moveTo>
                    <a:pt x="7171" y="112"/>
                  </a:moveTo>
                  <a:lnTo>
                    <a:pt x="7171" y="5093"/>
                  </a:lnTo>
                  <a:lnTo>
                    <a:pt x="121" y="5093"/>
                  </a:lnTo>
                  <a:lnTo>
                    <a:pt x="121" y="112"/>
                  </a:lnTo>
                  <a:close/>
                  <a:moveTo>
                    <a:pt x="65" y="0"/>
                  </a:moveTo>
                  <a:cubicBezTo>
                    <a:pt x="28" y="0"/>
                    <a:pt x="0" y="19"/>
                    <a:pt x="0" y="56"/>
                  </a:cubicBezTo>
                  <a:lnTo>
                    <a:pt x="0" y="5149"/>
                  </a:lnTo>
                  <a:cubicBezTo>
                    <a:pt x="0" y="5186"/>
                    <a:pt x="28" y="5214"/>
                    <a:pt x="65" y="5214"/>
                  </a:cubicBezTo>
                  <a:lnTo>
                    <a:pt x="7227" y="5214"/>
                  </a:lnTo>
                  <a:cubicBezTo>
                    <a:pt x="7264" y="5214"/>
                    <a:pt x="7282" y="5186"/>
                    <a:pt x="7282" y="5149"/>
                  </a:cubicBezTo>
                  <a:lnTo>
                    <a:pt x="7282" y="56"/>
                  </a:lnTo>
                  <a:cubicBezTo>
                    <a:pt x="7282" y="19"/>
                    <a:pt x="7264" y="0"/>
                    <a:pt x="7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4"/>
            <p:cNvSpPr/>
            <p:nvPr/>
          </p:nvSpPr>
          <p:spPr>
            <a:xfrm>
              <a:off x="5151544" y="2042680"/>
              <a:ext cx="1807388" cy="1218417"/>
            </a:xfrm>
            <a:custGeom>
              <a:avLst/>
              <a:gdLst/>
              <a:ahLst/>
              <a:cxnLst/>
              <a:rect l="l" t="t" r="r" b="b"/>
              <a:pathLst>
                <a:path w="30632" h="20650" extrusionOk="0">
                  <a:moveTo>
                    <a:pt x="984" y="0"/>
                  </a:moveTo>
                  <a:cubicBezTo>
                    <a:pt x="436" y="0"/>
                    <a:pt x="0" y="464"/>
                    <a:pt x="0" y="1030"/>
                  </a:cubicBezTo>
                  <a:lnTo>
                    <a:pt x="0" y="19620"/>
                  </a:lnTo>
                  <a:cubicBezTo>
                    <a:pt x="0" y="20186"/>
                    <a:pt x="436" y="20650"/>
                    <a:pt x="984" y="20650"/>
                  </a:cubicBezTo>
                  <a:lnTo>
                    <a:pt x="29649" y="20650"/>
                  </a:lnTo>
                  <a:cubicBezTo>
                    <a:pt x="30196" y="20650"/>
                    <a:pt x="30632" y="20186"/>
                    <a:pt x="30632" y="19620"/>
                  </a:cubicBezTo>
                  <a:lnTo>
                    <a:pt x="30632" y="1030"/>
                  </a:lnTo>
                  <a:cubicBezTo>
                    <a:pt x="30632" y="455"/>
                    <a:pt x="30196" y="0"/>
                    <a:pt x="29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4"/>
            <p:cNvSpPr/>
            <p:nvPr/>
          </p:nvSpPr>
          <p:spPr>
            <a:xfrm>
              <a:off x="5148240" y="2039376"/>
              <a:ext cx="1813996" cy="1225026"/>
            </a:xfrm>
            <a:custGeom>
              <a:avLst/>
              <a:gdLst/>
              <a:ahLst/>
              <a:cxnLst/>
              <a:rect l="l" t="t" r="r" b="b"/>
              <a:pathLst>
                <a:path w="30744" h="20762" extrusionOk="0">
                  <a:moveTo>
                    <a:pt x="29705" y="112"/>
                  </a:moveTo>
                  <a:cubicBezTo>
                    <a:pt x="30215" y="112"/>
                    <a:pt x="30632" y="548"/>
                    <a:pt x="30632" y="1086"/>
                  </a:cubicBezTo>
                  <a:lnTo>
                    <a:pt x="30632" y="19676"/>
                  </a:lnTo>
                  <a:cubicBezTo>
                    <a:pt x="30632" y="20214"/>
                    <a:pt x="30215" y="20650"/>
                    <a:pt x="29705" y="20650"/>
                  </a:cubicBezTo>
                  <a:lnTo>
                    <a:pt x="1040" y="20650"/>
                  </a:lnTo>
                  <a:cubicBezTo>
                    <a:pt x="529" y="20650"/>
                    <a:pt x="112" y="20214"/>
                    <a:pt x="112" y="19676"/>
                  </a:cubicBezTo>
                  <a:lnTo>
                    <a:pt x="112" y="1086"/>
                  </a:lnTo>
                  <a:cubicBezTo>
                    <a:pt x="112" y="548"/>
                    <a:pt x="529" y="112"/>
                    <a:pt x="1040" y="112"/>
                  </a:cubicBezTo>
                  <a:close/>
                  <a:moveTo>
                    <a:pt x="1040" y="0"/>
                  </a:moveTo>
                  <a:cubicBezTo>
                    <a:pt x="464" y="0"/>
                    <a:pt x="1" y="483"/>
                    <a:pt x="1" y="1086"/>
                  </a:cubicBezTo>
                  <a:lnTo>
                    <a:pt x="1" y="19676"/>
                  </a:lnTo>
                  <a:cubicBezTo>
                    <a:pt x="1" y="20279"/>
                    <a:pt x="464" y="20762"/>
                    <a:pt x="1040" y="20762"/>
                  </a:cubicBezTo>
                  <a:lnTo>
                    <a:pt x="29705" y="20762"/>
                  </a:lnTo>
                  <a:cubicBezTo>
                    <a:pt x="30280" y="20762"/>
                    <a:pt x="30744" y="20279"/>
                    <a:pt x="30744" y="19676"/>
                  </a:cubicBezTo>
                  <a:lnTo>
                    <a:pt x="30744" y="1086"/>
                  </a:lnTo>
                  <a:cubicBezTo>
                    <a:pt x="30744" y="483"/>
                    <a:pt x="30280" y="0"/>
                    <a:pt x="29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4"/>
            <p:cNvSpPr/>
            <p:nvPr/>
          </p:nvSpPr>
          <p:spPr>
            <a:xfrm>
              <a:off x="5151544" y="2076076"/>
              <a:ext cx="1807388" cy="1218417"/>
            </a:xfrm>
            <a:custGeom>
              <a:avLst/>
              <a:gdLst/>
              <a:ahLst/>
              <a:cxnLst/>
              <a:rect l="l" t="t" r="r" b="b"/>
              <a:pathLst>
                <a:path w="30632" h="20650" extrusionOk="0">
                  <a:moveTo>
                    <a:pt x="984" y="0"/>
                  </a:moveTo>
                  <a:cubicBezTo>
                    <a:pt x="436" y="0"/>
                    <a:pt x="0" y="464"/>
                    <a:pt x="0" y="1030"/>
                  </a:cubicBezTo>
                  <a:lnTo>
                    <a:pt x="0" y="19620"/>
                  </a:lnTo>
                  <a:cubicBezTo>
                    <a:pt x="0" y="20186"/>
                    <a:pt x="436" y="20650"/>
                    <a:pt x="984" y="20650"/>
                  </a:cubicBezTo>
                  <a:lnTo>
                    <a:pt x="29649" y="20650"/>
                  </a:lnTo>
                  <a:cubicBezTo>
                    <a:pt x="30196" y="20650"/>
                    <a:pt x="30632" y="20186"/>
                    <a:pt x="30632" y="19620"/>
                  </a:cubicBezTo>
                  <a:lnTo>
                    <a:pt x="30632" y="1030"/>
                  </a:lnTo>
                  <a:cubicBezTo>
                    <a:pt x="30632" y="464"/>
                    <a:pt x="30196" y="0"/>
                    <a:pt x="296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4"/>
            <p:cNvSpPr/>
            <p:nvPr/>
          </p:nvSpPr>
          <p:spPr>
            <a:xfrm>
              <a:off x="5148240" y="2072771"/>
              <a:ext cx="1813996" cy="1225026"/>
            </a:xfrm>
            <a:custGeom>
              <a:avLst/>
              <a:gdLst/>
              <a:ahLst/>
              <a:cxnLst/>
              <a:rect l="l" t="t" r="r" b="b"/>
              <a:pathLst>
                <a:path w="30744" h="20762" extrusionOk="0">
                  <a:moveTo>
                    <a:pt x="29705" y="112"/>
                  </a:moveTo>
                  <a:cubicBezTo>
                    <a:pt x="30215" y="112"/>
                    <a:pt x="30632" y="548"/>
                    <a:pt x="30632" y="1086"/>
                  </a:cubicBezTo>
                  <a:lnTo>
                    <a:pt x="30632" y="19676"/>
                  </a:lnTo>
                  <a:cubicBezTo>
                    <a:pt x="30632" y="20214"/>
                    <a:pt x="30215" y="20650"/>
                    <a:pt x="29705" y="20650"/>
                  </a:cubicBezTo>
                  <a:lnTo>
                    <a:pt x="1040" y="20650"/>
                  </a:lnTo>
                  <a:cubicBezTo>
                    <a:pt x="529" y="20650"/>
                    <a:pt x="112" y="20214"/>
                    <a:pt x="112" y="19676"/>
                  </a:cubicBezTo>
                  <a:lnTo>
                    <a:pt x="112" y="1086"/>
                  </a:lnTo>
                  <a:cubicBezTo>
                    <a:pt x="112" y="548"/>
                    <a:pt x="529" y="112"/>
                    <a:pt x="1040" y="112"/>
                  </a:cubicBezTo>
                  <a:close/>
                  <a:moveTo>
                    <a:pt x="1040" y="0"/>
                  </a:moveTo>
                  <a:cubicBezTo>
                    <a:pt x="464" y="0"/>
                    <a:pt x="1" y="483"/>
                    <a:pt x="1" y="1086"/>
                  </a:cubicBezTo>
                  <a:lnTo>
                    <a:pt x="1" y="19676"/>
                  </a:lnTo>
                  <a:cubicBezTo>
                    <a:pt x="1" y="20279"/>
                    <a:pt x="464" y="20761"/>
                    <a:pt x="1040" y="20761"/>
                  </a:cubicBezTo>
                  <a:lnTo>
                    <a:pt x="29705" y="20761"/>
                  </a:lnTo>
                  <a:cubicBezTo>
                    <a:pt x="30280" y="20761"/>
                    <a:pt x="30744" y="20279"/>
                    <a:pt x="30744" y="19676"/>
                  </a:cubicBezTo>
                  <a:lnTo>
                    <a:pt x="30744" y="1086"/>
                  </a:lnTo>
                  <a:cubicBezTo>
                    <a:pt x="30744" y="483"/>
                    <a:pt x="30280" y="0"/>
                    <a:pt x="29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4"/>
            <p:cNvSpPr/>
            <p:nvPr/>
          </p:nvSpPr>
          <p:spPr>
            <a:xfrm>
              <a:off x="5254977" y="2195380"/>
              <a:ext cx="1597218" cy="973790"/>
            </a:xfrm>
            <a:custGeom>
              <a:avLst/>
              <a:gdLst/>
              <a:ahLst/>
              <a:cxnLst/>
              <a:rect l="l" t="t" r="r" b="b"/>
              <a:pathLst>
                <a:path w="27070" h="16504" extrusionOk="0">
                  <a:moveTo>
                    <a:pt x="325" y="0"/>
                  </a:moveTo>
                  <a:cubicBezTo>
                    <a:pt x="149" y="0"/>
                    <a:pt x="0" y="149"/>
                    <a:pt x="0" y="334"/>
                  </a:cubicBezTo>
                  <a:lnTo>
                    <a:pt x="0" y="16503"/>
                  </a:lnTo>
                  <a:lnTo>
                    <a:pt x="27070" y="16503"/>
                  </a:lnTo>
                  <a:lnTo>
                    <a:pt x="27070" y="12218"/>
                  </a:lnTo>
                  <a:lnTo>
                    <a:pt x="27070" y="4676"/>
                  </a:lnTo>
                  <a:lnTo>
                    <a:pt x="27070" y="334"/>
                  </a:lnTo>
                  <a:cubicBezTo>
                    <a:pt x="27070" y="149"/>
                    <a:pt x="26921" y="0"/>
                    <a:pt x="267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4"/>
            <p:cNvSpPr/>
            <p:nvPr/>
          </p:nvSpPr>
          <p:spPr>
            <a:xfrm>
              <a:off x="5251673" y="2192076"/>
              <a:ext cx="1603826" cy="980929"/>
            </a:xfrm>
            <a:custGeom>
              <a:avLst/>
              <a:gdLst/>
              <a:ahLst/>
              <a:cxnLst/>
              <a:rect l="l" t="t" r="r" b="b"/>
              <a:pathLst>
                <a:path w="27182" h="16625" extrusionOk="0">
                  <a:moveTo>
                    <a:pt x="381" y="1"/>
                  </a:moveTo>
                  <a:cubicBezTo>
                    <a:pt x="168" y="1"/>
                    <a:pt x="1" y="177"/>
                    <a:pt x="1" y="390"/>
                  </a:cubicBezTo>
                  <a:lnTo>
                    <a:pt x="1" y="16559"/>
                  </a:lnTo>
                  <a:cubicBezTo>
                    <a:pt x="1" y="16597"/>
                    <a:pt x="29" y="16624"/>
                    <a:pt x="56" y="16624"/>
                  </a:cubicBezTo>
                  <a:lnTo>
                    <a:pt x="27126" y="16624"/>
                  </a:lnTo>
                  <a:cubicBezTo>
                    <a:pt x="27154" y="16624"/>
                    <a:pt x="27182" y="16597"/>
                    <a:pt x="27182" y="16559"/>
                  </a:cubicBezTo>
                  <a:lnTo>
                    <a:pt x="27182" y="12274"/>
                  </a:lnTo>
                  <a:cubicBezTo>
                    <a:pt x="27182" y="12237"/>
                    <a:pt x="27154" y="12218"/>
                    <a:pt x="27126" y="12218"/>
                  </a:cubicBezTo>
                  <a:cubicBezTo>
                    <a:pt x="27089" y="12218"/>
                    <a:pt x="27070" y="12237"/>
                    <a:pt x="27070" y="12274"/>
                  </a:cubicBezTo>
                  <a:lnTo>
                    <a:pt x="27070" y="16504"/>
                  </a:lnTo>
                  <a:lnTo>
                    <a:pt x="121" y="16504"/>
                  </a:lnTo>
                  <a:lnTo>
                    <a:pt x="121" y="390"/>
                  </a:lnTo>
                  <a:cubicBezTo>
                    <a:pt x="121" y="242"/>
                    <a:pt x="233" y="112"/>
                    <a:pt x="381" y="112"/>
                  </a:cubicBezTo>
                  <a:lnTo>
                    <a:pt x="26801" y="112"/>
                  </a:lnTo>
                  <a:cubicBezTo>
                    <a:pt x="26950" y="112"/>
                    <a:pt x="27070" y="242"/>
                    <a:pt x="27070" y="390"/>
                  </a:cubicBezTo>
                  <a:lnTo>
                    <a:pt x="27070" y="4732"/>
                  </a:lnTo>
                  <a:cubicBezTo>
                    <a:pt x="27070" y="4760"/>
                    <a:pt x="27089" y="4787"/>
                    <a:pt x="27126" y="4787"/>
                  </a:cubicBezTo>
                  <a:cubicBezTo>
                    <a:pt x="27154" y="4787"/>
                    <a:pt x="27182" y="4760"/>
                    <a:pt x="27182" y="4732"/>
                  </a:cubicBezTo>
                  <a:lnTo>
                    <a:pt x="27182" y="390"/>
                  </a:lnTo>
                  <a:cubicBezTo>
                    <a:pt x="27182" y="177"/>
                    <a:pt x="27015" y="1"/>
                    <a:pt x="26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4"/>
            <p:cNvSpPr/>
            <p:nvPr/>
          </p:nvSpPr>
          <p:spPr>
            <a:xfrm>
              <a:off x="6850543" y="2586749"/>
              <a:ext cx="6608" cy="189990"/>
            </a:xfrm>
            <a:custGeom>
              <a:avLst/>
              <a:gdLst/>
              <a:ahLst/>
              <a:cxnLst/>
              <a:rect l="l" t="t" r="r" b="b"/>
              <a:pathLst>
                <a:path w="112" h="3220" extrusionOk="0">
                  <a:moveTo>
                    <a:pt x="56" y="0"/>
                  </a:moveTo>
                  <a:cubicBezTo>
                    <a:pt x="19" y="0"/>
                    <a:pt x="0" y="28"/>
                    <a:pt x="0" y="56"/>
                  </a:cubicBezTo>
                  <a:lnTo>
                    <a:pt x="0" y="3163"/>
                  </a:lnTo>
                  <a:cubicBezTo>
                    <a:pt x="0" y="3201"/>
                    <a:pt x="19" y="3219"/>
                    <a:pt x="56" y="3219"/>
                  </a:cubicBezTo>
                  <a:cubicBezTo>
                    <a:pt x="84" y="3219"/>
                    <a:pt x="111" y="3201"/>
                    <a:pt x="111" y="3163"/>
                  </a:cubicBezTo>
                  <a:lnTo>
                    <a:pt x="111" y="56"/>
                  </a:lnTo>
                  <a:cubicBezTo>
                    <a:pt x="111" y="28"/>
                    <a:pt x="84"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4"/>
            <p:cNvSpPr/>
            <p:nvPr/>
          </p:nvSpPr>
          <p:spPr>
            <a:xfrm>
              <a:off x="6035531" y="2114369"/>
              <a:ext cx="38883" cy="38352"/>
            </a:xfrm>
            <a:custGeom>
              <a:avLst/>
              <a:gdLst/>
              <a:ahLst/>
              <a:cxnLst/>
              <a:rect l="l" t="t" r="r" b="b"/>
              <a:pathLst>
                <a:path w="659" h="650" extrusionOk="0">
                  <a:moveTo>
                    <a:pt x="334" y="0"/>
                  </a:moveTo>
                  <a:cubicBezTo>
                    <a:pt x="148" y="0"/>
                    <a:pt x="0" y="140"/>
                    <a:pt x="0" y="325"/>
                  </a:cubicBezTo>
                  <a:cubicBezTo>
                    <a:pt x="0" y="511"/>
                    <a:pt x="148" y="650"/>
                    <a:pt x="334" y="650"/>
                  </a:cubicBezTo>
                  <a:cubicBezTo>
                    <a:pt x="520" y="650"/>
                    <a:pt x="659" y="511"/>
                    <a:pt x="659" y="325"/>
                  </a:cubicBezTo>
                  <a:cubicBezTo>
                    <a:pt x="659" y="140"/>
                    <a:pt x="510" y="0"/>
                    <a:pt x="3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4"/>
            <p:cNvSpPr/>
            <p:nvPr/>
          </p:nvSpPr>
          <p:spPr>
            <a:xfrm>
              <a:off x="6032227" y="2110533"/>
              <a:ext cx="46023" cy="46023"/>
            </a:xfrm>
            <a:custGeom>
              <a:avLst/>
              <a:gdLst/>
              <a:ahLst/>
              <a:cxnLst/>
              <a:rect l="l" t="t" r="r" b="b"/>
              <a:pathLst>
                <a:path w="780" h="780" extrusionOk="0">
                  <a:moveTo>
                    <a:pt x="390" y="121"/>
                  </a:moveTo>
                  <a:cubicBezTo>
                    <a:pt x="538" y="121"/>
                    <a:pt x="659" y="242"/>
                    <a:pt x="659" y="390"/>
                  </a:cubicBezTo>
                  <a:cubicBezTo>
                    <a:pt x="659" y="538"/>
                    <a:pt x="538" y="659"/>
                    <a:pt x="390" y="659"/>
                  </a:cubicBezTo>
                  <a:cubicBezTo>
                    <a:pt x="242" y="659"/>
                    <a:pt x="121" y="538"/>
                    <a:pt x="121" y="390"/>
                  </a:cubicBezTo>
                  <a:cubicBezTo>
                    <a:pt x="121" y="242"/>
                    <a:pt x="242" y="121"/>
                    <a:pt x="390" y="121"/>
                  </a:cubicBezTo>
                  <a:close/>
                  <a:moveTo>
                    <a:pt x="390" y="0"/>
                  </a:moveTo>
                  <a:cubicBezTo>
                    <a:pt x="177" y="0"/>
                    <a:pt x="0" y="177"/>
                    <a:pt x="0" y="390"/>
                  </a:cubicBezTo>
                  <a:cubicBezTo>
                    <a:pt x="0" y="603"/>
                    <a:pt x="177" y="780"/>
                    <a:pt x="390" y="780"/>
                  </a:cubicBezTo>
                  <a:cubicBezTo>
                    <a:pt x="603" y="780"/>
                    <a:pt x="780" y="603"/>
                    <a:pt x="780" y="390"/>
                  </a:cubicBezTo>
                  <a:cubicBezTo>
                    <a:pt x="780" y="177"/>
                    <a:pt x="603" y="0"/>
                    <a:pt x="3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4"/>
            <p:cNvSpPr/>
            <p:nvPr/>
          </p:nvSpPr>
          <p:spPr>
            <a:xfrm>
              <a:off x="6808356" y="3211239"/>
              <a:ext cx="38942" cy="38942"/>
            </a:xfrm>
            <a:custGeom>
              <a:avLst/>
              <a:gdLst/>
              <a:ahLst/>
              <a:cxnLst/>
              <a:rect l="l" t="t" r="r" b="b"/>
              <a:pathLst>
                <a:path w="660" h="660" extrusionOk="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4"/>
            <p:cNvSpPr/>
            <p:nvPr/>
          </p:nvSpPr>
          <p:spPr>
            <a:xfrm>
              <a:off x="6805111" y="3207404"/>
              <a:ext cx="46023" cy="46082"/>
            </a:xfrm>
            <a:custGeom>
              <a:avLst/>
              <a:gdLst/>
              <a:ahLst/>
              <a:cxnLst/>
              <a:rect l="l" t="t" r="r" b="b"/>
              <a:pathLst>
                <a:path w="780" h="781" extrusionOk="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4"/>
            <p:cNvSpPr/>
            <p:nvPr/>
          </p:nvSpPr>
          <p:spPr>
            <a:xfrm>
              <a:off x="6741564" y="3219441"/>
              <a:ext cx="22539" cy="21949"/>
            </a:xfrm>
            <a:custGeom>
              <a:avLst/>
              <a:gdLst/>
              <a:ahLst/>
              <a:cxnLst/>
              <a:rect l="l" t="t" r="r" b="b"/>
              <a:pathLst>
                <a:path w="382" h="372" extrusionOk="0">
                  <a:moveTo>
                    <a:pt x="196" y="112"/>
                  </a:moveTo>
                  <a:cubicBezTo>
                    <a:pt x="233" y="112"/>
                    <a:pt x="270" y="149"/>
                    <a:pt x="270" y="186"/>
                  </a:cubicBezTo>
                  <a:cubicBezTo>
                    <a:pt x="270" y="224"/>
                    <a:pt x="233" y="261"/>
                    <a:pt x="196" y="261"/>
                  </a:cubicBezTo>
                  <a:cubicBezTo>
                    <a:pt x="149" y="261"/>
                    <a:pt x="122" y="224"/>
                    <a:pt x="122" y="186"/>
                  </a:cubicBezTo>
                  <a:cubicBezTo>
                    <a:pt x="122" y="149"/>
                    <a:pt x="149" y="112"/>
                    <a:pt x="196" y="112"/>
                  </a:cubicBezTo>
                  <a:close/>
                  <a:moveTo>
                    <a:pt x="196" y="1"/>
                  </a:moveTo>
                  <a:cubicBezTo>
                    <a:pt x="84" y="1"/>
                    <a:pt x="1" y="84"/>
                    <a:pt x="1" y="186"/>
                  </a:cubicBezTo>
                  <a:cubicBezTo>
                    <a:pt x="1" y="289"/>
                    <a:pt x="84" y="372"/>
                    <a:pt x="196" y="372"/>
                  </a:cubicBezTo>
                  <a:cubicBezTo>
                    <a:pt x="298" y="372"/>
                    <a:pt x="381" y="289"/>
                    <a:pt x="381" y="186"/>
                  </a:cubicBezTo>
                  <a:cubicBezTo>
                    <a:pt x="381" y="84"/>
                    <a:pt x="298"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4"/>
            <p:cNvSpPr/>
            <p:nvPr/>
          </p:nvSpPr>
          <p:spPr>
            <a:xfrm>
              <a:off x="6697253" y="3219441"/>
              <a:ext cx="22480" cy="21949"/>
            </a:xfrm>
            <a:custGeom>
              <a:avLst/>
              <a:gdLst/>
              <a:ahLst/>
              <a:cxnLst/>
              <a:rect l="l" t="t" r="r" b="b"/>
              <a:pathLst>
                <a:path w="381" h="372" extrusionOk="0">
                  <a:moveTo>
                    <a:pt x="195" y="112"/>
                  </a:moveTo>
                  <a:cubicBezTo>
                    <a:pt x="233" y="112"/>
                    <a:pt x="270" y="149"/>
                    <a:pt x="270" y="186"/>
                  </a:cubicBezTo>
                  <a:cubicBezTo>
                    <a:pt x="270" y="224"/>
                    <a:pt x="233" y="261"/>
                    <a:pt x="195" y="261"/>
                  </a:cubicBezTo>
                  <a:cubicBezTo>
                    <a:pt x="149" y="261"/>
                    <a:pt x="121" y="224"/>
                    <a:pt x="121" y="186"/>
                  </a:cubicBezTo>
                  <a:cubicBezTo>
                    <a:pt x="121" y="149"/>
                    <a:pt x="149" y="112"/>
                    <a:pt x="195" y="112"/>
                  </a:cubicBezTo>
                  <a:close/>
                  <a:moveTo>
                    <a:pt x="195" y="1"/>
                  </a:moveTo>
                  <a:cubicBezTo>
                    <a:pt x="84" y="1"/>
                    <a:pt x="1" y="84"/>
                    <a:pt x="1" y="186"/>
                  </a:cubicBezTo>
                  <a:cubicBezTo>
                    <a:pt x="1" y="289"/>
                    <a:pt x="84" y="372"/>
                    <a:pt x="195" y="372"/>
                  </a:cubicBezTo>
                  <a:cubicBezTo>
                    <a:pt x="297" y="372"/>
                    <a:pt x="381" y="289"/>
                    <a:pt x="381" y="186"/>
                  </a:cubicBezTo>
                  <a:cubicBezTo>
                    <a:pt x="381" y="84"/>
                    <a:pt x="297"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4"/>
            <p:cNvSpPr/>
            <p:nvPr/>
          </p:nvSpPr>
          <p:spPr>
            <a:xfrm>
              <a:off x="5844479" y="3294434"/>
              <a:ext cx="421519" cy="77825"/>
            </a:xfrm>
            <a:custGeom>
              <a:avLst/>
              <a:gdLst/>
              <a:ahLst/>
              <a:cxnLst/>
              <a:rect l="l" t="t" r="r" b="b"/>
              <a:pathLst>
                <a:path w="7144" h="1319" extrusionOk="0">
                  <a:moveTo>
                    <a:pt x="0" y="1"/>
                  </a:moveTo>
                  <a:lnTo>
                    <a:pt x="0" y="1318"/>
                  </a:lnTo>
                  <a:lnTo>
                    <a:pt x="7144" y="1318"/>
                  </a:lnTo>
                  <a:lnTo>
                    <a:pt x="71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4"/>
            <p:cNvSpPr/>
            <p:nvPr/>
          </p:nvSpPr>
          <p:spPr>
            <a:xfrm>
              <a:off x="5841174" y="3291189"/>
              <a:ext cx="428128" cy="84316"/>
            </a:xfrm>
            <a:custGeom>
              <a:avLst/>
              <a:gdLst/>
              <a:ahLst/>
              <a:cxnLst/>
              <a:rect l="l" t="t" r="r" b="b"/>
              <a:pathLst>
                <a:path w="7256" h="1429" extrusionOk="0">
                  <a:moveTo>
                    <a:pt x="7135" y="111"/>
                  </a:moveTo>
                  <a:lnTo>
                    <a:pt x="7135" y="1317"/>
                  </a:lnTo>
                  <a:lnTo>
                    <a:pt x="112" y="1317"/>
                  </a:lnTo>
                  <a:lnTo>
                    <a:pt x="112" y="111"/>
                  </a:lnTo>
                  <a:close/>
                  <a:moveTo>
                    <a:pt x="56" y="0"/>
                  </a:moveTo>
                  <a:cubicBezTo>
                    <a:pt x="29" y="0"/>
                    <a:pt x="1" y="28"/>
                    <a:pt x="1" y="56"/>
                  </a:cubicBezTo>
                  <a:lnTo>
                    <a:pt x="1" y="1373"/>
                  </a:lnTo>
                  <a:cubicBezTo>
                    <a:pt x="1" y="1401"/>
                    <a:pt x="29" y="1429"/>
                    <a:pt x="56" y="1429"/>
                  </a:cubicBezTo>
                  <a:lnTo>
                    <a:pt x="7200" y="1429"/>
                  </a:lnTo>
                  <a:cubicBezTo>
                    <a:pt x="7227" y="1429"/>
                    <a:pt x="7255" y="1401"/>
                    <a:pt x="7255" y="1373"/>
                  </a:cubicBezTo>
                  <a:lnTo>
                    <a:pt x="7255" y="56"/>
                  </a:lnTo>
                  <a:cubicBezTo>
                    <a:pt x="7255" y="28"/>
                    <a:pt x="7227" y="0"/>
                    <a:pt x="72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4"/>
            <p:cNvSpPr/>
            <p:nvPr/>
          </p:nvSpPr>
          <p:spPr>
            <a:xfrm>
              <a:off x="5257691" y="3542955"/>
              <a:ext cx="1595094" cy="130869"/>
            </a:xfrm>
            <a:custGeom>
              <a:avLst/>
              <a:gdLst/>
              <a:ahLst/>
              <a:cxnLst/>
              <a:rect l="l" t="t" r="r" b="b"/>
              <a:pathLst>
                <a:path w="27034" h="2218" extrusionOk="0">
                  <a:moveTo>
                    <a:pt x="2218" y="0"/>
                  </a:moveTo>
                  <a:cubicBezTo>
                    <a:pt x="1429" y="38"/>
                    <a:pt x="724" y="492"/>
                    <a:pt x="446" y="1160"/>
                  </a:cubicBezTo>
                  <a:lnTo>
                    <a:pt x="1" y="2218"/>
                  </a:lnTo>
                  <a:lnTo>
                    <a:pt x="27033" y="2218"/>
                  </a:lnTo>
                  <a:cubicBezTo>
                    <a:pt x="27033" y="1522"/>
                    <a:pt x="26653" y="900"/>
                    <a:pt x="26059" y="492"/>
                  </a:cubicBezTo>
                  <a:cubicBezTo>
                    <a:pt x="26031" y="474"/>
                    <a:pt x="26003" y="455"/>
                    <a:pt x="25976" y="436"/>
                  </a:cubicBezTo>
                  <a:cubicBezTo>
                    <a:pt x="25540" y="158"/>
                    <a:pt x="25002" y="0"/>
                    <a:pt x="24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4"/>
            <p:cNvSpPr/>
            <p:nvPr/>
          </p:nvSpPr>
          <p:spPr>
            <a:xfrm>
              <a:off x="5253856" y="3539120"/>
              <a:ext cx="1602764" cy="138540"/>
            </a:xfrm>
            <a:custGeom>
              <a:avLst/>
              <a:gdLst/>
              <a:ahLst/>
              <a:cxnLst/>
              <a:rect l="l" t="t" r="r" b="b"/>
              <a:pathLst>
                <a:path w="27164" h="2348" extrusionOk="0">
                  <a:moveTo>
                    <a:pt x="24482" y="121"/>
                  </a:moveTo>
                  <a:cubicBezTo>
                    <a:pt x="25029" y="121"/>
                    <a:pt x="25558" y="270"/>
                    <a:pt x="26004" y="548"/>
                  </a:cubicBezTo>
                  <a:lnTo>
                    <a:pt x="26031" y="566"/>
                  </a:lnTo>
                  <a:cubicBezTo>
                    <a:pt x="26050" y="576"/>
                    <a:pt x="26068" y="585"/>
                    <a:pt x="26087" y="603"/>
                  </a:cubicBezTo>
                  <a:cubicBezTo>
                    <a:pt x="26681" y="1002"/>
                    <a:pt x="27024" y="1596"/>
                    <a:pt x="27043" y="2227"/>
                  </a:cubicBezTo>
                  <a:lnTo>
                    <a:pt x="149" y="2227"/>
                  </a:lnTo>
                  <a:lnTo>
                    <a:pt x="558" y="1244"/>
                  </a:lnTo>
                  <a:cubicBezTo>
                    <a:pt x="836" y="603"/>
                    <a:pt x="1504" y="158"/>
                    <a:pt x="2283" y="121"/>
                  </a:cubicBezTo>
                  <a:close/>
                  <a:moveTo>
                    <a:pt x="2385" y="0"/>
                  </a:moveTo>
                  <a:cubicBezTo>
                    <a:pt x="2348" y="0"/>
                    <a:pt x="2320" y="10"/>
                    <a:pt x="2292" y="10"/>
                  </a:cubicBezTo>
                  <a:lnTo>
                    <a:pt x="2274" y="10"/>
                  </a:lnTo>
                  <a:cubicBezTo>
                    <a:pt x="1457" y="47"/>
                    <a:pt x="743" y="511"/>
                    <a:pt x="456" y="1197"/>
                  </a:cubicBezTo>
                  <a:lnTo>
                    <a:pt x="10" y="2264"/>
                  </a:lnTo>
                  <a:cubicBezTo>
                    <a:pt x="1" y="2283"/>
                    <a:pt x="1" y="2301"/>
                    <a:pt x="10" y="2320"/>
                  </a:cubicBezTo>
                  <a:cubicBezTo>
                    <a:pt x="29" y="2338"/>
                    <a:pt x="47" y="2347"/>
                    <a:pt x="66" y="2347"/>
                  </a:cubicBezTo>
                  <a:lnTo>
                    <a:pt x="27098" y="2347"/>
                  </a:lnTo>
                  <a:cubicBezTo>
                    <a:pt x="27135" y="2347"/>
                    <a:pt x="27163" y="2320"/>
                    <a:pt x="27163" y="2283"/>
                  </a:cubicBezTo>
                  <a:cubicBezTo>
                    <a:pt x="27163" y="1587"/>
                    <a:pt x="26792" y="937"/>
                    <a:pt x="26152" y="501"/>
                  </a:cubicBezTo>
                  <a:cubicBezTo>
                    <a:pt x="26133" y="492"/>
                    <a:pt x="26115" y="483"/>
                    <a:pt x="26087" y="464"/>
                  </a:cubicBezTo>
                  <a:lnTo>
                    <a:pt x="26068" y="455"/>
                  </a:lnTo>
                  <a:cubicBezTo>
                    <a:pt x="25605" y="158"/>
                    <a:pt x="25057" y="0"/>
                    <a:pt x="24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4"/>
            <p:cNvSpPr/>
            <p:nvPr/>
          </p:nvSpPr>
          <p:spPr>
            <a:xfrm>
              <a:off x="5425733"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4"/>
            <p:cNvSpPr/>
            <p:nvPr/>
          </p:nvSpPr>
          <p:spPr>
            <a:xfrm>
              <a:off x="5422487" y="3569743"/>
              <a:ext cx="119895" cy="44960"/>
            </a:xfrm>
            <a:custGeom>
              <a:avLst/>
              <a:gdLst/>
              <a:ahLst/>
              <a:cxnLst/>
              <a:rect l="l" t="t" r="r" b="b"/>
              <a:pathLst>
                <a:path w="2032" h="762" extrusionOk="0">
                  <a:moveTo>
                    <a:pt x="1586" y="122"/>
                  </a:moveTo>
                  <a:cubicBezTo>
                    <a:pt x="1763" y="122"/>
                    <a:pt x="1911" y="261"/>
                    <a:pt x="1911" y="446"/>
                  </a:cubicBezTo>
                  <a:lnTo>
                    <a:pt x="1911" y="650"/>
                  </a:lnTo>
                  <a:lnTo>
                    <a:pt x="111" y="650"/>
                  </a:lnTo>
                  <a:lnTo>
                    <a:pt x="111" y="446"/>
                  </a:lnTo>
                  <a:cubicBezTo>
                    <a:pt x="111"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2" y="743"/>
                    <a:pt x="2032" y="706"/>
                  </a:cubicBezTo>
                  <a:lnTo>
                    <a:pt x="2032" y="446"/>
                  </a:lnTo>
                  <a:cubicBezTo>
                    <a:pt x="2032" y="196"/>
                    <a:pt x="1828"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4"/>
            <p:cNvSpPr/>
            <p:nvPr/>
          </p:nvSpPr>
          <p:spPr>
            <a:xfrm>
              <a:off x="5565334" y="3573047"/>
              <a:ext cx="113345" cy="38352"/>
            </a:xfrm>
            <a:custGeom>
              <a:avLst/>
              <a:gdLst/>
              <a:ahLst/>
              <a:cxnLst/>
              <a:rect l="l" t="t" r="r" b="b"/>
              <a:pathLst>
                <a:path w="1921" h="650" extrusionOk="0">
                  <a:moveTo>
                    <a:pt x="390" y="1"/>
                  </a:moveTo>
                  <a:cubicBezTo>
                    <a:pt x="177" y="1"/>
                    <a:pt x="0" y="177"/>
                    <a:pt x="0" y="390"/>
                  </a:cubicBezTo>
                  <a:lnTo>
                    <a:pt x="0" y="650"/>
                  </a:lnTo>
                  <a:lnTo>
                    <a:pt x="1921" y="650"/>
                  </a:lnTo>
                  <a:lnTo>
                    <a:pt x="1921" y="390"/>
                  </a:lnTo>
                  <a:cubicBezTo>
                    <a:pt x="192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4"/>
            <p:cNvSpPr/>
            <p:nvPr/>
          </p:nvSpPr>
          <p:spPr>
            <a:xfrm>
              <a:off x="5562030" y="3569743"/>
              <a:ext cx="119954" cy="44960"/>
            </a:xfrm>
            <a:custGeom>
              <a:avLst/>
              <a:gdLst/>
              <a:ahLst/>
              <a:cxnLst/>
              <a:rect l="l" t="t" r="r" b="b"/>
              <a:pathLst>
                <a:path w="2033" h="762" extrusionOk="0">
                  <a:moveTo>
                    <a:pt x="1587" y="122"/>
                  </a:moveTo>
                  <a:cubicBezTo>
                    <a:pt x="1773" y="122"/>
                    <a:pt x="1912" y="261"/>
                    <a:pt x="1912" y="446"/>
                  </a:cubicBezTo>
                  <a:lnTo>
                    <a:pt x="1912" y="650"/>
                  </a:lnTo>
                  <a:lnTo>
                    <a:pt x="121" y="650"/>
                  </a:lnTo>
                  <a:lnTo>
                    <a:pt x="121" y="446"/>
                  </a:lnTo>
                  <a:cubicBezTo>
                    <a:pt x="121" y="261"/>
                    <a:pt x="260" y="122"/>
                    <a:pt x="446" y="122"/>
                  </a:cubicBezTo>
                  <a:close/>
                  <a:moveTo>
                    <a:pt x="446" y="1"/>
                  </a:moveTo>
                  <a:cubicBezTo>
                    <a:pt x="196" y="1"/>
                    <a:pt x="1" y="205"/>
                    <a:pt x="1" y="446"/>
                  </a:cubicBezTo>
                  <a:lnTo>
                    <a:pt x="1" y="706"/>
                  </a:lnTo>
                  <a:cubicBezTo>
                    <a:pt x="1" y="743"/>
                    <a:pt x="29" y="762"/>
                    <a:pt x="56" y="762"/>
                  </a:cubicBezTo>
                  <a:lnTo>
                    <a:pt x="1977" y="762"/>
                  </a:lnTo>
                  <a:cubicBezTo>
                    <a:pt x="2004" y="762"/>
                    <a:pt x="2032"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4"/>
            <p:cNvSpPr/>
            <p:nvPr/>
          </p:nvSpPr>
          <p:spPr>
            <a:xfrm>
              <a:off x="5708712"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4"/>
            <p:cNvSpPr/>
            <p:nvPr/>
          </p:nvSpPr>
          <p:spPr>
            <a:xfrm>
              <a:off x="5705467" y="3569743"/>
              <a:ext cx="119895" cy="44960"/>
            </a:xfrm>
            <a:custGeom>
              <a:avLst/>
              <a:gdLst/>
              <a:ahLst/>
              <a:cxnLst/>
              <a:rect l="l" t="t" r="r" b="b"/>
              <a:pathLst>
                <a:path w="2032"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3"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4"/>
            <p:cNvSpPr/>
            <p:nvPr/>
          </p:nvSpPr>
          <p:spPr>
            <a:xfrm>
              <a:off x="5848314" y="3573047"/>
              <a:ext cx="112814" cy="38352"/>
            </a:xfrm>
            <a:custGeom>
              <a:avLst/>
              <a:gdLst/>
              <a:ahLst/>
              <a:cxnLst/>
              <a:rect l="l" t="t" r="r" b="b"/>
              <a:pathLst>
                <a:path w="1912" h="650" extrusionOk="0">
                  <a:moveTo>
                    <a:pt x="381" y="1"/>
                  </a:moveTo>
                  <a:cubicBezTo>
                    <a:pt x="177" y="1"/>
                    <a:pt x="0" y="177"/>
                    <a:pt x="0" y="390"/>
                  </a:cubicBezTo>
                  <a:lnTo>
                    <a:pt x="0" y="650"/>
                  </a:lnTo>
                  <a:lnTo>
                    <a:pt x="1911" y="650"/>
                  </a:lnTo>
                  <a:lnTo>
                    <a:pt x="1911" y="390"/>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4"/>
            <p:cNvSpPr/>
            <p:nvPr/>
          </p:nvSpPr>
          <p:spPr>
            <a:xfrm>
              <a:off x="5845010" y="3569743"/>
              <a:ext cx="119954" cy="44960"/>
            </a:xfrm>
            <a:custGeom>
              <a:avLst/>
              <a:gdLst/>
              <a:ahLst/>
              <a:cxnLst/>
              <a:rect l="l" t="t" r="r" b="b"/>
              <a:pathLst>
                <a:path w="2033" h="762" extrusionOk="0">
                  <a:moveTo>
                    <a:pt x="1587" y="122"/>
                  </a:moveTo>
                  <a:cubicBezTo>
                    <a:pt x="1763" y="122"/>
                    <a:pt x="1912" y="261"/>
                    <a:pt x="1912" y="446"/>
                  </a:cubicBezTo>
                  <a:lnTo>
                    <a:pt x="1912" y="650"/>
                  </a:lnTo>
                  <a:lnTo>
                    <a:pt x="112" y="650"/>
                  </a:lnTo>
                  <a:lnTo>
                    <a:pt x="112" y="446"/>
                  </a:lnTo>
                  <a:cubicBezTo>
                    <a:pt x="112" y="261"/>
                    <a:pt x="261" y="122"/>
                    <a:pt x="437" y="122"/>
                  </a:cubicBezTo>
                  <a:close/>
                  <a:moveTo>
                    <a:pt x="437" y="1"/>
                  </a:moveTo>
                  <a:cubicBezTo>
                    <a:pt x="196" y="1"/>
                    <a:pt x="1" y="205"/>
                    <a:pt x="1" y="446"/>
                  </a:cubicBezTo>
                  <a:lnTo>
                    <a:pt x="1" y="706"/>
                  </a:lnTo>
                  <a:cubicBezTo>
                    <a:pt x="1" y="743"/>
                    <a:pt x="29" y="762"/>
                    <a:pt x="56" y="762"/>
                  </a:cubicBezTo>
                  <a:lnTo>
                    <a:pt x="1967" y="762"/>
                  </a:lnTo>
                  <a:cubicBezTo>
                    <a:pt x="2005" y="762"/>
                    <a:pt x="2032"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4"/>
            <p:cNvSpPr/>
            <p:nvPr/>
          </p:nvSpPr>
          <p:spPr>
            <a:xfrm>
              <a:off x="5990099" y="3573047"/>
              <a:ext cx="112814" cy="38352"/>
            </a:xfrm>
            <a:custGeom>
              <a:avLst/>
              <a:gdLst/>
              <a:ahLst/>
              <a:cxnLst/>
              <a:rect l="l" t="t" r="r" b="b"/>
              <a:pathLst>
                <a:path w="1912" h="650" extrusionOk="0">
                  <a:moveTo>
                    <a:pt x="380" y="1"/>
                  </a:moveTo>
                  <a:cubicBezTo>
                    <a:pt x="167" y="1"/>
                    <a:pt x="0" y="177"/>
                    <a:pt x="0" y="390"/>
                  </a:cubicBezTo>
                  <a:lnTo>
                    <a:pt x="0" y="650"/>
                  </a:lnTo>
                  <a:lnTo>
                    <a:pt x="1911" y="650"/>
                  </a:lnTo>
                  <a:lnTo>
                    <a:pt x="1911" y="390"/>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4"/>
            <p:cNvSpPr/>
            <p:nvPr/>
          </p:nvSpPr>
          <p:spPr>
            <a:xfrm>
              <a:off x="5986794" y="3569743"/>
              <a:ext cx="119364" cy="44960"/>
            </a:xfrm>
            <a:custGeom>
              <a:avLst/>
              <a:gdLst/>
              <a:ahLst/>
              <a:cxnLst/>
              <a:rect l="l" t="t" r="r" b="b"/>
              <a:pathLst>
                <a:path w="2023"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19" y="762"/>
                    <a:pt x="56" y="762"/>
                  </a:cubicBezTo>
                  <a:lnTo>
                    <a:pt x="1967" y="762"/>
                  </a:lnTo>
                  <a:cubicBezTo>
                    <a:pt x="1995" y="762"/>
                    <a:pt x="2023" y="743"/>
                    <a:pt x="2023" y="706"/>
                  </a:cubicBezTo>
                  <a:lnTo>
                    <a:pt x="2023" y="446"/>
                  </a:lnTo>
                  <a:cubicBezTo>
                    <a:pt x="2023"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4"/>
            <p:cNvSpPr/>
            <p:nvPr/>
          </p:nvSpPr>
          <p:spPr>
            <a:xfrm>
              <a:off x="6129641"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4"/>
            <p:cNvSpPr/>
            <p:nvPr/>
          </p:nvSpPr>
          <p:spPr>
            <a:xfrm>
              <a:off x="6126337" y="3569743"/>
              <a:ext cx="119423" cy="44960"/>
            </a:xfrm>
            <a:custGeom>
              <a:avLst/>
              <a:gdLst/>
              <a:ahLst/>
              <a:cxnLst/>
              <a:rect l="l" t="t" r="r" b="b"/>
              <a:pathLst>
                <a:path w="2024" h="762" extrusionOk="0">
                  <a:moveTo>
                    <a:pt x="1587" y="122"/>
                  </a:moveTo>
                  <a:cubicBezTo>
                    <a:pt x="1764" y="122"/>
                    <a:pt x="1912" y="261"/>
                    <a:pt x="1912" y="446"/>
                  </a:cubicBezTo>
                  <a:lnTo>
                    <a:pt x="1912" y="650"/>
                  </a:lnTo>
                  <a:lnTo>
                    <a:pt x="112" y="650"/>
                  </a:lnTo>
                  <a:lnTo>
                    <a:pt x="112" y="446"/>
                  </a:lnTo>
                  <a:cubicBezTo>
                    <a:pt x="112" y="261"/>
                    <a:pt x="261" y="122"/>
                    <a:pt x="437" y="122"/>
                  </a:cubicBezTo>
                  <a:close/>
                  <a:moveTo>
                    <a:pt x="437" y="1"/>
                  </a:moveTo>
                  <a:cubicBezTo>
                    <a:pt x="196" y="1"/>
                    <a:pt x="1" y="205"/>
                    <a:pt x="1" y="446"/>
                  </a:cubicBezTo>
                  <a:lnTo>
                    <a:pt x="1" y="706"/>
                  </a:lnTo>
                  <a:cubicBezTo>
                    <a:pt x="1" y="743"/>
                    <a:pt x="29" y="762"/>
                    <a:pt x="57" y="762"/>
                  </a:cubicBezTo>
                  <a:lnTo>
                    <a:pt x="1968" y="762"/>
                  </a:lnTo>
                  <a:cubicBezTo>
                    <a:pt x="2005" y="762"/>
                    <a:pt x="2023" y="743"/>
                    <a:pt x="2023" y="706"/>
                  </a:cubicBezTo>
                  <a:lnTo>
                    <a:pt x="2023" y="446"/>
                  </a:lnTo>
                  <a:cubicBezTo>
                    <a:pt x="2023" y="196"/>
                    <a:pt x="1829"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4"/>
            <p:cNvSpPr/>
            <p:nvPr/>
          </p:nvSpPr>
          <p:spPr>
            <a:xfrm>
              <a:off x="6273078" y="3573047"/>
              <a:ext cx="112814" cy="38352"/>
            </a:xfrm>
            <a:custGeom>
              <a:avLst/>
              <a:gdLst/>
              <a:ahLst/>
              <a:cxnLst/>
              <a:rect l="l" t="t" r="r" b="b"/>
              <a:pathLst>
                <a:path w="1912" h="650" extrusionOk="0">
                  <a:moveTo>
                    <a:pt x="380" y="1"/>
                  </a:moveTo>
                  <a:cubicBezTo>
                    <a:pt x="167" y="1"/>
                    <a:pt x="0" y="177"/>
                    <a:pt x="0" y="390"/>
                  </a:cubicBezTo>
                  <a:lnTo>
                    <a:pt x="0" y="650"/>
                  </a:lnTo>
                  <a:lnTo>
                    <a:pt x="1911" y="650"/>
                  </a:lnTo>
                  <a:lnTo>
                    <a:pt x="1911" y="390"/>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4"/>
            <p:cNvSpPr/>
            <p:nvPr/>
          </p:nvSpPr>
          <p:spPr>
            <a:xfrm>
              <a:off x="6269243" y="3569743"/>
              <a:ext cx="119895" cy="44960"/>
            </a:xfrm>
            <a:custGeom>
              <a:avLst/>
              <a:gdLst/>
              <a:ahLst/>
              <a:cxnLst/>
              <a:rect l="l" t="t" r="r" b="b"/>
              <a:pathLst>
                <a:path w="2032" h="762" extrusionOk="0">
                  <a:moveTo>
                    <a:pt x="1596" y="122"/>
                  </a:moveTo>
                  <a:cubicBezTo>
                    <a:pt x="1772" y="122"/>
                    <a:pt x="1920" y="261"/>
                    <a:pt x="1920" y="446"/>
                  </a:cubicBezTo>
                  <a:lnTo>
                    <a:pt x="1920" y="650"/>
                  </a:lnTo>
                  <a:lnTo>
                    <a:pt x="121" y="650"/>
                  </a:lnTo>
                  <a:lnTo>
                    <a:pt x="121" y="446"/>
                  </a:lnTo>
                  <a:cubicBezTo>
                    <a:pt x="121" y="261"/>
                    <a:pt x="269" y="122"/>
                    <a:pt x="445" y="122"/>
                  </a:cubicBezTo>
                  <a:close/>
                  <a:moveTo>
                    <a:pt x="445" y="1"/>
                  </a:moveTo>
                  <a:cubicBezTo>
                    <a:pt x="204" y="1"/>
                    <a:pt x="0" y="205"/>
                    <a:pt x="0" y="446"/>
                  </a:cubicBezTo>
                  <a:lnTo>
                    <a:pt x="0" y="706"/>
                  </a:lnTo>
                  <a:cubicBezTo>
                    <a:pt x="0" y="743"/>
                    <a:pt x="28" y="762"/>
                    <a:pt x="65" y="762"/>
                  </a:cubicBezTo>
                  <a:lnTo>
                    <a:pt x="1976" y="762"/>
                  </a:lnTo>
                  <a:cubicBezTo>
                    <a:pt x="2004" y="762"/>
                    <a:pt x="2032" y="743"/>
                    <a:pt x="2032" y="706"/>
                  </a:cubicBezTo>
                  <a:lnTo>
                    <a:pt x="2032" y="446"/>
                  </a:lnTo>
                  <a:cubicBezTo>
                    <a:pt x="2032" y="196"/>
                    <a:pt x="1837" y="1"/>
                    <a:pt x="15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4"/>
            <p:cNvSpPr/>
            <p:nvPr/>
          </p:nvSpPr>
          <p:spPr>
            <a:xfrm>
              <a:off x="6412621"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4"/>
            <p:cNvSpPr/>
            <p:nvPr/>
          </p:nvSpPr>
          <p:spPr>
            <a:xfrm>
              <a:off x="6409376" y="3569743"/>
              <a:ext cx="119364" cy="44960"/>
            </a:xfrm>
            <a:custGeom>
              <a:avLst/>
              <a:gdLst/>
              <a:ahLst/>
              <a:cxnLst/>
              <a:rect l="l" t="t" r="r" b="b"/>
              <a:pathLst>
                <a:path w="2023" h="762" extrusionOk="0">
                  <a:moveTo>
                    <a:pt x="1586" y="122"/>
                  </a:moveTo>
                  <a:cubicBezTo>
                    <a:pt x="1763" y="122"/>
                    <a:pt x="1911" y="261"/>
                    <a:pt x="1911" y="446"/>
                  </a:cubicBezTo>
                  <a:lnTo>
                    <a:pt x="1911" y="650"/>
                  </a:lnTo>
                  <a:lnTo>
                    <a:pt x="111" y="650"/>
                  </a:lnTo>
                  <a:lnTo>
                    <a:pt x="111" y="446"/>
                  </a:lnTo>
                  <a:cubicBezTo>
                    <a:pt x="111"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2" y="743"/>
                    <a:pt x="2022" y="706"/>
                  </a:cubicBezTo>
                  <a:lnTo>
                    <a:pt x="2022" y="446"/>
                  </a:lnTo>
                  <a:cubicBezTo>
                    <a:pt x="2022" y="196"/>
                    <a:pt x="1828"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4"/>
            <p:cNvSpPr/>
            <p:nvPr/>
          </p:nvSpPr>
          <p:spPr>
            <a:xfrm>
              <a:off x="6559303"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4"/>
            <p:cNvSpPr/>
            <p:nvPr/>
          </p:nvSpPr>
          <p:spPr>
            <a:xfrm>
              <a:off x="6556058" y="3569743"/>
              <a:ext cx="119364" cy="44960"/>
            </a:xfrm>
            <a:custGeom>
              <a:avLst/>
              <a:gdLst/>
              <a:ahLst/>
              <a:cxnLst/>
              <a:rect l="l" t="t" r="r" b="b"/>
              <a:pathLst>
                <a:path w="2023"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3" y="743"/>
                    <a:pt x="2023" y="706"/>
                  </a:cubicBezTo>
                  <a:lnTo>
                    <a:pt x="2023" y="446"/>
                  </a:lnTo>
                  <a:cubicBezTo>
                    <a:pt x="2023"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4"/>
            <p:cNvSpPr/>
            <p:nvPr/>
          </p:nvSpPr>
          <p:spPr>
            <a:xfrm>
              <a:off x="5359531"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4"/>
            <p:cNvSpPr/>
            <p:nvPr/>
          </p:nvSpPr>
          <p:spPr>
            <a:xfrm>
              <a:off x="5356227" y="3596058"/>
              <a:ext cx="119364" cy="44901"/>
            </a:xfrm>
            <a:custGeom>
              <a:avLst/>
              <a:gdLst/>
              <a:ahLst/>
              <a:cxnLst/>
              <a:rect l="l" t="t" r="r" b="b"/>
              <a:pathLst>
                <a:path w="2023"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5"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4"/>
            <p:cNvSpPr/>
            <p:nvPr/>
          </p:nvSpPr>
          <p:spPr>
            <a:xfrm>
              <a:off x="5499074"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4"/>
            <p:cNvSpPr/>
            <p:nvPr/>
          </p:nvSpPr>
          <p:spPr>
            <a:xfrm>
              <a:off x="5495828"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32"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4"/>
            <p:cNvSpPr/>
            <p:nvPr/>
          </p:nvSpPr>
          <p:spPr>
            <a:xfrm>
              <a:off x="5642510"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4"/>
            <p:cNvSpPr/>
            <p:nvPr/>
          </p:nvSpPr>
          <p:spPr>
            <a:xfrm>
              <a:off x="5639206" y="3596058"/>
              <a:ext cx="119423" cy="44901"/>
            </a:xfrm>
            <a:custGeom>
              <a:avLst/>
              <a:gdLst/>
              <a:ahLst/>
              <a:cxnLst/>
              <a:rect l="l" t="t" r="r" b="b"/>
              <a:pathLst>
                <a:path w="2024"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6"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4"/>
            <p:cNvSpPr/>
            <p:nvPr/>
          </p:nvSpPr>
          <p:spPr>
            <a:xfrm>
              <a:off x="5782053"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4"/>
            <p:cNvSpPr/>
            <p:nvPr/>
          </p:nvSpPr>
          <p:spPr>
            <a:xfrm>
              <a:off x="5778808"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23"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4"/>
            <p:cNvSpPr/>
            <p:nvPr/>
          </p:nvSpPr>
          <p:spPr>
            <a:xfrm>
              <a:off x="5923307" y="3599304"/>
              <a:ext cx="113345" cy="38411"/>
            </a:xfrm>
            <a:custGeom>
              <a:avLst/>
              <a:gdLst/>
              <a:ahLst/>
              <a:cxnLst/>
              <a:rect l="l" t="t" r="r" b="b"/>
              <a:pathLst>
                <a:path w="1921" h="651" extrusionOk="0">
                  <a:moveTo>
                    <a:pt x="390" y="1"/>
                  </a:moveTo>
                  <a:cubicBezTo>
                    <a:pt x="177" y="1"/>
                    <a:pt x="0" y="177"/>
                    <a:pt x="0" y="381"/>
                  </a:cubicBezTo>
                  <a:lnTo>
                    <a:pt x="0" y="650"/>
                  </a:lnTo>
                  <a:lnTo>
                    <a:pt x="1921" y="650"/>
                  </a:lnTo>
                  <a:lnTo>
                    <a:pt x="1921" y="381"/>
                  </a:lnTo>
                  <a:cubicBezTo>
                    <a:pt x="192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4"/>
            <p:cNvSpPr/>
            <p:nvPr/>
          </p:nvSpPr>
          <p:spPr>
            <a:xfrm>
              <a:off x="5920003" y="3596058"/>
              <a:ext cx="119954" cy="44901"/>
            </a:xfrm>
            <a:custGeom>
              <a:avLst/>
              <a:gdLst/>
              <a:ahLst/>
              <a:cxnLst/>
              <a:rect l="l" t="t" r="r" b="b"/>
              <a:pathLst>
                <a:path w="2033" h="761" extrusionOk="0">
                  <a:moveTo>
                    <a:pt x="1587" y="112"/>
                  </a:moveTo>
                  <a:cubicBezTo>
                    <a:pt x="1773" y="112"/>
                    <a:pt x="1912" y="260"/>
                    <a:pt x="1912" y="436"/>
                  </a:cubicBezTo>
                  <a:lnTo>
                    <a:pt x="1912" y="650"/>
                  </a:lnTo>
                  <a:lnTo>
                    <a:pt x="121" y="650"/>
                  </a:lnTo>
                  <a:lnTo>
                    <a:pt x="121" y="436"/>
                  </a:lnTo>
                  <a:cubicBezTo>
                    <a:pt x="121" y="260"/>
                    <a:pt x="260" y="112"/>
                    <a:pt x="446" y="112"/>
                  </a:cubicBezTo>
                  <a:close/>
                  <a:moveTo>
                    <a:pt x="446" y="0"/>
                  </a:moveTo>
                  <a:cubicBezTo>
                    <a:pt x="205" y="0"/>
                    <a:pt x="1" y="195"/>
                    <a:pt x="1" y="436"/>
                  </a:cubicBezTo>
                  <a:lnTo>
                    <a:pt x="1" y="705"/>
                  </a:lnTo>
                  <a:cubicBezTo>
                    <a:pt x="1" y="733"/>
                    <a:pt x="29" y="761"/>
                    <a:pt x="56" y="761"/>
                  </a:cubicBezTo>
                  <a:lnTo>
                    <a:pt x="1977" y="761"/>
                  </a:lnTo>
                  <a:cubicBezTo>
                    <a:pt x="2004" y="761"/>
                    <a:pt x="2032" y="733"/>
                    <a:pt x="2032" y="705"/>
                  </a:cubicBezTo>
                  <a:lnTo>
                    <a:pt x="2032" y="436"/>
                  </a:lnTo>
                  <a:cubicBezTo>
                    <a:pt x="2032" y="195"/>
                    <a:pt x="1837"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4"/>
            <p:cNvSpPr/>
            <p:nvPr/>
          </p:nvSpPr>
          <p:spPr>
            <a:xfrm>
              <a:off x="6063440"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4"/>
            <p:cNvSpPr/>
            <p:nvPr/>
          </p:nvSpPr>
          <p:spPr>
            <a:xfrm>
              <a:off x="6060136" y="3596058"/>
              <a:ext cx="119364" cy="44901"/>
            </a:xfrm>
            <a:custGeom>
              <a:avLst/>
              <a:gdLst/>
              <a:ahLst/>
              <a:cxnLst/>
              <a:rect l="l" t="t" r="r" b="b"/>
              <a:pathLst>
                <a:path w="2023"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5"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4"/>
            <p:cNvSpPr/>
            <p:nvPr/>
          </p:nvSpPr>
          <p:spPr>
            <a:xfrm>
              <a:off x="6206818" y="3599304"/>
              <a:ext cx="112814" cy="38411"/>
            </a:xfrm>
            <a:custGeom>
              <a:avLst/>
              <a:gdLst/>
              <a:ahLst/>
              <a:cxnLst/>
              <a:rect l="l" t="t" r="r" b="b"/>
              <a:pathLst>
                <a:path w="1912" h="651" extrusionOk="0">
                  <a:moveTo>
                    <a:pt x="381" y="1"/>
                  </a:moveTo>
                  <a:cubicBezTo>
                    <a:pt x="168" y="1"/>
                    <a:pt x="1" y="177"/>
                    <a:pt x="1" y="381"/>
                  </a:cubicBezTo>
                  <a:lnTo>
                    <a:pt x="1" y="650"/>
                  </a:lnTo>
                  <a:lnTo>
                    <a:pt x="1912" y="650"/>
                  </a:lnTo>
                  <a:lnTo>
                    <a:pt x="1912" y="381"/>
                  </a:lnTo>
                  <a:cubicBezTo>
                    <a:pt x="1912" y="177"/>
                    <a:pt x="1735" y="1"/>
                    <a:pt x="15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4"/>
            <p:cNvSpPr/>
            <p:nvPr/>
          </p:nvSpPr>
          <p:spPr>
            <a:xfrm>
              <a:off x="6202982" y="3596058"/>
              <a:ext cx="119954" cy="44901"/>
            </a:xfrm>
            <a:custGeom>
              <a:avLst/>
              <a:gdLst/>
              <a:ahLst/>
              <a:cxnLst/>
              <a:rect l="l" t="t" r="r" b="b"/>
              <a:pathLst>
                <a:path w="2033" h="761" extrusionOk="0">
                  <a:moveTo>
                    <a:pt x="1587" y="112"/>
                  </a:moveTo>
                  <a:cubicBezTo>
                    <a:pt x="1773" y="112"/>
                    <a:pt x="1912" y="260"/>
                    <a:pt x="1912" y="436"/>
                  </a:cubicBezTo>
                  <a:lnTo>
                    <a:pt x="1912" y="650"/>
                  </a:lnTo>
                  <a:lnTo>
                    <a:pt x="121" y="650"/>
                  </a:lnTo>
                  <a:lnTo>
                    <a:pt x="121" y="436"/>
                  </a:lnTo>
                  <a:cubicBezTo>
                    <a:pt x="121" y="260"/>
                    <a:pt x="260" y="112"/>
                    <a:pt x="446" y="112"/>
                  </a:cubicBezTo>
                  <a:close/>
                  <a:moveTo>
                    <a:pt x="446" y="0"/>
                  </a:moveTo>
                  <a:cubicBezTo>
                    <a:pt x="205" y="0"/>
                    <a:pt x="1" y="195"/>
                    <a:pt x="1" y="436"/>
                  </a:cubicBezTo>
                  <a:lnTo>
                    <a:pt x="1" y="705"/>
                  </a:lnTo>
                  <a:cubicBezTo>
                    <a:pt x="1" y="733"/>
                    <a:pt x="29" y="761"/>
                    <a:pt x="66" y="761"/>
                  </a:cubicBezTo>
                  <a:lnTo>
                    <a:pt x="1977" y="761"/>
                  </a:lnTo>
                  <a:cubicBezTo>
                    <a:pt x="2004" y="761"/>
                    <a:pt x="2032" y="733"/>
                    <a:pt x="2032" y="705"/>
                  </a:cubicBezTo>
                  <a:lnTo>
                    <a:pt x="2032" y="436"/>
                  </a:lnTo>
                  <a:cubicBezTo>
                    <a:pt x="2032" y="195"/>
                    <a:pt x="1838"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4"/>
            <p:cNvSpPr/>
            <p:nvPr/>
          </p:nvSpPr>
          <p:spPr>
            <a:xfrm>
              <a:off x="6346419"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4"/>
            <p:cNvSpPr/>
            <p:nvPr/>
          </p:nvSpPr>
          <p:spPr>
            <a:xfrm>
              <a:off x="6342584" y="3596058"/>
              <a:ext cx="119895" cy="44901"/>
            </a:xfrm>
            <a:custGeom>
              <a:avLst/>
              <a:gdLst/>
              <a:ahLst/>
              <a:cxnLst/>
              <a:rect l="l" t="t" r="r" b="b"/>
              <a:pathLst>
                <a:path w="2032" h="761" extrusionOk="0">
                  <a:moveTo>
                    <a:pt x="1596" y="112"/>
                  </a:moveTo>
                  <a:cubicBezTo>
                    <a:pt x="1772" y="112"/>
                    <a:pt x="1921" y="260"/>
                    <a:pt x="1921" y="436"/>
                  </a:cubicBezTo>
                  <a:lnTo>
                    <a:pt x="1921" y="650"/>
                  </a:lnTo>
                  <a:lnTo>
                    <a:pt x="121" y="650"/>
                  </a:lnTo>
                  <a:lnTo>
                    <a:pt x="121" y="436"/>
                  </a:lnTo>
                  <a:cubicBezTo>
                    <a:pt x="121" y="260"/>
                    <a:pt x="269" y="112"/>
                    <a:pt x="446" y="112"/>
                  </a:cubicBezTo>
                  <a:close/>
                  <a:moveTo>
                    <a:pt x="446" y="0"/>
                  </a:moveTo>
                  <a:cubicBezTo>
                    <a:pt x="204" y="0"/>
                    <a:pt x="0" y="195"/>
                    <a:pt x="0" y="436"/>
                  </a:cubicBezTo>
                  <a:lnTo>
                    <a:pt x="0" y="705"/>
                  </a:lnTo>
                  <a:cubicBezTo>
                    <a:pt x="0" y="733"/>
                    <a:pt x="28" y="761"/>
                    <a:pt x="65" y="761"/>
                  </a:cubicBezTo>
                  <a:lnTo>
                    <a:pt x="1976" y="761"/>
                  </a:lnTo>
                  <a:cubicBezTo>
                    <a:pt x="2004" y="761"/>
                    <a:pt x="2032" y="733"/>
                    <a:pt x="2032" y="705"/>
                  </a:cubicBezTo>
                  <a:lnTo>
                    <a:pt x="2032" y="436"/>
                  </a:lnTo>
                  <a:cubicBezTo>
                    <a:pt x="2032" y="195"/>
                    <a:pt x="1837"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4"/>
            <p:cNvSpPr/>
            <p:nvPr/>
          </p:nvSpPr>
          <p:spPr>
            <a:xfrm>
              <a:off x="6493101"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4"/>
            <p:cNvSpPr/>
            <p:nvPr/>
          </p:nvSpPr>
          <p:spPr>
            <a:xfrm>
              <a:off x="6489797" y="3596058"/>
              <a:ext cx="119423" cy="44901"/>
            </a:xfrm>
            <a:custGeom>
              <a:avLst/>
              <a:gdLst/>
              <a:ahLst/>
              <a:cxnLst/>
              <a:rect l="l" t="t" r="r" b="b"/>
              <a:pathLst>
                <a:path w="2024"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6"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4"/>
            <p:cNvSpPr/>
            <p:nvPr/>
          </p:nvSpPr>
          <p:spPr>
            <a:xfrm>
              <a:off x="6632644"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4"/>
            <p:cNvSpPr/>
            <p:nvPr/>
          </p:nvSpPr>
          <p:spPr>
            <a:xfrm>
              <a:off x="6629399"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32"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4"/>
            <p:cNvSpPr/>
            <p:nvPr/>
          </p:nvSpPr>
          <p:spPr>
            <a:xfrm>
              <a:off x="5370447" y="2293916"/>
              <a:ext cx="907057" cy="792060"/>
            </a:xfrm>
            <a:custGeom>
              <a:avLst/>
              <a:gdLst/>
              <a:ahLst/>
              <a:cxnLst/>
              <a:rect l="l" t="t" r="r" b="b"/>
              <a:pathLst>
                <a:path w="15373" h="13424" extrusionOk="0">
                  <a:moveTo>
                    <a:pt x="465" y="0"/>
                  </a:moveTo>
                  <a:cubicBezTo>
                    <a:pt x="214" y="0"/>
                    <a:pt x="1" y="213"/>
                    <a:pt x="1" y="464"/>
                  </a:cubicBezTo>
                  <a:lnTo>
                    <a:pt x="1" y="12960"/>
                  </a:lnTo>
                  <a:cubicBezTo>
                    <a:pt x="1" y="13210"/>
                    <a:pt x="214" y="13423"/>
                    <a:pt x="465" y="13423"/>
                  </a:cubicBezTo>
                  <a:lnTo>
                    <a:pt x="14909" y="13423"/>
                  </a:lnTo>
                  <a:cubicBezTo>
                    <a:pt x="15168" y="13423"/>
                    <a:pt x="15372" y="13210"/>
                    <a:pt x="15372" y="12960"/>
                  </a:cubicBezTo>
                  <a:lnTo>
                    <a:pt x="15372" y="464"/>
                  </a:lnTo>
                  <a:cubicBezTo>
                    <a:pt x="15372" y="204"/>
                    <a:pt x="15168" y="0"/>
                    <a:pt x="149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4"/>
            <p:cNvSpPr/>
            <p:nvPr/>
          </p:nvSpPr>
          <p:spPr>
            <a:xfrm>
              <a:off x="5367201" y="2290611"/>
              <a:ext cx="913606" cy="798668"/>
            </a:xfrm>
            <a:custGeom>
              <a:avLst/>
              <a:gdLst/>
              <a:ahLst/>
              <a:cxnLst/>
              <a:rect l="l" t="t" r="r" b="b"/>
              <a:pathLst>
                <a:path w="15484" h="13536" extrusionOk="0">
                  <a:moveTo>
                    <a:pt x="14964" y="112"/>
                  </a:moveTo>
                  <a:cubicBezTo>
                    <a:pt x="15186" y="112"/>
                    <a:pt x="15372" y="297"/>
                    <a:pt x="15372" y="520"/>
                  </a:cubicBezTo>
                  <a:lnTo>
                    <a:pt x="15372" y="13016"/>
                  </a:lnTo>
                  <a:cubicBezTo>
                    <a:pt x="15372" y="13238"/>
                    <a:pt x="15186" y="13414"/>
                    <a:pt x="14964" y="13414"/>
                  </a:cubicBezTo>
                  <a:lnTo>
                    <a:pt x="520" y="13414"/>
                  </a:lnTo>
                  <a:cubicBezTo>
                    <a:pt x="297" y="13414"/>
                    <a:pt x="112" y="13238"/>
                    <a:pt x="112" y="13016"/>
                  </a:cubicBezTo>
                  <a:lnTo>
                    <a:pt x="112" y="520"/>
                  </a:lnTo>
                  <a:cubicBezTo>
                    <a:pt x="112" y="297"/>
                    <a:pt x="297" y="112"/>
                    <a:pt x="520" y="112"/>
                  </a:cubicBezTo>
                  <a:close/>
                  <a:moveTo>
                    <a:pt x="520" y="0"/>
                  </a:moveTo>
                  <a:cubicBezTo>
                    <a:pt x="232" y="0"/>
                    <a:pt x="0" y="232"/>
                    <a:pt x="0" y="520"/>
                  </a:cubicBezTo>
                  <a:lnTo>
                    <a:pt x="0" y="13016"/>
                  </a:lnTo>
                  <a:cubicBezTo>
                    <a:pt x="0" y="13303"/>
                    <a:pt x="232" y="13535"/>
                    <a:pt x="520" y="13535"/>
                  </a:cubicBezTo>
                  <a:lnTo>
                    <a:pt x="14964" y="13535"/>
                  </a:lnTo>
                  <a:cubicBezTo>
                    <a:pt x="15251" y="13535"/>
                    <a:pt x="15483" y="13303"/>
                    <a:pt x="15483" y="13016"/>
                  </a:cubicBezTo>
                  <a:lnTo>
                    <a:pt x="15483" y="520"/>
                  </a:lnTo>
                  <a:cubicBezTo>
                    <a:pt x="15483" y="232"/>
                    <a:pt x="15251" y="0"/>
                    <a:pt x="14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4"/>
            <p:cNvSpPr/>
            <p:nvPr/>
          </p:nvSpPr>
          <p:spPr>
            <a:xfrm>
              <a:off x="5370447" y="2293916"/>
              <a:ext cx="907057" cy="72279"/>
            </a:xfrm>
            <a:custGeom>
              <a:avLst/>
              <a:gdLst/>
              <a:ahLst/>
              <a:cxnLst/>
              <a:rect l="l" t="t" r="r" b="b"/>
              <a:pathLst>
                <a:path w="15373" h="1225" extrusionOk="0">
                  <a:moveTo>
                    <a:pt x="465" y="0"/>
                  </a:moveTo>
                  <a:cubicBezTo>
                    <a:pt x="214" y="0"/>
                    <a:pt x="1" y="204"/>
                    <a:pt x="1" y="464"/>
                  </a:cubicBezTo>
                  <a:lnTo>
                    <a:pt x="1" y="1225"/>
                  </a:lnTo>
                  <a:lnTo>
                    <a:pt x="15372" y="1225"/>
                  </a:lnTo>
                  <a:lnTo>
                    <a:pt x="15372" y="464"/>
                  </a:lnTo>
                  <a:cubicBezTo>
                    <a:pt x="15372" y="204"/>
                    <a:pt x="15168" y="0"/>
                    <a:pt x="14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4"/>
            <p:cNvSpPr/>
            <p:nvPr/>
          </p:nvSpPr>
          <p:spPr>
            <a:xfrm>
              <a:off x="5367201" y="2290611"/>
              <a:ext cx="913606" cy="78887"/>
            </a:xfrm>
            <a:custGeom>
              <a:avLst/>
              <a:gdLst/>
              <a:ahLst/>
              <a:cxnLst/>
              <a:rect l="l" t="t" r="r" b="b"/>
              <a:pathLst>
                <a:path w="15484" h="1337" extrusionOk="0">
                  <a:moveTo>
                    <a:pt x="14964" y="112"/>
                  </a:moveTo>
                  <a:cubicBezTo>
                    <a:pt x="15186" y="112"/>
                    <a:pt x="15372" y="297"/>
                    <a:pt x="15372" y="520"/>
                  </a:cubicBezTo>
                  <a:lnTo>
                    <a:pt x="15372" y="1225"/>
                  </a:lnTo>
                  <a:lnTo>
                    <a:pt x="112" y="1225"/>
                  </a:lnTo>
                  <a:lnTo>
                    <a:pt x="112" y="520"/>
                  </a:lnTo>
                  <a:cubicBezTo>
                    <a:pt x="112" y="297"/>
                    <a:pt x="297" y="112"/>
                    <a:pt x="520" y="112"/>
                  </a:cubicBezTo>
                  <a:close/>
                  <a:moveTo>
                    <a:pt x="520" y="0"/>
                  </a:moveTo>
                  <a:cubicBezTo>
                    <a:pt x="232" y="0"/>
                    <a:pt x="0" y="232"/>
                    <a:pt x="0" y="520"/>
                  </a:cubicBezTo>
                  <a:lnTo>
                    <a:pt x="0" y="1336"/>
                  </a:lnTo>
                  <a:lnTo>
                    <a:pt x="15483" y="1336"/>
                  </a:lnTo>
                  <a:lnTo>
                    <a:pt x="15483" y="520"/>
                  </a:lnTo>
                  <a:cubicBezTo>
                    <a:pt x="15483" y="232"/>
                    <a:pt x="15251" y="0"/>
                    <a:pt x="14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4"/>
            <p:cNvSpPr/>
            <p:nvPr/>
          </p:nvSpPr>
          <p:spPr>
            <a:xfrm>
              <a:off x="5462433"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86" y="409"/>
                    <a:pt x="112" y="344"/>
                    <a:pt x="112" y="260"/>
                  </a:cubicBezTo>
                  <a:cubicBezTo>
                    <a:pt x="112" y="177"/>
                    <a:pt x="186" y="112"/>
                    <a:pt x="260" y="112"/>
                  </a:cubicBezTo>
                  <a:close/>
                  <a:moveTo>
                    <a:pt x="260" y="1"/>
                  </a:moveTo>
                  <a:cubicBezTo>
                    <a:pt x="121" y="1"/>
                    <a:pt x="0" y="112"/>
                    <a:pt x="0" y="260"/>
                  </a:cubicBezTo>
                  <a:cubicBezTo>
                    <a:pt x="0"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4"/>
            <p:cNvSpPr/>
            <p:nvPr/>
          </p:nvSpPr>
          <p:spPr>
            <a:xfrm>
              <a:off x="5510048"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77" y="409"/>
                    <a:pt x="112" y="344"/>
                    <a:pt x="112" y="260"/>
                  </a:cubicBezTo>
                  <a:cubicBezTo>
                    <a:pt x="112" y="177"/>
                    <a:pt x="177" y="112"/>
                    <a:pt x="260" y="112"/>
                  </a:cubicBezTo>
                  <a:close/>
                  <a:moveTo>
                    <a:pt x="260" y="1"/>
                  </a:moveTo>
                  <a:cubicBezTo>
                    <a:pt x="112" y="1"/>
                    <a:pt x="0" y="112"/>
                    <a:pt x="0" y="260"/>
                  </a:cubicBezTo>
                  <a:cubicBezTo>
                    <a:pt x="0"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4"/>
            <p:cNvSpPr/>
            <p:nvPr/>
          </p:nvSpPr>
          <p:spPr>
            <a:xfrm>
              <a:off x="5415348"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77" y="409"/>
                    <a:pt x="112" y="344"/>
                    <a:pt x="112" y="260"/>
                  </a:cubicBezTo>
                  <a:cubicBezTo>
                    <a:pt x="112" y="177"/>
                    <a:pt x="177" y="112"/>
                    <a:pt x="260" y="112"/>
                  </a:cubicBezTo>
                  <a:close/>
                  <a:moveTo>
                    <a:pt x="260" y="1"/>
                  </a:moveTo>
                  <a:cubicBezTo>
                    <a:pt x="121" y="1"/>
                    <a:pt x="1" y="112"/>
                    <a:pt x="1" y="260"/>
                  </a:cubicBezTo>
                  <a:cubicBezTo>
                    <a:pt x="1"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4"/>
            <p:cNvSpPr/>
            <p:nvPr/>
          </p:nvSpPr>
          <p:spPr>
            <a:xfrm>
              <a:off x="5458597" y="2489275"/>
              <a:ext cx="556165" cy="7198"/>
            </a:xfrm>
            <a:custGeom>
              <a:avLst/>
              <a:gdLst/>
              <a:ahLst/>
              <a:cxnLst/>
              <a:rect l="l" t="t" r="r" b="b"/>
              <a:pathLst>
                <a:path w="9426" h="122" extrusionOk="0">
                  <a:moveTo>
                    <a:pt x="65" y="1"/>
                  </a:moveTo>
                  <a:cubicBezTo>
                    <a:pt x="28" y="1"/>
                    <a:pt x="0" y="29"/>
                    <a:pt x="0" y="57"/>
                  </a:cubicBezTo>
                  <a:cubicBezTo>
                    <a:pt x="0" y="94"/>
                    <a:pt x="28" y="121"/>
                    <a:pt x="65" y="121"/>
                  </a:cubicBezTo>
                  <a:lnTo>
                    <a:pt x="9370" y="121"/>
                  </a:lnTo>
                  <a:cubicBezTo>
                    <a:pt x="9398" y="121"/>
                    <a:pt x="9426" y="94"/>
                    <a:pt x="9426" y="57"/>
                  </a:cubicBezTo>
                  <a:cubicBezTo>
                    <a:pt x="9426" y="29"/>
                    <a:pt x="9398" y="1"/>
                    <a:pt x="93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4"/>
            <p:cNvSpPr/>
            <p:nvPr/>
          </p:nvSpPr>
          <p:spPr>
            <a:xfrm>
              <a:off x="5458597" y="2588932"/>
              <a:ext cx="199844" cy="7139"/>
            </a:xfrm>
            <a:custGeom>
              <a:avLst/>
              <a:gdLst/>
              <a:ahLst/>
              <a:cxnLst/>
              <a:rect l="l" t="t" r="r" b="b"/>
              <a:pathLst>
                <a:path w="3387" h="121" extrusionOk="0">
                  <a:moveTo>
                    <a:pt x="65" y="0"/>
                  </a:moveTo>
                  <a:cubicBezTo>
                    <a:pt x="28" y="0"/>
                    <a:pt x="0" y="28"/>
                    <a:pt x="0" y="65"/>
                  </a:cubicBezTo>
                  <a:cubicBezTo>
                    <a:pt x="0" y="93"/>
                    <a:pt x="28" y="121"/>
                    <a:pt x="65" y="121"/>
                  </a:cubicBezTo>
                  <a:lnTo>
                    <a:pt x="3331" y="121"/>
                  </a:lnTo>
                  <a:cubicBezTo>
                    <a:pt x="3359" y="121"/>
                    <a:pt x="3386" y="93"/>
                    <a:pt x="3386" y="65"/>
                  </a:cubicBezTo>
                  <a:cubicBezTo>
                    <a:pt x="3386" y="28"/>
                    <a:pt x="3359" y="0"/>
                    <a:pt x="3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4"/>
            <p:cNvSpPr/>
            <p:nvPr/>
          </p:nvSpPr>
          <p:spPr>
            <a:xfrm>
              <a:off x="5731192" y="2588932"/>
              <a:ext cx="240851" cy="7139"/>
            </a:xfrm>
            <a:custGeom>
              <a:avLst/>
              <a:gdLst/>
              <a:ahLst/>
              <a:cxnLst/>
              <a:rect l="l" t="t" r="r" b="b"/>
              <a:pathLst>
                <a:path w="4082" h="121" extrusionOk="0">
                  <a:moveTo>
                    <a:pt x="56" y="0"/>
                  </a:moveTo>
                  <a:cubicBezTo>
                    <a:pt x="19" y="0"/>
                    <a:pt x="0" y="28"/>
                    <a:pt x="0" y="65"/>
                  </a:cubicBezTo>
                  <a:cubicBezTo>
                    <a:pt x="0" y="93"/>
                    <a:pt x="19" y="121"/>
                    <a:pt x="56" y="121"/>
                  </a:cubicBezTo>
                  <a:lnTo>
                    <a:pt x="4026" y="121"/>
                  </a:lnTo>
                  <a:cubicBezTo>
                    <a:pt x="4054" y="121"/>
                    <a:pt x="4082" y="93"/>
                    <a:pt x="4082" y="65"/>
                  </a:cubicBezTo>
                  <a:cubicBezTo>
                    <a:pt x="4082" y="28"/>
                    <a:pt x="4054" y="0"/>
                    <a:pt x="4026"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4"/>
            <p:cNvSpPr/>
            <p:nvPr/>
          </p:nvSpPr>
          <p:spPr>
            <a:xfrm>
              <a:off x="5458597" y="2892150"/>
              <a:ext cx="359094" cy="6608"/>
            </a:xfrm>
            <a:custGeom>
              <a:avLst/>
              <a:gdLst/>
              <a:ahLst/>
              <a:cxnLst/>
              <a:rect l="l" t="t" r="r" b="b"/>
              <a:pathLst>
                <a:path w="6086" h="112" extrusionOk="0">
                  <a:moveTo>
                    <a:pt x="56" y="0"/>
                  </a:moveTo>
                  <a:cubicBezTo>
                    <a:pt x="28" y="0"/>
                    <a:pt x="0" y="19"/>
                    <a:pt x="0" y="56"/>
                  </a:cubicBezTo>
                  <a:cubicBezTo>
                    <a:pt x="0" y="84"/>
                    <a:pt x="28" y="112"/>
                    <a:pt x="56" y="112"/>
                  </a:cubicBezTo>
                  <a:lnTo>
                    <a:pt x="6021" y="112"/>
                  </a:lnTo>
                  <a:cubicBezTo>
                    <a:pt x="6058" y="112"/>
                    <a:pt x="6086" y="84"/>
                    <a:pt x="6086" y="56"/>
                  </a:cubicBezTo>
                  <a:cubicBezTo>
                    <a:pt x="6086" y="19"/>
                    <a:pt x="6058" y="0"/>
                    <a:pt x="60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4"/>
            <p:cNvSpPr/>
            <p:nvPr/>
          </p:nvSpPr>
          <p:spPr>
            <a:xfrm>
              <a:off x="5458597" y="2694017"/>
              <a:ext cx="561121" cy="6608"/>
            </a:xfrm>
            <a:custGeom>
              <a:avLst/>
              <a:gdLst/>
              <a:ahLst/>
              <a:cxnLst/>
              <a:rect l="l" t="t" r="r" b="b"/>
              <a:pathLst>
                <a:path w="9510" h="112" extrusionOk="0">
                  <a:moveTo>
                    <a:pt x="65" y="0"/>
                  </a:moveTo>
                  <a:cubicBezTo>
                    <a:pt x="28" y="0"/>
                    <a:pt x="0" y="28"/>
                    <a:pt x="0" y="56"/>
                  </a:cubicBezTo>
                  <a:cubicBezTo>
                    <a:pt x="0" y="93"/>
                    <a:pt x="28" y="112"/>
                    <a:pt x="65" y="112"/>
                  </a:cubicBezTo>
                  <a:lnTo>
                    <a:pt x="9444" y="112"/>
                  </a:lnTo>
                  <a:cubicBezTo>
                    <a:pt x="9481" y="112"/>
                    <a:pt x="9509" y="93"/>
                    <a:pt x="9509" y="56"/>
                  </a:cubicBezTo>
                  <a:cubicBezTo>
                    <a:pt x="9509" y="28"/>
                    <a:pt x="9481" y="0"/>
                    <a:pt x="9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4"/>
            <p:cNvSpPr/>
            <p:nvPr/>
          </p:nvSpPr>
          <p:spPr>
            <a:xfrm>
              <a:off x="5458597" y="2793614"/>
              <a:ext cx="182320" cy="7198"/>
            </a:xfrm>
            <a:custGeom>
              <a:avLst/>
              <a:gdLst/>
              <a:ahLst/>
              <a:cxnLst/>
              <a:rect l="l" t="t" r="r" b="b"/>
              <a:pathLst>
                <a:path w="3090" h="122" extrusionOk="0">
                  <a:moveTo>
                    <a:pt x="56" y="1"/>
                  </a:moveTo>
                  <a:cubicBezTo>
                    <a:pt x="28" y="1"/>
                    <a:pt x="0" y="29"/>
                    <a:pt x="0" y="66"/>
                  </a:cubicBezTo>
                  <a:cubicBezTo>
                    <a:pt x="0" y="93"/>
                    <a:pt x="28" y="121"/>
                    <a:pt x="56" y="121"/>
                  </a:cubicBezTo>
                  <a:lnTo>
                    <a:pt x="3034" y="121"/>
                  </a:lnTo>
                  <a:cubicBezTo>
                    <a:pt x="3071" y="121"/>
                    <a:pt x="3090" y="93"/>
                    <a:pt x="3090" y="66"/>
                  </a:cubicBezTo>
                  <a:cubicBezTo>
                    <a:pt x="3090" y="29"/>
                    <a:pt x="3071"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4"/>
            <p:cNvSpPr/>
            <p:nvPr/>
          </p:nvSpPr>
          <p:spPr>
            <a:xfrm>
              <a:off x="5688474" y="2793614"/>
              <a:ext cx="326288" cy="7198"/>
            </a:xfrm>
            <a:custGeom>
              <a:avLst/>
              <a:gdLst/>
              <a:ahLst/>
              <a:cxnLst/>
              <a:rect l="l" t="t" r="r" b="b"/>
              <a:pathLst>
                <a:path w="5530" h="122" extrusionOk="0">
                  <a:moveTo>
                    <a:pt x="56" y="1"/>
                  </a:moveTo>
                  <a:cubicBezTo>
                    <a:pt x="19" y="1"/>
                    <a:pt x="1" y="29"/>
                    <a:pt x="1" y="66"/>
                  </a:cubicBezTo>
                  <a:cubicBezTo>
                    <a:pt x="1" y="93"/>
                    <a:pt x="19" y="121"/>
                    <a:pt x="56" y="121"/>
                  </a:cubicBezTo>
                  <a:lnTo>
                    <a:pt x="5474" y="121"/>
                  </a:lnTo>
                  <a:cubicBezTo>
                    <a:pt x="5502" y="121"/>
                    <a:pt x="5530" y="93"/>
                    <a:pt x="5530" y="66"/>
                  </a:cubicBezTo>
                  <a:cubicBezTo>
                    <a:pt x="5530" y="29"/>
                    <a:pt x="5502" y="1"/>
                    <a:pt x="5474" y="1"/>
                  </a:cubicBez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4"/>
            <p:cNvSpPr/>
            <p:nvPr/>
          </p:nvSpPr>
          <p:spPr>
            <a:xfrm>
              <a:off x="6337628" y="2408264"/>
              <a:ext cx="409483" cy="672224"/>
            </a:xfrm>
            <a:custGeom>
              <a:avLst/>
              <a:gdLst/>
              <a:ahLst/>
              <a:cxnLst/>
              <a:rect l="l" t="t" r="r" b="b"/>
              <a:pathLst>
                <a:path w="6940" h="11393" extrusionOk="0">
                  <a:moveTo>
                    <a:pt x="103" y="1"/>
                  </a:moveTo>
                  <a:cubicBezTo>
                    <a:pt x="47" y="1"/>
                    <a:pt x="1" y="47"/>
                    <a:pt x="1" y="103"/>
                  </a:cubicBezTo>
                  <a:lnTo>
                    <a:pt x="1" y="11291"/>
                  </a:lnTo>
                  <a:cubicBezTo>
                    <a:pt x="1" y="11346"/>
                    <a:pt x="47" y="11393"/>
                    <a:pt x="103" y="11393"/>
                  </a:cubicBezTo>
                  <a:lnTo>
                    <a:pt x="6847" y="11393"/>
                  </a:lnTo>
                  <a:cubicBezTo>
                    <a:pt x="6903" y="11393"/>
                    <a:pt x="6940" y="11346"/>
                    <a:pt x="6940" y="11291"/>
                  </a:cubicBezTo>
                  <a:lnTo>
                    <a:pt x="6940" y="103"/>
                  </a:lnTo>
                  <a:cubicBezTo>
                    <a:pt x="6940" y="47"/>
                    <a:pt x="6903" y="1"/>
                    <a:pt x="68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4"/>
            <p:cNvSpPr/>
            <p:nvPr/>
          </p:nvSpPr>
          <p:spPr>
            <a:xfrm>
              <a:off x="6334383" y="2405019"/>
              <a:ext cx="416563" cy="678773"/>
            </a:xfrm>
            <a:custGeom>
              <a:avLst/>
              <a:gdLst/>
              <a:ahLst/>
              <a:cxnLst/>
              <a:rect l="l" t="t" r="r" b="b"/>
              <a:pathLst>
                <a:path w="7060" h="11504" extrusionOk="0">
                  <a:moveTo>
                    <a:pt x="6902" y="121"/>
                  </a:moveTo>
                  <a:cubicBezTo>
                    <a:pt x="6921" y="121"/>
                    <a:pt x="6939" y="130"/>
                    <a:pt x="6939" y="158"/>
                  </a:cubicBezTo>
                  <a:lnTo>
                    <a:pt x="6939" y="11346"/>
                  </a:lnTo>
                  <a:cubicBezTo>
                    <a:pt x="6939" y="11373"/>
                    <a:pt x="6921" y="11392"/>
                    <a:pt x="6902" y="11392"/>
                  </a:cubicBezTo>
                  <a:lnTo>
                    <a:pt x="158" y="11392"/>
                  </a:lnTo>
                  <a:cubicBezTo>
                    <a:pt x="139" y="11392"/>
                    <a:pt x="121" y="11373"/>
                    <a:pt x="121" y="11346"/>
                  </a:cubicBezTo>
                  <a:lnTo>
                    <a:pt x="121" y="158"/>
                  </a:lnTo>
                  <a:cubicBezTo>
                    <a:pt x="121" y="130"/>
                    <a:pt x="139" y="121"/>
                    <a:pt x="158" y="121"/>
                  </a:cubicBezTo>
                  <a:close/>
                  <a:moveTo>
                    <a:pt x="158" y="0"/>
                  </a:moveTo>
                  <a:cubicBezTo>
                    <a:pt x="65" y="0"/>
                    <a:pt x="0" y="65"/>
                    <a:pt x="0" y="158"/>
                  </a:cubicBezTo>
                  <a:lnTo>
                    <a:pt x="0" y="11346"/>
                  </a:lnTo>
                  <a:cubicBezTo>
                    <a:pt x="0" y="11438"/>
                    <a:pt x="74" y="11503"/>
                    <a:pt x="158" y="11503"/>
                  </a:cubicBezTo>
                  <a:lnTo>
                    <a:pt x="6902" y="11503"/>
                  </a:lnTo>
                  <a:cubicBezTo>
                    <a:pt x="6985" y="11503"/>
                    <a:pt x="7060" y="11438"/>
                    <a:pt x="7060" y="11346"/>
                  </a:cubicBezTo>
                  <a:lnTo>
                    <a:pt x="7060" y="158"/>
                  </a:lnTo>
                  <a:cubicBezTo>
                    <a:pt x="7060" y="65"/>
                    <a:pt x="6985" y="0"/>
                    <a:pt x="6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4"/>
            <p:cNvSpPr/>
            <p:nvPr/>
          </p:nvSpPr>
          <p:spPr>
            <a:xfrm>
              <a:off x="6397280" y="2535829"/>
              <a:ext cx="135825" cy="7139"/>
            </a:xfrm>
            <a:custGeom>
              <a:avLst/>
              <a:gdLst/>
              <a:ahLst/>
              <a:cxnLst/>
              <a:rect l="l" t="t" r="r" b="b"/>
              <a:pathLst>
                <a:path w="2302" h="121" extrusionOk="0">
                  <a:moveTo>
                    <a:pt x="57" y="0"/>
                  </a:moveTo>
                  <a:cubicBezTo>
                    <a:pt x="20" y="0"/>
                    <a:pt x="1" y="28"/>
                    <a:pt x="1" y="65"/>
                  </a:cubicBezTo>
                  <a:cubicBezTo>
                    <a:pt x="1" y="93"/>
                    <a:pt x="20" y="121"/>
                    <a:pt x="57" y="121"/>
                  </a:cubicBezTo>
                  <a:lnTo>
                    <a:pt x="2246" y="121"/>
                  </a:lnTo>
                  <a:cubicBezTo>
                    <a:pt x="2274" y="121"/>
                    <a:pt x="2302" y="93"/>
                    <a:pt x="2302" y="65"/>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4"/>
            <p:cNvSpPr/>
            <p:nvPr/>
          </p:nvSpPr>
          <p:spPr>
            <a:xfrm>
              <a:off x="6558772" y="2535829"/>
              <a:ext cx="53162" cy="7139"/>
            </a:xfrm>
            <a:custGeom>
              <a:avLst/>
              <a:gdLst/>
              <a:ahLst/>
              <a:cxnLst/>
              <a:rect l="l" t="t" r="r" b="b"/>
              <a:pathLst>
                <a:path w="901" h="121" extrusionOk="0">
                  <a:moveTo>
                    <a:pt x="56" y="0"/>
                  </a:moveTo>
                  <a:cubicBezTo>
                    <a:pt x="19" y="0"/>
                    <a:pt x="1" y="28"/>
                    <a:pt x="1" y="65"/>
                  </a:cubicBezTo>
                  <a:cubicBezTo>
                    <a:pt x="1" y="93"/>
                    <a:pt x="19" y="121"/>
                    <a:pt x="56" y="121"/>
                  </a:cubicBezTo>
                  <a:lnTo>
                    <a:pt x="835" y="121"/>
                  </a:lnTo>
                  <a:cubicBezTo>
                    <a:pt x="873" y="121"/>
                    <a:pt x="900" y="93"/>
                    <a:pt x="900" y="65"/>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4"/>
            <p:cNvSpPr/>
            <p:nvPr/>
          </p:nvSpPr>
          <p:spPr>
            <a:xfrm>
              <a:off x="6641967" y="2535829"/>
              <a:ext cx="48796" cy="7139"/>
            </a:xfrm>
            <a:custGeom>
              <a:avLst/>
              <a:gdLst/>
              <a:ahLst/>
              <a:cxnLst/>
              <a:rect l="l" t="t" r="r" b="b"/>
              <a:pathLst>
                <a:path w="827" h="121" extrusionOk="0">
                  <a:moveTo>
                    <a:pt x="56" y="0"/>
                  </a:moveTo>
                  <a:cubicBezTo>
                    <a:pt x="19" y="0"/>
                    <a:pt x="1" y="28"/>
                    <a:pt x="1" y="65"/>
                  </a:cubicBezTo>
                  <a:cubicBezTo>
                    <a:pt x="1" y="93"/>
                    <a:pt x="19" y="121"/>
                    <a:pt x="56" y="121"/>
                  </a:cubicBezTo>
                  <a:lnTo>
                    <a:pt x="771" y="121"/>
                  </a:lnTo>
                  <a:cubicBezTo>
                    <a:pt x="798" y="121"/>
                    <a:pt x="826" y="93"/>
                    <a:pt x="826" y="65"/>
                  </a:cubicBezTo>
                  <a:cubicBezTo>
                    <a:pt x="826"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4"/>
            <p:cNvSpPr/>
            <p:nvPr/>
          </p:nvSpPr>
          <p:spPr>
            <a:xfrm>
              <a:off x="6554937" y="2625042"/>
              <a:ext cx="135825" cy="6608"/>
            </a:xfrm>
            <a:custGeom>
              <a:avLst/>
              <a:gdLst/>
              <a:ahLst/>
              <a:cxnLst/>
              <a:rect l="l" t="t" r="r" b="b"/>
              <a:pathLst>
                <a:path w="2302" h="112" extrusionOk="0">
                  <a:moveTo>
                    <a:pt x="56" y="0"/>
                  </a:moveTo>
                  <a:cubicBezTo>
                    <a:pt x="19" y="0"/>
                    <a:pt x="1" y="28"/>
                    <a:pt x="1" y="56"/>
                  </a:cubicBezTo>
                  <a:cubicBezTo>
                    <a:pt x="1" y="93"/>
                    <a:pt x="19" y="112"/>
                    <a:pt x="56" y="112"/>
                  </a:cubicBezTo>
                  <a:lnTo>
                    <a:pt x="2246" y="112"/>
                  </a:lnTo>
                  <a:cubicBezTo>
                    <a:pt x="2273" y="112"/>
                    <a:pt x="2301" y="93"/>
                    <a:pt x="2301" y="56"/>
                  </a:cubicBezTo>
                  <a:cubicBezTo>
                    <a:pt x="2301" y="28"/>
                    <a:pt x="2283"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4"/>
            <p:cNvSpPr/>
            <p:nvPr/>
          </p:nvSpPr>
          <p:spPr>
            <a:xfrm>
              <a:off x="6476108" y="2625042"/>
              <a:ext cx="53162" cy="6608"/>
            </a:xfrm>
            <a:custGeom>
              <a:avLst/>
              <a:gdLst/>
              <a:ahLst/>
              <a:cxnLst/>
              <a:rect l="l" t="t" r="r" b="b"/>
              <a:pathLst>
                <a:path w="901" h="112" extrusionOk="0">
                  <a:moveTo>
                    <a:pt x="56" y="0"/>
                  </a:moveTo>
                  <a:cubicBezTo>
                    <a:pt x="29" y="0"/>
                    <a:pt x="1" y="28"/>
                    <a:pt x="1" y="56"/>
                  </a:cubicBezTo>
                  <a:cubicBezTo>
                    <a:pt x="1" y="93"/>
                    <a:pt x="29" y="112"/>
                    <a:pt x="56" y="112"/>
                  </a:cubicBezTo>
                  <a:lnTo>
                    <a:pt x="845" y="112"/>
                  </a:lnTo>
                  <a:cubicBezTo>
                    <a:pt x="873" y="112"/>
                    <a:pt x="901" y="93"/>
                    <a:pt x="901" y="56"/>
                  </a:cubicBezTo>
                  <a:cubicBezTo>
                    <a:pt x="901" y="28"/>
                    <a:pt x="873" y="0"/>
                    <a:pt x="8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4"/>
            <p:cNvSpPr/>
            <p:nvPr/>
          </p:nvSpPr>
          <p:spPr>
            <a:xfrm>
              <a:off x="6397280" y="2625042"/>
              <a:ext cx="48796" cy="6608"/>
            </a:xfrm>
            <a:custGeom>
              <a:avLst/>
              <a:gdLst/>
              <a:ahLst/>
              <a:cxnLst/>
              <a:rect l="l" t="t" r="r" b="b"/>
              <a:pathLst>
                <a:path w="827" h="112" extrusionOk="0">
                  <a:moveTo>
                    <a:pt x="57" y="0"/>
                  </a:moveTo>
                  <a:cubicBezTo>
                    <a:pt x="20" y="0"/>
                    <a:pt x="1" y="28"/>
                    <a:pt x="1" y="56"/>
                  </a:cubicBezTo>
                  <a:cubicBezTo>
                    <a:pt x="1" y="93"/>
                    <a:pt x="20" y="112"/>
                    <a:pt x="57" y="112"/>
                  </a:cubicBezTo>
                  <a:lnTo>
                    <a:pt x="771" y="112"/>
                  </a:lnTo>
                  <a:cubicBezTo>
                    <a:pt x="808" y="112"/>
                    <a:pt x="827" y="93"/>
                    <a:pt x="827" y="56"/>
                  </a:cubicBezTo>
                  <a:cubicBezTo>
                    <a:pt x="827"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4"/>
            <p:cNvSpPr/>
            <p:nvPr/>
          </p:nvSpPr>
          <p:spPr>
            <a:xfrm>
              <a:off x="6397280" y="2580140"/>
              <a:ext cx="73459" cy="6667"/>
            </a:xfrm>
            <a:custGeom>
              <a:avLst/>
              <a:gdLst/>
              <a:ahLst/>
              <a:cxnLst/>
              <a:rect l="l" t="t" r="r" b="b"/>
              <a:pathLst>
                <a:path w="1245" h="113" extrusionOk="0">
                  <a:moveTo>
                    <a:pt x="57" y="1"/>
                  </a:moveTo>
                  <a:cubicBezTo>
                    <a:pt x="20" y="1"/>
                    <a:pt x="1" y="29"/>
                    <a:pt x="1" y="56"/>
                  </a:cubicBezTo>
                  <a:cubicBezTo>
                    <a:pt x="1" y="94"/>
                    <a:pt x="20" y="112"/>
                    <a:pt x="57" y="112"/>
                  </a:cubicBezTo>
                  <a:lnTo>
                    <a:pt x="1179" y="112"/>
                  </a:lnTo>
                  <a:cubicBezTo>
                    <a:pt x="1216" y="112"/>
                    <a:pt x="1244" y="94"/>
                    <a:pt x="1244" y="56"/>
                  </a:cubicBezTo>
                  <a:cubicBezTo>
                    <a:pt x="1244" y="29"/>
                    <a:pt x="1216" y="1"/>
                    <a:pt x="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4"/>
            <p:cNvSpPr/>
            <p:nvPr/>
          </p:nvSpPr>
          <p:spPr>
            <a:xfrm>
              <a:off x="6491980" y="2580140"/>
              <a:ext cx="119954" cy="6667"/>
            </a:xfrm>
            <a:custGeom>
              <a:avLst/>
              <a:gdLst/>
              <a:ahLst/>
              <a:cxnLst/>
              <a:rect l="l" t="t" r="r" b="b"/>
              <a:pathLst>
                <a:path w="2033" h="113" extrusionOk="0">
                  <a:moveTo>
                    <a:pt x="56" y="1"/>
                  </a:moveTo>
                  <a:cubicBezTo>
                    <a:pt x="29" y="1"/>
                    <a:pt x="1" y="29"/>
                    <a:pt x="1" y="56"/>
                  </a:cubicBezTo>
                  <a:cubicBezTo>
                    <a:pt x="1" y="94"/>
                    <a:pt x="29" y="112"/>
                    <a:pt x="56" y="112"/>
                  </a:cubicBezTo>
                  <a:lnTo>
                    <a:pt x="1967" y="112"/>
                  </a:lnTo>
                  <a:cubicBezTo>
                    <a:pt x="2005" y="112"/>
                    <a:pt x="2032" y="94"/>
                    <a:pt x="2032" y="56"/>
                  </a:cubicBezTo>
                  <a:cubicBezTo>
                    <a:pt x="2032" y="29"/>
                    <a:pt x="2005"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4"/>
            <p:cNvSpPr/>
            <p:nvPr/>
          </p:nvSpPr>
          <p:spPr>
            <a:xfrm>
              <a:off x="6641967" y="2580140"/>
              <a:ext cx="48796" cy="6667"/>
            </a:xfrm>
            <a:custGeom>
              <a:avLst/>
              <a:gdLst/>
              <a:ahLst/>
              <a:cxnLst/>
              <a:rect l="l" t="t" r="r" b="b"/>
              <a:pathLst>
                <a:path w="827" h="113" extrusionOk="0">
                  <a:moveTo>
                    <a:pt x="56" y="1"/>
                  </a:moveTo>
                  <a:cubicBezTo>
                    <a:pt x="19" y="1"/>
                    <a:pt x="1" y="29"/>
                    <a:pt x="1" y="56"/>
                  </a:cubicBezTo>
                  <a:cubicBezTo>
                    <a:pt x="1" y="94"/>
                    <a:pt x="19" y="112"/>
                    <a:pt x="56" y="112"/>
                  </a:cubicBezTo>
                  <a:lnTo>
                    <a:pt x="771" y="112"/>
                  </a:lnTo>
                  <a:cubicBezTo>
                    <a:pt x="798" y="112"/>
                    <a:pt x="826" y="94"/>
                    <a:pt x="826" y="56"/>
                  </a:cubicBezTo>
                  <a:cubicBezTo>
                    <a:pt x="826" y="29"/>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4"/>
            <p:cNvSpPr/>
            <p:nvPr/>
          </p:nvSpPr>
          <p:spPr>
            <a:xfrm>
              <a:off x="6397280" y="2664456"/>
              <a:ext cx="135825" cy="7198"/>
            </a:xfrm>
            <a:custGeom>
              <a:avLst/>
              <a:gdLst/>
              <a:ahLst/>
              <a:cxnLst/>
              <a:rect l="l" t="t" r="r" b="b"/>
              <a:pathLst>
                <a:path w="2302" h="122" extrusionOk="0">
                  <a:moveTo>
                    <a:pt x="57" y="0"/>
                  </a:moveTo>
                  <a:cubicBezTo>
                    <a:pt x="20" y="0"/>
                    <a:pt x="1" y="28"/>
                    <a:pt x="1" y="56"/>
                  </a:cubicBezTo>
                  <a:cubicBezTo>
                    <a:pt x="1" y="93"/>
                    <a:pt x="20" y="121"/>
                    <a:pt x="57" y="121"/>
                  </a:cubicBezTo>
                  <a:lnTo>
                    <a:pt x="2246" y="121"/>
                  </a:lnTo>
                  <a:cubicBezTo>
                    <a:pt x="2274" y="121"/>
                    <a:pt x="2302" y="93"/>
                    <a:pt x="2302" y="56"/>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4"/>
            <p:cNvSpPr/>
            <p:nvPr/>
          </p:nvSpPr>
          <p:spPr>
            <a:xfrm>
              <a:off x="6558772" y="2664456"/>
              <a:ext cx="53162" cy="7198"/>
            </a:xfrm>
            <a:custGeom>
              <a:avLst/>
              <a:gdLst/>
              <a:ahLst/>
              <a:cxnLst/>
              <a:rect l="l" t="t" r="r" b="b"/>
              <a:pathLst>
                <a:path w="901" h="122" extrusionOk="0">
                  <a:moveTo>
                    <a:pt x="56" y="0"/>
                  </a:moveTo>
                  <a:cubicBezTo>
                    <a:pt x="19" y="0"/>
                    <a:pt x="1" y="28"/>
                    <a:pt x="1" y="56"/>
                  </a:cubicBezTo>
                  <a:cubicBezTo>
                    <a:pt x="1" y="93"/>
                    <a:pt x="19" y="121"/>
                    <a:pt x="56" y="121"/>
                  </a:cubicBezTo>
                  <a:lnTo>
                    <a:pt x="835" y="121"/>
                  </a:lnTo>
                  <a:cubicBezTo>
                    <a:pt x="873" y="121"/>
                    <a:pt x="900" y="93"/>
                    <a:pt x="900" y="56"/>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4"/>
            <p:cNvSpPr/>
            <p:nvPr/>
          </p:nvSpPr>
          <p:spPr>
            <a:xfrm>
              <a:off x="6397280" y="2806772"/>
              <a:ext cx="135825" cy="7139"/>
            </a:xfrm>
            <a:custGeom>
              <a:avLst/>
              <a:gdLst/>
              <a:ahLst/>
              <a:cxnLst/>
              <a:rect l="l" t="t" r="r" b="b"/>
              <a:pathLst>
                <a:path w="2302" h="121" extrusionOk="0">
                  <a:moveTo>
                    <a:pt x="57" y="0"/>
                  </a:moveTo>
                  <a:cubicBezTo>
                    <a:pt x="20" y="0"/>
                    <a:pt x="1" y="28"/>
                    <a:pt x="1" y="65"/>
                  </a:cubicBezTo>
                  <a:cubicBezTo>
                    <a:pt x="1" y="93"/>
                    <a:pt x="20" y="121"/>
                    <a:pt x="57" y="121"/>
                  </a:cubicBezTo>
                  <a:lnTo>
                    <a:pt x="2246" y="121"/>
                  </a:lnTo>
                  <a:cubicBezTo>
                    <a:pt x="2274" y="121"/>
                    <a:pt x="2302" y="93"/>
                    <a:pt x="2302" y="65"/>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4"/>
            <p:cNvSpPr/>
            <p:nvPr/>
          </p:nvSpPr>
          <p:spPr>
            <a:xfrm>
              <a:off x="6558772" y="2806772"/>
              <a:ext cx="53162" cy="7139"/>
            </a:xfrm>
            <a:custGeom>
              <a:avLst/>
              <a:gdLst/>
              <a:ahLst/>
              <a:cxnLst/>
              <a:rect l="l" t="t" r="r" b="b"/>
              <a:pathLst>
                <a:path w="901" h="121" extrusionOk="0">
                  <a:moveTo>
                    <a:pt x="56" y="0"/>
                  </a:moveTo>
                  <a:cubicBezTo>
                    <a:pt x="19" y="0"/>
                    <a:pt x="1" y="28"/>
                    <a:pt x="1" y="65"/>
                  </a:cubicBezTo>
                  <a:cubicBezTo>
                    <a:pt x="1" y="93"/>
                    <a:pt x="19" y="121"/>
                    <a:pt x="56" y="121"/>
                  </a:cubicBezTo>
                  <a:lnTo>
                    <a:pt x="835" y="121"/>
                  </a:lnTo>
                  <a:cubicBezTo>
                    <a:pt x="873" y="121"/>
                    <a:pt x="900" y="93"/>
                    <a:pt x="900" y="65"/>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4"/>
            <p:cNvSpPr/>
            <p:nvPr/>
          </p:nvSpPr>
          <p:spPr>
            <a:xfrm>
              <a:off x="6641967" y="2664456"/>
              <a:ext cx="48796" cy="7198"/>
            </a:xfrm>
            <a:custGeom>
              <a:avLst/>
              <a:gdLst/>
              <a:ahLst/>
              <a:cxnLst/>
              <a:rect l="l" t="t" r="r" b="b"/>
              <a:pathLst>
                <a:path w="827" h="122" extrusionOk="0">
                  <a:moveTo>
                    <a:pt x="56" y="0"/>
                  </a:moveTo>
                  <a:cubicBezTo>
                    <a:pt x="19" y="0"/>
                    <a:pt x="1" y="28"/>
                    <a:pt x="1" y="56"/>
                  </a:cubicBezTo>
                  <a:cubicBezTo>
                    <a:pt x="1" y="93"/>
                    <a:pt x="19" y="121"/>
                    <a:pt x="56" y="121"/>
                  </a:cubicBezTo>
                  <a:lnTo>
                    <a:pt x="771" y="121"/>
                  </a:lnTo>
                  <a:cubicBezTo>
                    <a:pt x="798" y="121"/>
                    <a:pt x="826" y="93"/>
                    <a:pt x="826" y="56"/>
                  </a:cubicBezTo>
                  <a:cubicBezTo>
                    <a:pt x="826"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4"/>
            <p:cNvSpPr/>
            <p:nvPr/>
          </p:nvSpPr>
          <p:spPr>
            <a:xfrm>
              <a:off x="6554937" y="2753669"/>
              <a:ext cx="135825" cy="6608"/>
            </a:xfrm>
            <a:custGeom>
              <a:avLst/>
              <a:gdLst/>
              <a:ahLst/>
              <a:cxnLst/>
              <a:rect l="l" t="t" r="r" b="b"/>
              <a:pathLst>
                <a:path w="2302" h="112" extrusionOk="0">
                  <a:moveTo>
                    <a:pt x="56" y="1"/>
                  </a:moveTo>
                  <a:cubicBezTo>
                    <a:pt x="19" y="1"/>
                    <a:pt x="1" y="19"/>
                    <a:pt x="1" y="56"/>
                  </a:cubicBezTo>
                  <a:cubicBezTo>
                    <a:pt x="1" y="84"/>
                    <a:pt x="19" y="112"/>
                    <a:pt x="56" y="112"/>
                  </a:cubicBezTo>
                  <a:lnTo>
                    <a:pt x="2246" y="112"/>
                  </a:lnTo>
                  <a:cubicBezTo>
                    <a:pt x="2273" y="112"/>
                    <a:pt x="2301" y="84"/>
                    <a:pt x="2301" y="56"/>
                  </a:cubicBezTo>
                  <a:cubicBezTo>
                    <a:pt x="2301" y="19"/>
                    <a:pt x="2283"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4"/>
            <p:cNvSpPr/>
            <p:nvPr/>
          </p:nvSpPr>
          <p:spPr>
            <a:xfrm>
              <a:off x="6476108" y="2753669"/>
              <a:ext cx="53162" cy="6608"/>
            </a:xfrm>
            <a:custGeom>
              <a:avLst/>
              <a:gdLst/>
              <a:ahLst/>
              <a:cxnLst/>
              <a:rect l="l" t="t" r="r" b="b"/>
              <a:pathLst>
                <a:path w="901" h="112" extrusionOk="0">
                  <a:moveTo>
                    <a:pt x="56" y="1"/>
                  </a:moveTo>
                  <a:cubicBezTo>
                    <a:pt x="29" y="1"/>
                    <a:pt x="1" y="19"/>
                    <a:pt x="1" y="56"/>
                  </a:cubicBezTo>
                  <a:cubicBezTo>
                    <a:pt x="1" y="84"/>
                    <a:pt x="29" y="112"/>
                    <a:pt x="56" y="112"/>
                  </a:cubicBezTo>
                  <a:lnTo>
                    <a:pt x="845" y="112"/>
                  </a:lnTo>
                  <a:cubicBezTo>
                    <a:pt x="873" y="112"/>
                    <a:pt x="901" y="84"/>
                    <a:pt x="901" y="56"/>
                  </a:cubicBezTo>
                  <a:cubicBezTo>
                    <a:pt x="901" y="19"/>
                    <a:pt x="873" y="1"/>
                    <a:pt x="8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4"/>
            <p:cNvSpPr/>
            <p:nvPr/>
          </p:nvSpPr>
          <p:spPr>
            <a:xfrm>
              <a:off x="6397280" y="2753669"/>
              <a:ext cx="48796" cy="6608"/>
            </a:xfrm>
            <a:custGeom>
              <a:avLst/>
              <a:gdLst/>
              <a:ahLst/>
              <a:cxnLst/>
              <a:rect l="l" t="t" r="r" b="b"/>
              <a:pathLst>
                <a:path w="827" h="112" extrusionOk="0">
                  <a:moveTo>
                    <a:pt x="57" y="1"/>
                  </a:moveTo>
                  <a:cubicBezTo>
                    <a:pt x="20" y="1"/>
                    <a:pt x="1" y="19"/>
                    <a:pt x="1" y="56"/>
                  </a:cubicBezTo>
                  <a:cubicBezTo>
                    <a:pt x="1" y="84"/>
                    <a:pt x="20" y="112"/>
                    <a:pt x="57" y="112"/>
                  </a:cubicBezTo>
                  <a:lnTo>
                    <a:pt x="771" y="112"/>
                  </a:lnTo>
                  <a:cubicBezTo>
                    <a:pt x="808" y="112"/>
                    <a:pt x="827" y="84"/>
                    <a:pt x="827" y="56"/>
                  </a:cubicBezTo>
                  <a:cubicBezTo>
                    <a:pt x="827" y="19"/>
                    <a:pt x="808" y="1"/>
                    <a:pt x="7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4"/>
            <p:cNvSpPr/>
            <p:nvPr/>
          </p:nvSpPr>
          <p:spPr>
            <a:xfrm>
              <a:off x="6476108" y="2854919"/>
              <a:ext cx="53162" cy="7198"/>
            </a:xfrm>
            <a:custGeom>
              <a:avLst/>
              <a:gdLst/>
              <a:ahLst/>
              <a:cxnLst/>
              <a:rect l="l" t="t" r="r" b="b"/>
              <a:pathLst>
                <a:path w="901" h="122" extrusionOk="0">
                  <a:moveTo>
                    <a:pt x="56" y="1"/>
                  </a:moveTo>
                  <a:cubicBezTo>
                    <a:pt x="29" y="1"/>
                    <a:pt x="1" y="29"/>
                    <a:pt x="1" y="66"/>
                  </a:cubicBezTo>
                  <a:cubicBezTo>
                    <a:pt x="1" y="93"/>
                    <a:pt x="29" y="121"/>
                    <a:pt x="56" y="121"/>
                  </a:cubicBezTo>
                  <a:lnTo>
                    <a:pt x="845" y="121"/>
                  </a:lnTo>
                  <a:cubicBezTo>
                    <a:pt x="873" y="121"/>
                    <a:pt x="901" y="93"/>
                    <a:pt x="901" y="66"/>
                  </a:cubicBezTo>
                  <a:cubicBezTo>
                    <a:pt x="901" y="29"/>
                    <a:pt x="873"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4"/>
            <p:cNvSpPr/>
            <p:nvPr/>
          </p:nvSpPr>
          <p:spPr>
            <a:xfrm>
              <a:off x="6397280" y="2854919"/>
              <a:ext cx="48796" cy="7198"/>
            </a:xfrm>
            <a:custGeom>
              <a:avLst/>
              <a:gdLst/>
              <a:ahLst/>
              <a:cxnLst/>
              <a:rect l="l" t="t" r="r" b="b"/>
              <a:pathLst>
                <a:path w="827" h="122" extrusionOk="0">
                  <a:moveTo>
                    <a:pt x="57" y="1"/>
                  </a:moveTo>
                  <a:cubicBezTo>
                    <a:pt x="20" y="1"/>
                    <a:pt x="1" y="29"/>
                    <a:pt x="1" y="66"/>
                  </a:cubicBezTo>
                  <a:cubicBezTo>
                    <a:pt x="1" y="93"/>
                    <a:pt x="20" y="121"/>
                    <a:pt x="57" y="121"/>
                  </a:cubicBezTo>
                  <a:lnTo>
                    <a:pt x="771" y="121"/>
                  </a:lnTo>
                  <a:cubicBezTo>
                    <a:pt x="808" y="121"/>
                    <a:pt x="827" y="93"/>
                    <a:pt x="827" y="66"/>
                  </a:cubicBezTo>
                  <a:cubicBezTo>
                    <a:pt x="827" y="29"/>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4"/>
            <p:cNvSpPr/>
            <p:nvPr/>
          </p:nvSpPr>
          <p:spPr>
            <a:xfrm>
              <a:off x="6397280" y="2708236"/>
              <a:ext cx="73459" cy="7198"/>
            </a:xfrm>
            <a:custGeom>
              <a:avLst/>
              <a:gdLst/>
              <a:ahLst/>
              <a:cxnLst/>
              <a:rect l="l" t="t" r="r" b="b"/>
              <a:pathLst>
                <a:path w="1245" h="122" extrusionOk="0">
                  <a:moveTo>
                    <a:pt x="57" y="1"/>
                  </a:moveTo>
                  <a:cubicBezTo>
                    <a:pt x="20" y="1"/>
                    <a:pt x="1" y="28"/>
                    <a:pt x="1" y="65"/>
                  </a:cubicBezTo>
                  <a:cubicBezTo>
                    <a:pt x="1" y="93"/>
                    <a:pt x="20" y="121"/>
                    <a:pt x="57" y="121"/>
                  </a:cubicBezTo>
                  <a:lnTo>
                    <a:pt x="1179" y="121"/>
                  </a:lnTo>
                  <a:cubicBezTo>
                    <a:pt x="1216" y="121"/>
                    <a:pt x="1244" y="93"/>
                    <a:pt x="1244" y="65"/>
                  </a:cubicBezTo>
                  <a:cubicBezTo>
                    <a:pt x="1244" y="28"/>
                    <a:pt x="1216" y="1"/>
                    <a:pt x="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4"/>
            <p:cNvSpPr/>
            <p:nvPr/>
          </p:nvSpPr>
          <p:spPr>
            <a:xfrm>
              <a:off x="6491980" y="2708236"/>
              <a:ext cx="119954" cy="7198"/>
            </a:xfrm>
            <a:custGeom>
              <a:avLst/>
              <a:gdLst/>
              <a:ahLst/>
              <a:cxnLst/>
              <a:rect l="l" t="t" r="r" b="b"/>
              <a:pathLst>
                <a:path w="2033" h="122" extrusionOk="0">
                  <a:moveTo>
                    <a:pt x="56" y="1"/>
                  </a:moveTo>
                  <a:cubicBezTo>
                    <a:pt x="29" y="1"/>
                    <a:pt x="1" y="28"/>
                    <a:pt x="1" y="65"/>
                  </a:cubicBezTo>
                  <a:cubicBezTo>
                    <a:pt x="1" y="93"/>
                    <a:pt x="29" y="121"/>
                    <a:pt x="56" y="121"/>
                  </a:cubicBezTo>
                  <a:lnTo>
                    <a:pt x="1967" y="121"/>
                  </a:lnTo>
                  <a:cubicBezTo>
                    <a:pt x="2005" y="121"/>
                    <a:pt x="2032" y="93"/>
                    <a:pt x="2032" y="65"/>
                  </a:cubicBezTo>
                  <a:cubicBezTo>
                    <a:pt x="2032" y="28"/>
                    <a:pt x="2005"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4"/>
            <p:cNvSpPr/>
            <p:nvPr/>
          </p:nvSpPr>
          <p:spPr>
            <a:xfrm>
              <a:off x="6641967" y="2708236"/>
              <a:ext cx="48796" cy="7198"/>
            </a:xfrm>
            <a:custGeom>
              <a:avLst/>
              <a:gdLst/>
              <a:ahLst/>
              <a:cxnLst/>
              <a:rect l="l" t="t" r="r" b="b"/>
              <a:pathLst>
                <a:path w="827" h="122" extrusionOk="0">
                  <a:moveTo>
                    <a:pt x="56" y="1"/>
                  </a:moveTo>
                  <a:cubicBezTo>
                    <a:pt x="19" y="1"/>
                    <a:pt x="1" y="28"/>
                    <a:pt x="1" y="65"/>
                  </a:cubicBezTo>
                  <a:cubicBezTo>
                    <a:pt x="1" y="93"/>
                    <a:pt x="19" y="121"/>
                    <a:pt x="56" y="121"/>
                  </a:cubicBezTo>
                  <a:lnTo>
                    <a:pt x="771" y="121"/>
                  </a:lnTo>
                  <a:cubicBezTo>
                    <a:pt x="798" y="121"/>
                    <a:pt x="826" y="93"/>
                    <a:pt x="826" y="65"/>
                  </a:cubicBezTo>
                  <a:cubicBezTo>
                    <a:pt x="826" y="28"/>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4"/>
            <p:cNvSpPr/>
            <p:nvPr/>
          </p:nvSpPr>
          <p:spPr>
            <a:xfrm>
              <a:off x="6396218" y="2902534"/>
              <a:ext cx="119895" cy="6667"/>
            </a:xfrm>
            <a:custGeom>
              <a:avLst/>
              <a:gdLst/>
              <a:ahLst/>
              <a:cxnLst/>
              <a:rect l="l" t="t" r="r" b="b"/>
              <a:pathLst>
                <a:path w="2032" h="113" extrusionOk="0">
                  <a:moveTo>
                    <a:pt x="56" y="1"/>
                  </a:moveTo>
                  <a:cubicBezTo>
                    <a:pt x="28" y="1"/>
                    <a:pt x="0" y="29"/>
                    <a:pt x="0" y="56"/>
                  </a:cubicBezTo>
                  <a:cubicBezTo>
                    <a:pt x="0" y="94"/>
                    <a:pt x="28" y="112"/>
                    <a:pt x="56" y="112"/>
                  </a:cubicBezTo>
                  <a:lnTo>
                    <a:pt x="1967" y="112"/>
                  </a:lnTo>
                  <a:cubicBezTo>
                    <a:pt x="2004" y="112"/>
                    <a:pt x="2032" y="94"/>
                    <a:pt x="2032" y="56"/>
                  </a:cubicBezTo>
                  <a:cubicBezTo>
                    <a:pt x="2032" y="29"/>
                    <a:pt x="2004"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4"/>
            <p:cNvSpPr/>
            <p:nvPr/>
          </p:nvSpPr>
          <p:spPr>
            <a:xfrm>
              <a:off x="6396218" y="2946905"/>
              <a:ext cx="49327" cy="6608"/>
            </a:xfrm>
            <a:custGeom>
              <a:avLst/>
              <a:gdLst/>
              <a:ahLst/>
              <a:cxnLst/>
              <a:rect l="l" t="t" r="r" b="b"/>
              <a:pathLst>
                <a:path w="836" h="112" extrusionOk="0">
                  <a:moveTo>
                    <a:pt x="65" y="0"/>
                  </a:moveTo>
                  <a:cubicBezTo>
                    <a:pt x="28" y="0"/>
                    <a:pt x="0" y="19"/>
                    <a:pt x="0" y="56"/>
                  </a:cubicBezTo>
                  <a:cubicBezTo>
                    <a:pt x="0" y="84"/>
                    <a:pt x="28" y="111"/>
                    <a:pt x="65" y="111"/>
                  </a:cubicBezTo>
                  <a:lnTo>
                    <a:pt x="780" y="111"/>
                  </a:lnTo>
                  <a:cubicBezTo>
                    <a:pt x="807" y="111"/>
                    <a:pt x="835" y="84"/>
                    <a:pt x="835" y="56"/>
                  </a:cubicBezTo>
                  <a:cubicBezTo>
                    <a:pt x="835" y="19"/>
                    <a:pt x="807" y="0"/>
                    <a:pt x="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4"/>
            <p:cNvSpPr/>
            <p:nvPr/>
          </p:nvSpPr>
          <p:spPr>
            <a:xfrm>
              <a:off x="5656730" y="2411037"/>
              <a:ext cx="707803" cy="605963"/>
            </a:xfrm>
            <a:custGeom>
              <a:avLst/>
              <a:gdLst/>
              <a:ahLst/>
              <a:cxnLst/>
              <a:rect l="l" t="t" r="r" b="b"/>
              <a:pathLst>
                <a:path w="11996" h="10270" extrusionOk="0">
                  <a:moveTo>
                    <a:pt x="566" y="0"/>
                  </a:moveTo>
                  <a:cubicBezTo>
                    <a:pt x="251" y="0"/>
                    <a:pt x="1" y="260"/>
                    <a:pt x="1" y="566"/>
                  </a:cubicBezTo>
                  <a:lnTo>
                    <a:pt x="1" y="9704"/>
                  </a:lnTo>
                  <a:cubicBezTo>
                    <a:pt x="1" y="10010"/>
                    <a:pt x="251" y="10270"/>
                    <a:pt x="566" y="10270"/>
                  </a:cubicBezTo>
                  <a:lnTo>
                    <a:pt x="11429" y="10270"/>
                  </a:lnTo>
                  <a:cubicBezTo>
                    <a:pt x="11745" y="10270"/>
                    <a:pt x="11995" y="10019"/>
                    <a:pt x="11995" y="9704"/>
                  </a:cubicBezTo>
                  <a:lnTo>
                    <a:pt x="11995" y="566"/>
                  </a:lnTo>
                  <a:cubicBezTo>
                    <a:pt x="11995" y="260"/>
                    <a:pt x="11745" y="0"/>
                    <a:pt x="1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4"/>
            <p:cNvSpPr/>
            <p:nvPr/>
          </p:nvSpPr>
          <p:spPr>
            <a:xfrm>
              <a:off x="5695023" y="2385312"/>
              <a:ext cx="707272" cy="605432"/>
            </a:xfrm>
            <a:custGeom>
              <a:avLst/>
              <a:gdLst/>
              <a:ahLst/>
              <a:cxnLst/>
              <a:rect l="l" t="t" r="r" b="b"/>
              <a:pathLst>
                <a:path w="11987" h="10261" extrusionOk="0">
                  <a:moveTo>
                    <a:pt x="567" y="0"/>
                  </a:moveTo>
                  <a:cubicBezTo>
                    <a:pt x="251" y="0"/>
                    <a:pt x="1" y="251"/>
                    <a:pt x="1" y="566"/>
                  </a:cubicBezTo>
                  <a:lnTo>
                    <a:pt x="1" y="9694"/>
                  </a:lnTo>
                  <a:cubicBezTo>
                    <a:pt x="1" y="10010"/>
                    <a:pt x="251" y="10260"/>
                    <a:pt x="567" y="10260"/>
                  </a:cubicBezTo>
                  <a:lnTo>
                    <a:pt x="11430" y="10260"/>
                  </a:lnTo>
                  <a:cubicBezTo>
                    <a:pt x="11736" y="10260"/>
                    <a:pt x="11986" y="10010"/>
                    <a:pt x="11986" y="9694"/>
                  </a:cubicBezTo>
                  <a:lnTo>
                    <a:pt x="11986" y="566"/>
                  </a:lnTo>
                  <a:cubicBezTo>
                    <a:pt x="11986" y="251"/>
                    <a:pt x="11736" y="0"/>
                    <a:pt x="114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4"/>
            <p:cNvSpPr/>
            <p:nvPr/>
          </p:nvSpPr>
          <p:spPr>
            <a:xfrm>
              <a:off x="5691778" y="2382007"/>
              <a:ext cx="714352" cy="611982"/>
            </a:xfrm>
            <a:custGeom>
              <a:avLst/>
              <a:gdLst/>
              <a:ahLst/>
              <a:cxnLst/>
              <a:rect l="l" t="t" r="r" b="b"/>
              <a:pathLst>
                <a:path w="12107" h="10372" extrusionOk="0">
                  <a:moveTo>
                    <a:pt x="11485" y="112"/>
                  </a:moveTo>
                  <a:cubicBezTo>
                    <a:pt x="11763" y="112"/>
                    <a:pt x="11986" y="344"/>
                    <a:pt x="11986" y="622"/>
                  </a:cubicBezTo>
                  <a:lnTo>
                    <a:pt x="11986" y="9750"/>
                  </a:lnTo>
                  <a:cubicBezTo>
                    <a:pt x="11986" y="10029"/>
                    <a:pt x="11763" y="10261"/>
                    <a:pt x="11485" y="10261"/>
                  </a:cubicBezTo>
                  <a:lnTo>
                    <a:pt x="622" y="10261"/>
                  </a:lnTo>
                  <a:cubicBezTo>
                    <a:pt x="344" y="10261"/>
                    <a:pt x="112" y="10029"/>
                    <a:pt x="112" y="9750"/>
                  </a:cubicBezTo>
                  <a:lnTo>
                    <a:pt x="112" y="622"/>
                  </a:lnTo>
                  <a:cubicBezTo>
                    <a:pt x="112" y="344"/>
                    <a:pt x="344" y="112"/>
                    <a:pt x="622" y="112"/>
                  </a:cubicBezTo>
                  <a:close/>
                  <a:moveTo>
                    <a:pt x="622" y="1"/>
                  </a:moveTo>
                  <a:cubicBezTo>
                    <a:pt x="279" y="1"/>
                    <a:pt x="0" y="279"/>
                    <a:pt x="0" y="622"/>
                  </a:cubicBezTo>
                  <a:lnTo>
                    <a:pt x="0" y="9750"/>
                  </a:lnTo>
                  <a:cubicBezTo>
                    <a:pt x="0" y="10094"/>
                    <a:pt x="279" y="10372"/>
                    <a:pt x="622" y="10372"/>
                  </a:cubicBezTo>
                  <a:lnTo>
                    <a:pt x="11485" y="10372"/>
                  </a:lnTo>
                  <a:cubicBezTo>
                    <a:pt x="11828" y="10372"/>
                    <a:pt x="12106" y="10094"/>
                    <a:pt x="12106" y="9750"/>
                  </a:cubicBezTo>
                  <a:lnTo>
                    <a:pt x="12106" y="622"/>
                  </a:lnTo>
                  <a:cubicBezTo>
                    <a:pt x="12106" y="279"/>
                    <a:pt x="11828" y="1"/>
                    <a:pt x="11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4"/>
            <p:cNvSpPr/>
            <p:nvPr/>
          </p:nvSpPr>
          <p:spPr>
            <a:xfrm>
              <a:off x="5647408" y="1634318"/>
              <a:ext cx="784979" cy="105144"/>
            </a:xfrm>
            <a:custGeom>
              <a:avLst/>
              <a:gdLst/>
              <a:ahLst/>
              <a:cxnLst/>
              <a:rect l="l" t="t" r="r" b="b"/>
              <a:pathLst>
                <a:path w="13304" h="1782" extrusionOk="0">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4"/>
            <p:cNvSpPr/>
            <p:nvPr/>
          </p:nvSpPr>
          <p:spPr>
            <a:xfrm>
              <a:off x="5644163" y="1630483"/>
              <a:ext cx="791529" cy="112283"/>
            </a:xfrm>
            <a:custGeom>
              <a:avLst/>
              <a:gdLst/>
              <a:ahLst/>
              <a:cxnLst/>
              <a:rect l="l" t="t" r="r" b="b"/>
              <a:pathLst>
                <a:path w="13415" h="1903" extrusionOk="0">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4"/>
            <p:cNvSpPr/>
            <p:nvPr/>
          </p:nvSpPr>
          <p:spPr>
            <a:xfrm>
              <a:off x="5783174" y="1797993"/>
              <a:ext cx="513505" cy="61363"/>
            </a:xfrm>
            <a:custGeom>
              <a:avLst/>
              <a:gdLst/>
              <a:ahLst/>
              <a:cxnLst/>
              <a:rect l="l" t="t" r="r" b="b"/>
              <a:pathLst>
                <a:path w="8703" h="1040" extrusionOk="0">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4"/>
            <p:cNvSpPr/>
            <p:nvPr/>
          </p:nvSpPr>
          <p:spPr>
            <a:xfrm>
              <a:off x="5779870" y="1794689"/>
              <a:ext cx="520055" cy="67972"/>
            </a:xfrm>
            <a:custGeom>
              <a:avLst/>
              <a:gdLst/>
              <a:ahLst/>
              <a:cxnLst/>
              <a:rect l="l" t="t" r="r" b="b"/>
              <a:pathLst>
                <a:path w="8814" h="1152" extrusionOk="0">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4"/>
            <p:cNvSpPr/>
            <p:nvPr/>
          </p:nvSpPr>
          <p:spPr>
            <a:xfrm>
              <a:off x="5918351" y="1908565"/>
              <a:ext cx="243093" cy="75052"/>
            </a:xfrm>
            <a:custGeom>
              <a:avLst/>
              <a:gdLst/>
              <a:ahLst/>
              <a:cxnLst/>
              <a:rect l="l" t="t" r="r" b="b"/>
              <a:pathLst>
                <a:path w="4120" h="1272" extrusionOk="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4"/>
            <p:cNvSpPr/>
            <p:nvPr/>
          </p:nvSpPr>
          <p:spPr>
            <a:xfrm>
              <a:off x="5915106" y="1904730"/>
              <a:ext cx="249643" cy="82133"/>
            </a:xfrm>
            <a:custGeom>
              <a:avLst/>
              <a:gdLst/>
              <a:ahLst/>
              <a:cxnLst/>
              <a:rect l="l" t="t" r="r" b="b"/>
              <a:pathLst>
                <a:path w="4231" h="1392" extrusionOk="0">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4"/>
            <p:cNvSpPr/>
            <p:nvPr/>
          </p:nvSpPr>
          <p:spPr>
            <a:xfrm>
              <a:off x="5656199" y="1614611"/>
              <a:ext cx="784979" cy="105144"/>
            </a:xfrm>
            <a:custGeom>
              <a:avLst/>
              <a:gdLst/>
              <a:ahLst/>
              <a:cxnLst/>
              <a:rect l="l" t="t" r="r" b="b"/>
              <a:pathLst>
                <a:path w="13304" h="1782" extrusionOk="0">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4"/>
            <p:cNvSpPr/>
            <p:nvPr/>
          </p:nvSpPr>
          <p:spPr>
            <a:xfrm>
              <a:off x="5652895" y="1611366"/>
              <a:ext cx="792119" cy="112224"/>
            </a:xfrm>
            <a:custGeom>
              <a:avLst/>
              <a:gdLst/>
              <a:ahLst/>
              <a:cxnLst/>
              <a:rect l="l" t="t" r="r" b="b"/>
              <a:pathLst>
                <a:path w="13425" h="1902" extrusionOk="0">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4"/>
            <p:cNvSpPr/>
            <p:nvPr/>
          </p:nvSpPr>
          <p:spPr>
            <a:xfrm>
              <a:off x="5742698" y="1644172"/>
              <a:ext cx="607615" cy="42246"/>
            </a:xfrm>
            <a:custGeom>
              <a:avLst/>
              <a:gdLst/>
              <a:ahLst/>
              <a:cxnLst/>
              <a:rect l="l" t="t" r="r" b="b"/>
              <a:pathLst>
                <a:path w="10298" h="716" extrusionOk="0">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4"/>
            <p:cNvSpPr/>
            <p:nvPr/>
          </p:nvSpPr>
          <p:spPr>
            <a:xfrm>
              <a:off x="5792497" y="1778817"/>
              <a:ext cx="512909" cy="61363"/>
            </a:xfrm>
            <a:custGeom>
              <a:avLst/>
              <a:gdLst/>
              <a:ahLst/>
              <a:cxnLst/>
              <a:rect l="l" t="t" r="r" b="b"/>
              <a:pathLst>
                <a:path w="8693" h="1040" extrusionOk="0">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4"/>
            <p:cNvSpPr/>
            <p:nvPr/>
          </p:nvSpPr>
          <p:spPr>
            <a:xfrm>
              <a:off x="5788662" y="1775572"/>
              <a:ext cx="520055" cy="67913"/>
            </a:xfrm>
            <a:custGeom>
              <a:avLst/>
              <a:gdLst/>
              <a:ahLst/>
              <a:cxnLst/>
              <a:rect l="l" t="t" r="r" b="b"/>
              <a:pathLst>
                <a:path w="8814" h="1151" extrusionOk="0">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4"/>
            <p:cNvSpPr/>
            <p:nvPr/>
          </p:nvSpPr>
          <p:spPr>
            <a:xfrm>
              <a:off x="5896460"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4"/>
            <p:cNvSpPr/>
            <p:nvPr/>
          </p:nvSpPr>
          <p:spPr>
            <a:xfrm>
              <a:off x="5953399" y="1795810"/>
              <a:ext cx="27437" cy="27437"/>
            </a:xfrm>
            <a:custGeom>
              <a:avLst/>
              <a:gdLst/>
              <a:ahLst/>
              <a:cxnLst/>
              <a:rect l="l" t="t" r="r" b="b"/>
              <a:pathLst>
                <a:path w="465" h="465" extrusionOk="0">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4"/>
            <p:cNvSpPr/>
            <p:nvPr/>
          </p:nvSpPr>
          <p:spPr>
            <a:xfrm>
              <a:off x="6006502" y="1795810"/>
              <a:ext cx="27437" cy="27437"/>
            </a:xfrm>
            <a:custGeom>
              <a:avLst/>
              <a:gdLst/>
              <a:ahLst/>
              <a:cxnLst/>
              <a:rect l="l" t="t" r="r" b="b"/>
              <a:pathLst>
                <a:path w="465" h="465" extrusionOk="0">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4"/>
            <p:cNvSpPr/>
            <p:nvPr/>
          </p:nvSpPr>
          <p:spPr>
            <a:xfrm>
              <a:off x="6063440" y="1795810"/>
              <a:ext cx="27378" cy="27437"/>
            </a:xfrm>
            <a:custGeom>
              <a:avLst/>
              <a:gdLst/>
              <a:ahLst/>
              <a:cxnLst/>
              <a:rect l="l" t="t" r="r" b="b"/>
              <a:pathLst>
                <a:path w="464" h="465" extrusionOk="0">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4"/>
            <p:cNvSpPr/>
            <p:nvPr/>
          </p:nvSpPr>
          <p:spPr>
            <a:xfrm>
              <a:off x="6118136" y="1795810"/>
              <a:ext cx="27437" cy="27437"/>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4"/>
            <p:cNvSpPr/>
            <p:nvPr/>
          </p:nvSpPr>
          <p:spPr>
            <a:xfrm>
              <a:off x="6175074" y="1795810"/>
              <a:ext cx="27437" cy="27437"/>
            </a:xfrm>
            <a:custGeom>
              <a:avLst/>
              <a:gdLst/>
              <a:ahLst/>
              <a:cxnLst/>
              <a:rect l="l" t="t" r="r" b="b"/>
              <a:pathLst>
                <a:path w="465" h="465" extrusionOk="0">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4"/>
            <p:cNvSpPr/>
            <p:nvPr/>
          </p:nvSpPr>
          <p:spPr>
            <a:xfrm>
              <a:off x="5860882" y="1237521"/>
              <a:ext cx="328471" cy="329002"/>
            </a:xfrm>
            <a:custGeom>
              <a:avLst/>
              <a:gdLst/>
              <a:ahLst/>
              <a:cxnLst/>
              <a:rect l="l" t="t" r="r" b="b"/>
              <a:pathLst>
                <a:path w="5567" h="5576" extrusionOk="0">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4"/>
            <p:cNvSpPr/>
            <p:nvPr/>
          </p:nvSpPr>
          <p:spPr>
            <a:xfrm>
              <a:off x="5857046" y="1234217"/>
              <a:ext cx="335610" cy="335610"/>
            </a:xfrm>
            <a:custGeom>
              <a:avLst/>
              <a:gdLst/>
              <a:ahLst/>
              <a:cxnLst/>
              <a:rect l="l" t="t" r="r" b="b"/>
              <a:pathLst>
                <a:path w="5688" h="5688" extrusionOk="0">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4"/>
            <p:cNvSpPr/>
            <p:nvPr/>
          </p:nvSpPr>
          <p:spPr>
            <a:xfrm>
              <a:off x="5884424" y="1216693"/>
              <a:ext cx="329002" cy="329002"/>
            </a:xfrm>
            <a:custGeom>
              <a:avLst/>
              <a:gdLst/>
              <a:ahLst/>
              <a:cxnLst/>
              <a:rect l="l" t="t" r="r" b="b"/>
              <a:pathLst>
                <a:path w="5576" h="5576" extrusionOk="0">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4"/>
            <p:cNvSpPr/>
            <p:nvPr/>
          </p:nvSpPr>
          <p:spPr>
            <a:xfrm>
              <a:off x="5881179" y="1213448"/>
              <a:ext cx="335551" cy="335551"/>
            </a:xfrm>
            <a:custGeom>
              <a:avLst/>
              <a:gdLst/>
              <a:ahLst/>
              <a:cxnLst/>
              <a:rect l="l" t="t" r="r" b="b"/>
              <a:pathLst>
                <a:path w="5687" h="5687" extrusionOk="0">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4"/>
            <p:cNvSpPr/>
            <p:nvPr/>
          </p:nvSpPr>
          <p:spPr>
            <a:xfrm>
              <a:off x="5975820" y="1391284"/>
              <a:ext cx="146210" cy="73105"/>
            </a:xfrm>
            <a:custGeom>
              <a:avLst/>
              <a:gdLst/>
              <a:ahLst/>
              <a:cxnLst/>
              <a:rect l="l" t="t" r="r" b="b"/>
              <a:pathLst>
                <a:path w="2478" h="1239" extrusionOk="0">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4"/>
            <p:cNvSpPr/>
            <p:nvPr/>
          </p:nvSpPr>
          <p:spPr>
            <a:xfrm>
              <a:off x="5972575" y="1387508"/>
              <a:ext cx="152759" cy="80480"/>
            </a:xfrm>
            <a:custGeom>
              <a:avLst/>
              <a:gdLst/>
              <a:ahLst/>
              <a:cxnLst/>
              <a:rect l="l" t="t" r="r" b="b"/>
              <a:pathLst>
                <a:path w="2589" h="1364" extrusionOk="0">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4"/>
            <p:cNvSpPr/>
            <p:nvPr/>
          </p:nvSpPr>
          <p:spPr>
            <a:xfrm>
              <a:off x="6007564" y="1298236"/>
              <a:ext cx="83254" cy="82723"/>
            </a:xfrm>
            <a:custGeom>
              <a:avLst/>
              <a:gdLst/>
              <a:ahLst/>
              <a:cxnLst/>
              <a:rect l="l" t="t" r="r" b="b"/>
              <a:pathLst>
                <a:path w="1411" h="1402" extrusionOk="0">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4"/>
            <p:cNvSpPr/>
            <p:nvPr/>
          </p:nvSpPr>
          <p:spPr>
            <a:xfrm>
              <a:off x="6004318" y="1294401"/>
              <a:ext cx="89803" cy="89862"/>
            </a:xfrm>
            <a:custGeom>
              <a:avLst/>
              <a:gdLst/>
              <a:ahLst/>
              <a:cxnLst/>
              <a:rect l="l" t="t" r="r" b="b"/>
              <a:pathLst>
                <a:path w="1522" h="1523" extrusionOk="0">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4"/>
            <p:cNvSpPr/>
            <p:nvPr/>
          </p:nvSpPr>
          <p:spPr>
            <a:xfrm>
              <a:off x="5927673" y="1888858"/>
              <a:ext cx="242562" cy="75583"/>
            </a:xfrm>
            <a:custGeom>
              <a:avLst/>
              <a:gdLst/>
              <a:ahLst/>
              <a:cxnLst/>
              <a:rect l="l" t="t" r="r" b="b"/>
              <a:pathLst>
                <a:path w="4111" h="1281" extrusionOk="0">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4"/>
            <p:cNvSpPr/>
            <p:nvPr/>
          </p:nvSpPr>
          <p:spPr>
            <a:xfrm>
              <a:off x="5924369" y="1885554"/>
              <a:ext cx="249112" cy="82192"/>
            </a:xfrm>
            <a:custGeom>
              <a:avLst/>
              <a:gdLst/>
              <a:ahLst/>
              <a:cxnLst/>
              <a:rect l="l" t="t" r="r" b="b"/>
              <a:pathLst>
                <a:path w="4222" h="1393" extrusionOk="0">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4"/>
            <p:cNvSpPr/>
            <p:nvPr/>
          </p:nvSpPr>
          <p:spPr>
            <a:xfrm>
              <a:off x="5808369" y="2463550"/>
              <a:ext cx="490494" cy="488842"/>
            </a:xfrm>
            <a:custGeom>
              <a:avLst/>
              <a:gdLst/>
              <a:ahLst/>
              <a:cxnLst/>
              <a:rect l="l" t="t" r="r" b="b"/>
              <a:pathLst>
                <a:path w="8313" h="8285" extrusionOk="0">
                  <a:moveTo>
                    <a:pt x="4147" y="1"/>
                  </a:moveTo>
                  <a:cubicBezTo>
                    <a:pt x="4026" y="251"/>
                    <a:pt x="3191" y="1791"/>
                    <a:pt x="557" y="1893"/>
                  </a:cubicBezTo>
                  <a:cubicBezTo>
                    <a:pt x="557" y="1893"/>
                    <a:pt x="0" y="7311"/>
                    <a:pt x="4073" y="8285"/>
                  </a:cubicBezTo>
                  <a:lnTo>
                    <a:pt x="4240" y="8285"/>
                  </a:lnTo>
                  <a:cubicBezTo>
                    <a:pt x="8312" y="7311"/>
                    <a:pt x="7756" y="1893"/>
                    <a:pt x="7756" y="1893"/>
                  </a:cubicBezTo>
                  <a:cubicBezTo>
                    <a:pt x="5121" y="1791"/>
                    <a:pt x="4286" y="251"/>
                    <a:pt x="41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4"/>
            <p:cNvSpPr/>
            <p:nvPr/>
          </p:nvSpPr>
          <p:spPr>
            <a:xfrm>
              <a:off x="5807248" y="2460305"/>
              <a:ext cx="492677" cy="495922"/>
            </a:xfrm>
            <a:custGeom>
              <a:avLst/>
              <a:gdLst/>
              <a:ahLst/>
              <a:cxnLst/>
              <a:rect l="l" t="t" r="r" b="b"/>
              <a:pathLst>
                <a:path w="8350" h="8405" extrusionOk="0">
                  <a:moveTo>
                    <a:pt x="4175" y="167"/>
                  </a:moveTo>
                  <a:cubicBezTo>
                    <a:pt x="4407" y="594"/>
                    <a:pt x="5316" y="1893"/>
                    <a:pt x="7719" y="2004"/>
                  </a:cubicBezTo>
                  <a:cubicBezTo>
                    <a:pt x="7765" y="2551"/>
                    <a:pt x="8016" y="7384"/>
                    <a:pt x="4249" y="8284"/>
                  </a:cubicBezTo>
                  <a:lnTo>
                    <a:pt x="4101" y="8284"/>
                  </a:lnTo>
                  <a:cubicBezTo>
                    <a:pt x="335" y="7384"/>
                    <a:pt x="594" y="2551"/>
                    <a:pt x="631" y="2004"/>
                  </a:cubicBezTo>
                  <a:cubicBezTo>
                    <a:pt x="3043" y="1893"/>
                    <a:pt x="3943" y="594"/>
                    <a:pt x="4175" y="167"/>
                  </a:cubicBezTo>
                  <a:close/>
                  <a:moveTo>
                    <a:pt x="4166" y="0"/>
                  </a:moveTo>
                  <a:cubicBezTo>
                    <a:pt x="4147" y="0"/>
                    <a:pt x="4120" y="10"/>
                    <a:pt x="4120" y="28"/>
                  </a:cubicBezTo>
                  <a:cubicBezTo>
                    <a:pt x="3971" y="325"/>
                    <a:pt x="3155" y="1791"/>
                    <a:pt x="576" y="1893"/>
                  </a:cubicBezTo>
                  <a:cubicBezTo>
                    <a:pt x="548" y="1893"/>
                    <a:pt x="520" y="1911"/>
                    <a:pt x="520" y="1939"/>
                  </a:cubicBezTo>
                  <a:cubicBezTo>
                    <a:pt x="520" y="1995"/>
                    <a:pt x="1" y="7431"/>
                    <a:pt x="4082" y="8405"/>
                  </a:cubicBezTo>
                  <a:lnTo>
                    <a:pt x="4268" y="8405"/>
                  </a:lnTo>
                  <a:cubicBezTo>
                    <a:pt x="8350" y="7422"/>
                    <a:pt x="7839" y="1995"/>
                    <a:pt x="7830" y="1939"/>
                  </a:cubicBezTo>
                  <a:cubicBezTo>
                    <a:pt x="7830" y="1911"/>
                    <a:pt x="7802" y="1893"/>
                    <a:pt x="7775" y="1893"/>
                  </a:cubicBezTo>
                  <a:cubicBezTo>
                    <a:pt x="5196" y="1791"/>
                    <a:pt x="4379" y="325"/>
                    <a:pt x="4240" y="28"/>
                  </a:cubicBezTo>
                  <a:cubicBezTo>
                    <a:pt x="4231" y="10"/>
                    <a:pt x="4203" y="0"/>
                    <a:pt x="4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4"/>
            <p:cNvSpPr/>
            <p:nvPr/>
          </p:nvSpPr>
          <p:spPr>
            <a:xfrm>
              <a:off x="5808369" y="2421422"/>
              <a:ext cx="490494" cy="489373"/>
            </a:xfrm>
            <a:custGeom>
              <a:avLst/>
              <a:gdLst/>
              <a:ahLst/>
              <a:cxnLst/>
              <a:rect l="l" t="t" r="r" b="b"/>
              <a:pathLst>
                <a:path w="8313" h="8294" extrusionOk="0">
                  <a:moveTo>
                    <a:pt x="4147" y="1"/>
                  </a:moveTo>
                  <a:cubicBezTo>
                    <a:pt x="4026" y="251"/>
                    <a:pt x="3191" y="1800"/>
                    <a:pt x="557" y="1893"/>
                  </a:cubicBezTo>
                  <a:cubicBezTo>
                    <a:pt x="557" y="1893"/>
                    <a:pt x="0" y="7320"/>
                    <a:pt x="4073" y="8294"/>
                  </a:cubicBezTo>
                  <a:lnTo>
                    <a:pt x="4240" y="8294"/>
                  </a:lnTo>
                  <a:cubicBezTo>
                    <a:pt x="8312" y="7320"/>
                    <a:pt x="7756" y="1893"/>
                    <a:pt x="7756" y="1893"/>
                  </a:cubicBezTo>
                  <a:cubicBezTo>
                    <a:pt x="5121" y="1800"/>
                    <a:pt x="4286" y="251"/>
                    <a:pt x="41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4"/>
            <p:cNvSpPr/>
            <p:nvPr/>
          </p:nvSpPr>
          <p:spPr>
            <a:xfrm>
              <a:off x="5807248" y="2418117"/>
              <a:ext cx="492677" cy="495981"/>
            </a:xfrm>
            <a:custGeom>
              <a:avLst/>
              <a:gdLst/>
              <a:ahLst/>
              <a:cxnLst/>
              <a:rect l="l" t="t" r="r" b="b"/>
              <a:pathLst>
                <a:path w="8350" h="8406" extrusionOk="0">
                  <a:moveTo>
                    <a:pt x="4175" y="168"/>
                  </a:moveTo>
                  <a:cubicBezTo>
                    <a:pt x="4407" y="604"/>
                    <a:pt x="5316" y="1893"/>
                    <a:pt x="7719" y="2005"/>
                  </a:cubicBezTo>
                  <a:cubicBezTo>
                    <a:pt x="7765" y="2552"/>
                    <a:pt x="8016" y="7385"/>
                    <a:pt x="4249" y="8294"/>
                  </a:cubicBezTo>
                  <a:lnTo>
                    <a:pt x="4101" y="8294"/>
                  </a:lnTo>
                  <a:cubicBezTo>
                    <a:pt x="335" y="7385"/>
                    <a:pt x="594" y="2552"/>
                    <a:pt x="631" y="2005"/>
                  </a:cubicBezTo>
                  <a:cubicBezTo>
                    <a:pt x="3043" y="1893"/>
                    <a:pt x="3943" y="604"/>
                    <a:pt x="4175" y="168"/>
                  </a:cubicBezTo>
                  <a:close/>
                  <a:moveTo>
                    <a:pt x="4166" y="1"/>
                  </a:moveTo>
                  <a:cubicBezTo>
                    <a:pt x="4147" y="1"/>
                    <a:pt x="4120" y="19"/>
                    <a:pt x="4120" y="38"/>
                  </a:cubicBezTo>
                  <a:cubicBezTo>
                    <a:pt x="3971" y="326"/>
                    <a:pt x="3155" y="1801"/>
                    <a:pt x="576" y="1893"/>
                  </a:cubicBezTo>
                  <a:cubicBezTo>
                    <a:pt x="548" y="1893"/>
                    <a:pt x="520" y="1921"/>
                    <a:pt x="520" y="1949"/>
                  </a:cubicBezTo>
                  <a:cubicBezTo>
                    <a:pt x="520" y="2005"/>
                    <a:pt x="1" y="7432"/>
                    <a:pt x="4082" y="8406"/>
                  </a:cubicBezTo>
                  <a:lnTo>
                    <a:pt x="4268" y="8406"/>
                  </a:lnTo>
                  <a:cubicBezTo>
                    <a:pt x="8350" y="7432"/>
                    <a:pt x="7839" y="2005"/>
                    <a:pt x="7830" y="1949"/>
                  </a:cubicBezTo>
                  <a:cubicBezTo>
                    <a:pt x="7830" y="1921"/>
                    <a:pt x="7802" y="1893"/>
                    <a:pt x="7775" y="1893"/>
                  </a:cubicBezTo>
                  <a:cubicBezTo>
                    <a:pt x="5196" y="1801"/>
                    <a:pt x="4379" y="326"/>
                    <a:pt x="4240" y="38"/>
                  </a:cubicBezTo>
                  <a:cubicBezTo>
                    <a:pt x="4231" y="19"/>
                    <a:pt x="4203" y="1"/>
                    <a:pt x="4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24"/>
            <p:cNvGrpSpPr/>
            <p:nvPr/>
          </p:nvGrpSpPr>
          <p:grpSpPr>
            <a:xfrm>
              <a:off x="5968208" y="2549518"/>
              <a:ext cx="174119" cy="231588"/>
              <a:chOff x="4803668" y="3224977"/>
              <a:chExt cx="98578" cy="131115"/>
            </a:xfrm>
          </p:grpSpPr>
          <p:sp>
            <p:nvSpPr>
              <p:cNvPr id="1021" name="Google Shape;1021;p24"/>
              <p:cNvSpPr/>
              <p:nvPr/>
            </p:nvSpPr>
            <p:spPr>
              <a:xfrm>
                <a:off x="4821006" y="3226815"/>
                <a:ext cx="63870" cy="47769"/>
              </a:xfrm>
              <a:custGeom>
                <a:avLst/>
                <a:gdLst/>
                <a:ahLst/>
                <a:cxnLst/>
                <a:rect l="l" t="t" r="r" b="b"/>
                <a:pathLst>
                  <a:path w="1912" h="1430" extrusionOk="0">
                    <a:moveTo>
                      <a:pt x="956" y="1"/>
                    </a:moveTo>
                    <a:cubicBezTo>
                      <a:pt x="427" y="1"/>
                      <a:pt x="1" y="437"/>
                      <a:pt x="1" y="956"/>
                    </a:cubicBezTo>
                    <a:lnTo>
                      <a:pt x="1" y="1430"/>
                    </a:lnTo>
                    <a:lnTo>
                      <a:pt x="344" y="1430"/>
                    </a:lnTo>
                    <a:lnTo>
                      <a:pt x="344" y="956"/>
                    </a:lnTo>
                    <a:cubicBezTo>
                      <a:pt x="344" y="623"/>
                      <a:pt x="613" y="353"/>
                      <a:pt x="956" y="353"/>
                    </a:cubicBezTo>
                    <a:cubicBezTo>
                      <a:pt x="1290" y="353"/>
                      <a:pt x="1568" y="623"/>
                      <a:pt x="1568" y="956"/>
                    </a:cubicBezTo>
                    <a:lnTo>
                      <a:pt x="1568" y="1430"/>
                    </a:lnTo>
                    <a:lnTo>
                      <a:pt x="1912" y="1430"/>
                    </a:lnTo>
                    <a:lnTo>
                      <a:pt x="1912" y="956"/>
                    </a:lnTo>
                    <a:cubicBezTo>
                      <a:pt x="1912" y="437"/>
                      <a:pt x="1485" y="1"/>
                      <a:pt x="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4"/>
              <p:cNvSpPr/>
              <p:nvPr/>
            </p:nvSpPr>
            <p:spPr>
              <a:xfrm>
                <a:off x="4818834" y="3224977"/>
                <a:ext cx="67912" cy="51477"/>
              </a:xfrm>
              <a:custGeom>
                <a:avLst/>
                <a:gdLst/>
                <a:ahLst/>
                <a:cxnLst/>
                <a:rect l="l" t="t" r="r" b="b"/>
                <a:pathLst>
                  <a:path w="2033" h="1541" extrusionOk="0">
                    <a:moveTo>
                      <a:pt x="1021" y="121"/>
                    </a:moveTo>
                    <a:cubicBezTo>
                      <a:pt x="1513" y="121"/>
                      <a:pt x="1921" y="520"/>
                      <a:pt x="1921" y="1011"/>
                    </a:cubicBezTo>
                    <a:lnTo>
                      <a:pt x="1921" y="1429"/>
                    </a:lnTo>
                    <a:lnTo>
                      <a:pt x="1689" y="1429"/>
                    </a:lnTo>
                    <a:lnTo>
                      <a:pt x="1689" y="1011"/>
                    </a:lnTo>
                    <a:cubicBezTo>
                      <a:pt x="1689" y="650"/>
                      <a:pt x="1392" y="344"/>
                      <a:pt x="1021" y="344"/>
                    </a:cubicBezTo>
                    <a:cubicBezTo>
                      <a:pt x="650" y="344"/>
                      <a:pt x="353" y="650"/>
                      <a:pt x="353" y="1011"/>
                    </a:cubicBezTo>
                    <a:lnTo>
                      <a:pt x="353" y="1429"/>
                    </a:lnTo>
                    <a:lnTo>
                      <a:pt x="121" y="1429"/>
                    </a:lnTo>
                    <a:lnTo>
                      <a:pt x="121" y="1011"/>
                    </a:lnTo>
                    <a:cubicBezTo>
                      <a:pt x="121" y="520"/>
                      <a:pt x="520" y="121"/>
                      <a:pt x="1021" y="121"/>
                    </a:cubicBezTo>
                    <a:close/>
                    <a:moveTo>
                      <a:pt x="1021" y="0"/>
                    </a:moveTo>
                    <a:cubicBezTo>
                      <a:pt x="455" y="0"/>
                      <a:pt x="1" y="455"/>
                      <a:pt x="1" y="1011"/>
                    </a:cubicBezTo>
                    <a:lnTo>
                      <a:pt x="1" y="1485"/>
                    </a:lnTo>
                    <a:cubicBezTo>
                      <a:pt x="1" y="1522"/>
                      <a:pt x="28" y="1540"/>
                      <a:pt x="66" y="1540"/>
                    </a:cubicBezTo>
                    <a:lnTo>
                      <a:pt x="409" y="1540"/>
                    </a:lnTo>
                    <a:cubicBezTo>
                      <a:pt x="437" y="1540"/>
                      <a:pt x="464" y="1522"/>
                      <a:pt x="464" y="1485"/>
                    </a:cubicBezTo>
                    <a:lnTo>
                      <a:pt x="464" y="1011"/>
                    </a:lnTo>
                    <a:cubicBezTo>
                      <a:pt x="464" y="715"/>
                      <a:pt x="715" y="464"/>
                      <a:pt x="1021" y="464"/>
                    </a:cubicBezTo>
                    <a:cubicBezTo>
                      <a:pt x="1327" y="464"/>
                      <a:pt x="1568" y="715"/>
                      <a:pt x="1568" y="1011"/>
                    </a:cubicBezTo>
                    <a:lnTo>
                      <a:pt x="1568" y="1485"/>
                    </a:lnTo>
                    <a:cubicBezTo>
                      <a:pt x="1568" y="1522"/>
                      <a:pt x="1596" y="1540"/>
                      <a:pt x="1633" y="1540"/>
                    </a:cubicBezTo>
                    <a:lnTo>
                      <a:pt x="1977" y="1540"/>
                    </a:lnTo>
                    <a:cubicBezTo>
                      <a:pt x="2004" y="1540"/>
                      <a:pt x="2032" y="1522"/>
                      <a:pt x="2032" y="1485"/>
                    </a:cubicBezTo>
                    <a:lnTo>
                      <a:pt x="2032" y="1011"/>
                    </a:lnTo>
                    <a:cubicBezTo>
                      <a:pt x="2032" y="455"/>
                      <a:pt x="1578"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4"/>
              <p:cNvSpPr/>
              <p:nvPr/>
            </p:nvSpPr>
            <p:spPr>
              <a:xfrm>
                <a:off x="4805506" y="3274550"/>
                <a:ext cx="94870" cy="79671"/>
              </a:xfrm>
              <a:custGeom>
                <a:avLst/>
                <a:gdLst/>
                <a:ahLst/>
                <a:cxnLst/>
                <a:rect l="l" t="t" r="r" b="b"/>
                <a:pathLst>
                  <a:path w="2840" h="2385" extrusionOk="0">
                    <a:moveTo>
                      <a:pt x="75" y="1"/>
                    </a:moveTo>
                    <a:cubicBezTo>
                      <a:pt x="38" y="1"/>
                      <a:pt x="1" y="38"/>
                      <a:pt x="1" y="84"/>
                    </a:cubicBezTo>
                    <a:lnTo>
                      <a:pt x="1" y="2301"/>
                    </a:lnTo>
                    <a:cubicBezTo>
                      <a:pt x="1" y="2348"/>
                      <a:pt x="29" y="2385"/>
                      <a:pt x="75" y="2385"/>
                    </a:cubicBezTo>
                    <a:lnTo>
                      <a:pt x="2765" y="2385"/>
                    </a:lnTo>
                    <a:cubicBezTo>
                      <a:pt x="2802" y="2385"/>
                      <a:pt x="2839" y="2348"/>
                      <a:pt x="2839" y="2301"/>
                    </a:cubicBezTo>
                    <a:lnTo>
                      <a:pt x="2839" y="84"/>
                    </a:lnTo>
                    <a:cubicBezTo>
                      <a:pt x="2839" y="38"/>
                      <a:pt x="2802" y="1"/>
                      <a:pt x="2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4"/>
              <p:cNvSpPr/>
              <p:nvPr/>
            </p:nvSpPr>
            <p:spPr>
              <a:xfrm>
                <a:off x="4803668" y="3272680"/>
                <a:ext cx="98578" cy="83412"/>
              </a:xfrm>
              <a:custGeom>
                <a:avLst/>
                <a:gdLst/>
                <a:ahLst/>
                <a:cxnLst/>
                <a:rect l="l" t="t" r="r" b="b"/>
                <a:pathLst>
                  <a:path w="2951" h="2497" extrusionOk="0">
                    <a:moveTo>
                      <a:pt x="2820" y="122"/>
                    </a:moveTo>
                    <a:cubicBezTo>
                      <a:pt x="2829" y="122"/>
                      <a:pt x="2839" y="131"/>
                      <a:pt x="2839" y="140"/>
                    </a:cubicBezTo>
                    <a:lnTo>
                      <a:pt x="2839" y="2357"/>
                    </a:lnTo>
                    <a:cubicBezTo>
                      <a:pt x="2839" y="2376"/>
                      <a:pt x="2829" y="2385"/>
                      <a:pt x="2820" y="2385"/>
                    </a:cubicBezTo>
                    <a:lnTo>
                      <a:pt x="130" y="2385"/>
                    </a:lnTo>
                    <a:cubicBezTo>
                      <a:pt x="121" y="2385"/>
                      <a:pt x="111" y="2376"/>
                      <a:pt x="111" y="2357"/>
                    </a:cubicBezTo>
                    <a:lnTo>
                      <a:pt x="111" y="140"/>
                    </a:lnTo>
                    <a:cubicBezTo>
                      <a:pt x="111" y="131"/>
                      <a:pt x="121" y="122"/>
                      <a:pt x="130" y="122"/>
                    </a:cubicBezTo>
                    <a:close/>
                    <a:moveTo>
                      <a:pt x="130" y="1"/>
                    </a:moveTo>
                    <a:cubicBezTo>
                      <a:pt x="56" y="1"/>
                      <a:pt x="0" y="66"/>
                      <a:pt x="0" y="140"/>
                    </a:cubicBezTo>
                    <a:lnTo>
                      <a:pt x="0" y="2357"/>
                    </a:lnTo>
                    <a:cubicBezTo>
                      <a:pt x="0" y="2431"/>
                      <a:pt x="56" y="2496"/>
                      <a:pt x="130" y="2496"/>
                    </a:cubicBezTo>
                    <a:lnTo>
                      <a:pt x="2820" y="2496"/>
                    </a:lnTo>
                    <a:cubicBezTo>
                      <a:pt x="2894" y="2496"/>
                      <a:pt x="2950" y="2441"/>
                      <a:pt x="2950" y="2357"/>
                    </a:cubicBezTo>
                    <a:lnTo>
                      <a:pt x="2950" y="140"/>
                    </a:lnTo>
                    <a:cubicBezTo>
                      <a:pt x="2950" y="66"/>
                      <a:pt x="2894" y="1"/>
                      <a:pt x="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4"/>
              <p:cNvSpPr/>
              <p:nvPr/>
            </p:nvSpPr>
            <p:spPr>
              <a:xfrm>
                <a:off x="4842084" y="3295930"/>
                <a:ext cx="21413" cy="36913"/>
              </a:xfrm>
              <a:custGeom>
                <a:avLst/>
                <a:gdLst/>
                <a:ahLst/>
                <a:cxnLst/>
                <a:rect l="l" t="t" r="r" b="b"/>
                <a:pathLst>
                  <a:path w="641" h="1105" extrusionOk="0">
                    <a:moveTo>
                      <a:pt x="325" y="121"/>
                    </a:moveTo>
                    <a:cubicBezTo>
                      <a:pt x="436" y="121"/>
                      <a:pt x="529" y="214"/>
                      <a:pt x="529" y="325"/>
                    </a:cubicBezTo>
                    <a:cubicBezTo>
                      <a:pt x="529" y="400"/>
                      <a:pt x="483" y="465"/>
                      <a:pt x="418" y="502"/>
                    </a:cubicBezTo>
                    <a:cubicBezTo>
                      <a:pt x="399" y="511"/>
                      <a:pt x="390" y="539"/>
                      <a:pt x="390" y="567"/>
                    </a:cubicBezTo>
                    <a:lnTo>
                      <a:pt x="501" y="965"/>
                    </a:lnTo>
                    <a:cubicBezTo>
                      <a:pt x="511" y="975"/>
                      <a:pt x="501" y="975"/>
                      <a:pt x="501" y="984"/>
                    </a:cubicBezTo>
                    <a:lnTo>
                      <a:pt x="158" y="984"/>
                    </a:lnTo>
                    <a:cubicBezTo>
                      <a:pt x="158" y="975"/>
                      <a:pt x="149" y="965"/>
                      <a:pt x="158" y="965"/>
                    </a:cubicBezTo>
                    <a:lnTo>
                      <a:pt x="269" y="567"/>
                    </a:lnTo>
                    <a:cubicBezTo>
                      <a:pt x="269" y="548"/>
                      <a:pt x="260" y="520"/>
                      <a:pt x="232" y="502"/>
                    </a:cubicBezTo>
                    <a:cubicBezTo>
                      <a:pt x="167" y="474"/>
                      <a:pt x="121" y="400"/>
                      <a:pt x="121" y="325"/>
                    </a:cubicBezTo>
                    <a:cubicBezTo>
                      <a:pt x="121" y="214"/>
                      <a:pt x="214" y="121"/>
                      <a:pt x="325" y="121"/>
                    </a:cubicBezTo>
                    <a:close/>
                    <a:moveTo>
                      <a:pt x="325" y="1"/>
                    </a:moveTo>
                    <a:cubicBezTo>
                      <a:pt x="149" y="1"/>
                      <a:pt x="0" y="140"/>
                      <a:pt x="0" y="316"/>
                    </a:cubicBezTo>
                    <a:cubicBezTo>
                      <a:pt x="0" y="427"/>
                      <a:pt x="56" y="520"/>
                      <a:pt x="139" y="585"/>
                    </a:cubicBezTo>
                    <a:lnTo>
                      <a:pt x="47" y="928"/>
                    </a:lnTo>
                    <a:cubicBezTo>
                      <a:pt x="37" y="965"/>
                      <a:pt x="37" y="1012"/>
                      <a:pt x="65" y="1049"/>
                    </a:cubicBezTo>
                    <a:cubicBezTo>
                      <a:pt x="93" y="1086"/>
                      <a:pt x="130" y="1105"/>
                      <a:pt x="177" y="1105"/>
                    </a:cubicBezTo>
                    <a:lnTo>
                      <a:pt x="483" y="1105"/>
                    </a:lnTo>
                    <a:cubicBezTo>
                      <a:pt x="529" y="1105"/>
                      <a:pt x="566" y="1086"/>
                      <a:pt x="594" y="1049"/>
                    </a:cubicBezTo>
                    <a:cubicBezTo>
                      <a:pt x="613" y="1012"/>
                      <a:pt x="622" y="965"/>
                      <a:pt x="613" y="928"/>
                    </a:cubicBezTo>
                    <a:lnTo>
                      <a:pt x="511" y="576"/>
                    </a:lnTo>
                    <a:cubicBezTo>
                      <a:pt x="594" y="511"/>
                      <a:pt x="640" y="418"/>
                      <a:pt x="640" y="316"/>
                    </a:cubicBezTo>
                    <a:cubicBezTo>
                      <a:pt x="64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4" name="Title 12">
            <a:extLst>
              <a:ext uri="{FF2B5EF4-FFF2-40B4-BE49-F238E27FC236}">
                <a16:creationId xmlns:a16="http://schemas.microsoft.com/office/drawing/2014/main" id="{3D688033-7913-6A17-232F-E0DEC59665E0}"/>
              </a:ext>
            </a:extLst>
          </p:cNvPr>
          <p:cNvSpPr txBox="1">
            <a:spLocks/>
          </p:cNvSpPr>
          <p:nvPr/>
        </p:nvSpPr>
        <p:spPr>
          <a:xfrm>
            <a:off x="1143000" y="585788"/>
            <a:ext cx="6858000" cy="428625"/>
          </a:xfrm>
          <a:prstGeom prst="rect">
            <a:avLst/>
          </a:prstGeom>
          <a:noFill/>
          <a:ln>
            <a:noFill/>
          </a:ln>
        </p:spPr>
        <p:txBody>
          <a:bodyPr spcFirstLastPara="1" wrap="square" lIns="91425" tIns="91425" rIns="91425" bIns="91425" anchor="b" anchorCtr="0">
            <a:normAutofit fontScale="92500" lnSpcReduction="10000"/>
          </a:bodyPr>
          <a:lstStyle>
            <a:defPPr marR="0" lvl="0" algn="l" rtl="0">
              <a:lnSpc>
                <a:spcPct val="100000"/>
              </a:lnSpc>
              <a:spcBef>
                <a:spcPts val="0"/>
              </a:spcBef>
              <a:spcAft>
                <a:spcPts val="0"/>
              </a:spcAft>
              <a:defRPr lang="en-US"/>
            </a:defPPr>
            <a:lvl1pPr marL="0" marR="0" lvl="0"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1pPr>
            <a:lvl2pPr marL="342900" marR="0" lvl="1"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2pPr>
            <a:lvl3pPr marL="685800" marR="0" lvl="2"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3pPr>
            <a:lvl4pPr marL="1028700" marR="0" lvl="3"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4pPr>
            <a:lvl5pPr marL="1371600" marR="0" lvl="4"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5pPr>
            <a:lvl6pPr marL="1714500" marR="0" lvl="5"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6pPr>
            <a:lvl7pPr marL="2057400" marR="0" lvl="6"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7pPr>
            <a:lvl8pPr marL="2400300" marR="0" lvl="7"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8pPr>
            <a:lvl9pPr marL="2743200" marR="0" lvl="8"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9pPr>
          </a:lstStyle>
          <a:p>
            <a:pPr algn="ctr"/>
            <a:r>
              <a:rPr lang="en-US" sz="1800" dirty="0">
                <a:latin typeface="Sora" panose="020B0604020202020204" charset="0"/>
                <a:cs typeface="Sora" panose="020B0604020202020204" charset="0"/>
              </a:rPr>
              <a:t>Table of contents</a:t>
            </a:r>
          </a:p>
        </p:txBody>
      </p:sp>
      <p:graphicFrame>
        <p:nvGraphicFramePr>
          <p:cNvPr id="15" name="Content Placeholder 13">
            <a:extLst>
              <a:ext uri="{FF2B5EF4-FFF2-40B4-BE49-F238E27FC236}">
                <a16:creationId xmlns:a16="http://schemas.microsoft.com/office/drawing/2014/main" id="{895ACC4D-4ED4-5ED5-7187-76453D40C8AF}"/>
              </a:ext>
            </a:extLst>
          </p:cNvPr>
          <p:cNvGraphicFramePr>
            <a:graphicFrameLocks/>
          </p:cNvGraphicFramePr>
          <p:nvPr>
            <p:extLst>
              <p:ext uri="{D42A27DB-BD31-4B8C-83A1-F6EECF244321}">
                <p14:modId xmlns:p14="http://schemas.microsoft.com/office/powerpoint/2010/main" val="2399393593"/>
              </p:ext>
            </p:extLst>
          </p:nvPr>
        </p:nvGraphicFramePr>
        <p:xfrm>
          <a:off x="1143000" y="1154245"/>
          <a:ext cx="68580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Rectangle 15">
            <a:extLst>
              <a:ext uri="{FF2B5EF4-FFF2-40B4-BE49-F238E27FC236}">
                <a16:creationId xmlns:a16="http://schemas.microsoft.com/office/drawing/2014/main" id="{419120E9-633E-D0E0-BCB1-D6C736D18CD4}"/>
              </a:ext>
            </a:extLst>
          </p:cNvPr>
          <p:cNvSpPr/>
          <p:nvPr/>
        </p:nvSpPr>
        <p:spPr>
          <a:xfrm>
            <a:off x="1143000" y="1211395"/>
            <a:ext cx="4800600" cy="457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p>
        </p:txBody>
      </p:sp>
      <p:sp>
        <p:nvSpPr>
          <p:cNvPr id="17" name="Rectangle 16">
            <a:extLst>
              <a:ext uri="{FF2B5EF4-FFF2-40B4-BE49-F238E27FC236}">
                <a16:creationId xmlns:a16="http://schemas.microsoft.com/office/drawing/2014/main" id="{D1436261-F6AD-A85A-5CCB-23FF2B5FD16E}"/>
              </a:ext>
            </a:extLst>
          </p:cNvPr>
          <p:cNvSpPr/>
          <p:nvPr/>
        </p:nvSpPr>
        <p:spPr>
          <a:xfrm>
            <a:off x="1943100" y="2532844"/>
            <a:ext cx="4514850" cy="5073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p>
        </p:txBody>
      </p:sp>
      <p:sp>
        <p:nvSpPr>
          <p:cNvPr id="18" name="Rectangle 17">
            <a:extLst>
              <a:ext uri="{FF2B5EF4-FFF2-40B4-BE49-F238E27FC236}">
                <a16:creationId xmlns:a16="http://schemas.microsoft.com/office/drawing/2014/main" id="{4EEA81FF-8215-DB51-40AE-10E892C62DD0}"/>
              </a:ext>
            </a:extLst>
          </p:cNvPr>
          <p:cNvSpPr/>
          <p:nvPr/>
        </p:nvSpPr>
        <p:spPr>
          <a:xfrm>
            <a:off x="1543050" y="1904193"/>
            <a:ext cx="4572000" cy="457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p>
        </p:txBody>
      </p:sp>
      <p:sp>
        <p:nvSpPr>
          <p:cNvPr id="19" name="Rectangle 18">
            <a:extLst>
              <a:ext uri="{FF2B5EF4-FFF2-40B4-BE49-F238E27FC236}">
                <a16:creationId xmlns:a16="http://schemas.microsoft.com/office/drawing/2014/main" id="{D56CB0DD-CC5D-49F7-41C9-9A282CCA6E7B}"/>
              </a:ext>
            </a:extLst>
          </p:cNvPr>
          <p:cNvSpPr/>
          <p:nvPr/>
        </p:nvSpPr>
        <p:spPr>
          <a:xfrm>
            <a:off x="2343150" y="3190068"/>
            <a:ext cx="4514850" cy="5073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p>
        </p:txBody>
      </p:sp>
      <p:sp>
        <p:nvSpPr>
          <p:cNvPr id="21" name="Rectangle 20">
            <a:extLst>
              <a:ext uri="{FF2B5EF4-FFF2-40B4-BE49-F238E27FC236}">
                <a16:creationId xmlns:a16="http://schemas.microsoft.com/office/drawing/2014/main" id="{BADE4280-166A-331A-7A57-5F020AC26F1D}"/>
              </a:ext>
            </a:extLst>
          </p:cNvPr>
          <p:cNvSpPr/>
          <p:nvPr/>
        </p:nvSpPr>
        <p:spPr>
          <a:xfrm>
            <a:off x="2743200" y="3833005"/>
            <a:ext cx="4514850" cy="5073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p>
        </p:txBody>
      </p:sp>
    </p:spTree>
    <p:extLst>
      <p:ext uri="{BB962C8B-B14F-4D97-AF65-F5344CB8AC3E}">
        <p14:creationId xmlns:p14="http://schemas.microsoft.com/office/powerpoint/2010/main" val="19581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4" name="Title 1">
            <a:extLst>
              <a:ext uri="{FF2B5EF4-FFF2-40B4-BE49-F238E27FC236}">
                <a16:creationId xmlns:a16="http://schemas.microsoft.com/office/drawing/2014/main" id="{43D43C01-7182-D41D-6D89-868EF6F2F9B7}"/>
              </a:ext>
            </a:extLst>
          </p:cNvPr>
          <p:cNvSpPr>
            <a:spLocks noGrp="1"/>
          </p:cNvSpPr>
          <p:nvPr>
            <p:ph type="title"/>
          </p:nvPr>
        </p:nvSpPr>
        <p:spPr>
          <a:xfrm>
            <a:off x="1143000" y="657693"/>
            <a:ext cx="6858000" cy="857250"/>
          </a:xfrm>
        </p:spPr>
        <p:txBody>
          <a:bodyP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sz="3750" dirty="0">
                <a:latin typeface="Sora" panose="020B0604020202020204" charset="0"/>
                <a:cs typeface="Sora" panose="020B0604020202020204" charset="0"/>
              </a:rPr>
              <a:t>Introduction</a:t>
            </a:r>
          </a:p>
        </p:txBody>
      </p:sp>
      <p:sp>
        <p:nvSpPr>
          <p:cNvPr id="15" name="Content Placeholder 3">
            <a:extLst>
              <a:ext uri="{FF2B5EF4-FFF2-40B4-BE49-F238E27FC236}">
                <a16:creationId xmlns:a16="http://schemas.microsoft.com/office/drawing/2014/main" id="{3F8A6A08-2F79-9457-F4E3-486EEA0B6F4F}"/>
              </a:ext>
            </a:extLst>
          </p:cNvPr>
          <p:cNvSpPr txBox="1">
            <a:spLocks/>
          </p:cNvSpPr>
          <p:nvPr/>
        </p:nvSpPr>
        <p:spPr>
          <a:xfrm>
            <a:off x="1009962" y="1611442"/>
            <a:ext cx="7124075" cy="32004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RPr lang="en-US"/>
            </a:defPPr>
            <a:lvl1pPr marL="0" marR="0" lvl="0"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1pPr>
            <a:lvl2pPr marL="342900" marR="0" lvl="1"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2pPr>
            <a:lvl3pPr marL="685800" marR="0" lvl="2"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3pPr>
            <a:lvl4pPr marL="1028700" marR="0" lvl="3"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4pPr>
            <a:lvl5pPr marL="1371600" marR="0" lvl="4"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5pPr>
            <a:lvl6pPr marL="1714500" marR="0" lvl="5"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6pPr>
            <a:lvl7pPr marL="2057400" marR="0" lvl="6"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7pPr>
            <a:lvl8pPr marL="2400300" marR="0" lvl="7"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8pPr>
            <a:lvl9pPr marL="2743200" marR="0" lvl="8"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9pPr>
          </a:lstStyle>
          <a:p>
            <a:pPr indent="0" algn="ctr"/>
            <a:r>
              <a:rPr lang="en-US" sz="2100" b="1" dirty="0">
                <a:latin typeface="Open Sans" pitchFamily="2" charset="0"/>
                <a:ea typeface="Open Sans" pitchFamily="2" charset="0"/>
                <a:cs typeface="Open Sans" pitchFamily="2" charset="0"/>
              </a:rPr>
              <a:t>In modern computer architectures, shared memory systems have become more prevalent than ever. These systems allow multiple processors to access a common pool of memory, enabling efficient communication and data sharing.</a:t>
            </a:r>
          </a:p>
          <a:p>
            <a:pPr indent="0" algn="ctr"/>
            <a:r>
              <a:rPr lang="en-US" sz="2100" b="1" dirty="0">
                <a:latin typeface="Open Sans" pitchFamily="2" charset="0"/>
                <a:ea typeface="Open Sans" pitchFamily="2" charset="0"/>
                <a:cs typeface="Open Sans" pitchFamily="2" charset="0"/>
              </a:rPr>
              <a:t>However, shared memory introduce a challenge: </a:t>
            </a:r>
            <a:r>
              <a:rPr lang="en-US" sz="2100" b="1" dirty="0">
                <a:solidFill>
                  <a:schemeClr val="accent1">
                    <a:lumMod val="50000"/>
                  </a:schemeClr>
                </a:solidFill>
                <a:latin typeface="Open Sans" pitchFamily="2" charset="0"/>
                <a:ea typeface="Open Sans" pitchFamily="2" charset="0"/>
                <a:cs typeface="Open Sans" pitchFamily="2" charset="0"/>
              </a:rPr>
              <a:t>maintaining cache coherence</a:t>
            </a:r>
            <a:r>
              <a:rPr lang="en-US" sz="2100" b="1" dirty="0">
                <a:latin typeface="Open Sans" pitchFamily="2" charset="0"/>
                <a:ea typeface="Open Sans" pitchFamily="2" charset="0"/>
                <a:cs typeface="Open Sans" pitchFamily="2" charset="0"/>
              </a:rPr>
              <a:t>.</a:t>
            </a:r>
          </a:p>
        </p:txBody>
      </p:sp>
    </p:spTree>
    <p:extLst>
      <p:ext uri="{BB962C8B-B14F-4D97-AF65-F5344CB8AC3E}">
        <p14:creationId xmlns:p14="http://schemas.microsoft.com/office/powerpoint/2010/main" val="217031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3" name="Title 2">
            <a:extLst>
              <a:ext uri="{FF2B5EF4-FFF2-40B4-BE49-F238E27FC236}">
                <a16:creationId xmlns:a16="http://schemas.microsoft.com/office/drawing/2014/main" id="{91A57988-F2BE-047B-4EDE-CE860872C15F}"/>
              </a:ext>
            </a:extLst>
          </p:cNvPr>
          <p:cNvSpPr>
            <a:spLocks noGrp="1"/>
          </p:cNvSpPr>
          <p:nvPr>
            <p:ph type="title"/>
          </p:nvPr>
        </p:nvSpPr>
        <p:spPr/>
        <p:txBody>
          <a:bodyPr/>
          <a:lstStyle/>
          <a:p>
            <a:r>
              <a:rPr lang="en-US" dirty="0"/>
              <a:t>Cache coherence</a:t>
            </a:r>
          </a:p>
        </p:txBody>
      </p:sp>
      <p:sp>
        <p:nvSpPr>
          <p:cNvPr id="5" name="Content Placeholder 2">
            <a:extLst>
              <a:ext uri="{FF2B5EF4-FFF2-40B4-BE49-F238E27FC236}">
                <a16:creationId xmlns:a16="http://schemas.microsoft.com/office/drawing/2014/main" id="{9932F006-F924-B828-6A4C-FDEEFF3350F3}"/>
              </a:ext>
            </a:extLst>
          </p:cNvPr>
          <p:cNvSpPr txBox="1">
            <a:spLocks/>
          </p:cNvSpPr>
          <p:nvPr/>
        </p:nvSpPr>
        <p:spPr>
          <a:xfrm>
            <a:off x="819773" y="1609063"/>
            <a:ext cx="3498331" cy="2213429"/>
          </a:xfrm>
          <a:prstGeom prst="roundRect">
            <a:avLst/>
          </a:prstGeom>
          <a:noFill/>
          <a:ln w="38100">
            <a:solidFill>
              <a:schemeClr val="accent1">
                <a:lumMod val="50000"/>
              </a:schemeClr>
            </a:solid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RPr lang="en-US"/>
            </a:defPPr>
            <a:lvl1pPr marL="0" marR="0" lvl="0"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1pPr>
            <a:lvl2pPr marL="342900" marR="0" lvl="1"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2pPr>
            <a:lvl3pPr marL="685800" marR="0" lvl="2"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3pPr>
            <a:lvl4pPr marL="1028700" marR="0" lvl="3"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4pPr>
            <a:lvl5pPr marL="1371600" marR="0" lvl="4"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5pPr>
            <a:lvl6pPr marL="1714500" marR="0" lvl="5"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6pPr>
            <a:lvl7pPr marL="2057400" marR="0" lvl="6"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7pPr>
            <a:lvl8pPr marL="2400300" marR="0" lvl="7"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8pPr>
            <a:lvl9pPr marL="2743200" marR="0" lvl="8"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9pPr>
          </a:lstStyle>
          <a:p>
            <a:pPr algn="ctr"/>
            <a:r>
              <a:rPr lang="en-US" b="1" dirty="0">
                <a:latin typeface="Open Sans" pitchFamily="2" charset="0"/>
                <a:ea typeface="Open Sans" pitchFamily="2" charset="0"/>
                <a:cs typeface="Open Sans" pitchFamily="2" charset="0"/>
              </a:rPr>
              <a:t>Refers to the propriety of a shared memory system where all processors have a consistent view of the memory.</a:t>
            </a:r>
          </a:p>
          <a:p>
            <a:pPr algn="ctr"/>
            <a:r>
              <a:rPr lang="en-US" b="1" dirty="0">
                <a:latin typeface="Open Sans" pitchFamily="2" charset="0"/>
                <a:ea typeface="Open Sans" pitchFamily="2" charset="0"/>
                <a:cs typeface="Open Sans" pitchFamily="2" charset="0"/>
              </a:rPr>
              <a:t>This means that any updates made to shared data by one processor should be visible to all other processors in a timely manner.</a:t>
            </a:r>
          </a:p>
          <a:p>
            <a:pPr algn="ctr"/>
            <a:r>
              <a:rPr lang="en-US" b="1" dirty="0">
                <a:latin typeface="Open Sans" pitchFamily="2" charset="0"/>
                <a:ea typeface="Open Sans" pitchFamily="2" charset="0"/>
                <a:cs typeface="Open Sans" pitchFamily="2" charset="0"/>
              </a:rPr>
              <a:t>Without cache coherence, processors may read outdated data, leading to incorrect program behavior.</a:t>
            </a:r>
          </a:p>
        </p:txBody>
      </p:sp>
      <p:pic>
        <p:nvPicPr>
          <p:cNvPr id="6" name="Picture 2" descr="A diagram of a computer hardware system&#10;&#10;Description automatically generated">
            <a:extLst>
              <a:ext uri="{FF2B5EF4-FFF2-40B4-BE49-F238E27FC236}">
                <a16:creationId xmlns:a16="http://schemas.microsoft.com/office/drawing/2014/main" id="{AE751130-4B32-CDAF-6038-D49611BC86F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84230" y="1871817"/>
            <a:ext cx="3257551" cy="1399866"/>
          </a:xfrm>
          <a:prstGeom prst="roundRect">
            <a:avLst>
              <a:gd name="adj" fmla="val 2169"/>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5647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2" name="Title 1">
            <a:extLst>
              <a:ext uri="{FF2B5EF4-FFF2-40B4-BE49-F238E27FC236}">
                <a16:creationId xmlns:a16="http://schemas.microsoft.com/office/drawing/2014/main" id="{31D44EBD-1BE8-BD57-0462-FAE356941BA6}"/>
              </a:ext>
            </a:extLst>
          </p:cNvPr>
          <p:cNvSpPr>
            <a:spLocks noGrp="1"/>
          </p:cNvSpPr>
          <p:nvPr>
            <p:ph type="title"/>
          </p:nvPr>
        </p:nvSpPr>
        <p:spPr/>
        <p:txBody>
          <a:bodyPr/>
          <a:lstStyle/>
          <a:p>
            <a:r>
              <a:rPr lang="en-US" dirty="0"/>
              <a:t>The cache coherence problem</a:t>
            </a:r>
          </a:p>
        </p:txBody>
      </p:sp>
      <p:sp>
        <p:nvSpPr>
          <p:cNvPr id="9" name="Content Placeholder 3">
            <a:extLst>
              <a:ext uri="{FF2B5EF4-FFF2-40B4-BE49-F238E27FC236}">
                <a16:creationId xmlns:a16="http://schemas.microsoft.com/office/drawing/2014/main" id="{BCC5D0B8-2A9C-41BD-CC73-5CB8DB395C1F}"/>
              </a:ext>
            </a:extLst>
          </p:cNvPr>
          <p:cNvSpPr txBox="1">
            <a:spLocks/>
          </p:cNvSpPr>
          <p:nvPr/>
        </p:nvSpPr>
        <p:spPr>
          <a:xfrm>
            <a:off x="1143000" y="1114375"/>
            <a:ext cx="6858000" cy="1828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L="0" marR="0" lvl="0"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1pPr>
            <a:lvl2pPr marL="342900" marR="0" lvl="1"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2pPr>
            <a:lvl3pPr marL="685800" marR="0" lvl="2"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3pPr>
            <a:lvl4pPr marL="1028700" marR="0" lvl="3"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4pPr>
            <a:lvl5pPr marL="1371600" marR="0" lvl="4"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5pPr>
            <a:lvl6pPr marL="1714500" marR="0" lvl="5"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6pPr>
            <a:lvl7pPr marL="2057400" marR="0" lvl="6"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7pPr>
            <a:lvl8pPr marL="2400300" marR="0" lvl="7"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8pPr>
            <a:lvl9pPr marL="2743200" marR="0" lvl="8"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9pPr>
          </a:lstStyle>
          <a:p>
            <a:pPr indent="0" algn="ctr"/>
            <a:r>
              <a:rPr lang="en-US" b="1" dirty="0">
                <a:latin typeface="Open Sans" pitchFamily="2" charset="0"/>
                <a:ea typeface="Open Sans" pitchFamily="2" charset="0"/>
                <a:cs typeface="Open Sans" pitchFamily="2" charset="0"/>
              </a:rPr>
              <a:t>How the cache problem happens</a:t>
            </a:r>
          </a:p>
          <a:p>
            <a:pPr algn="ctr"/>
            <a:r>
              <a:rPr lang="en-US" b="1" dirty="0">
                <a:latin typeface="Open Sans" pitchFamily="2" charset="0"/>
                <a:ea typeface="Open Sans" pitchFamily="2" charset="0"/>
                <a:cs typeface="Open Sans" pitchFamily="2" charset="0"/>
              </a:rPr>
              <a:t>Due to the presence of multiple caches in shared memory, each cache stores a local copy of frequently accessed data to reduce memory access latency.</a:t>
            </a:r>
          </a:p>
          <a:p>
            <a:pPr algn="ctr"/>
            <a:r>
              <a:rPr lang="en-US" b="1" dirty="0">
                <a:latin typeface="Open Sans" pitchFamily="2" charset="0"/>
                <a:ea typeface="Open Sans" pitchFamily="2" charset="0"/>
                <a:cs typeface="Open Sans" pitchFamily="2" charset="0"/>
              </a:rPr>
              <a:t>However, when one processor modifies cached data item, the copies in other caches become outdated</a:t>
            </a:r>
          </a:p>
          <a:p>
            <a:pPr algn="ctr"/>
            <a:r>
              <a:rPr lang="en-US" b="1" dirty="0">
                <a:latin typeface="Open Sans" pitchFamily="2" charset="0"/>
                <a:ea typeface="Open Sans" pitchFamily="2" charset="0"/>
                <a:cs typeface="Open Sans" pitchFamily="2" charset="0"/>
              </a:rPr>
              <a:t>To maintain cache coherence, the system must ensure all cached copies of a data item become updated whenever a modification happens. This involves a communication between processors and coordination of cache operations.</a:t>
            </a:r>
          </a:p>
        </p:txBody>
      </p:sp>
      <p:pic>
        <p:nvPicPr>
          <p:cNvPr id="10" name="Picture 2" descr="Cache coherence problem. | Download Scientific Diagram">
            <a:extLst>
              <a:ext uri="{FF2B5EF4-FFF2-40B4-BE49-F238E27FC236}">
                <a16:creationId xmlns:a16="http://schemas.microsoft.com/office/drawing/2014/main" id="{5AB0E4F7-41F9-B83D-3412-CBACD7CD41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0936" y="2943175"/>
            <a:ext cx="3902127" cy="1689516"/>
          </a:xfrm>
          <a:prstGeom prst="roundRect">
            <a:avLst>
              <a:gd name="adj" fmla="val 2471"/>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7706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3" name="Title 2">
            <a:extLst>
              <a:ext uri="{FF2B5EF4-FFF2-40B4-BE49-F238E27FC236}">
                <a16:creationId xmlns:a16="http://schemas.microsoft.com/office/drawing/2014/main" id="{00EAC8AB-2382-7848-C5B4-F26CD6384AE1}"/>
              </a:ext>
            </a:extLst>
          </p:cNvPr>
          <p:cNvSpPr>
            <a:spLocks noGrp="1"/>
          </p:cNvSpPr>
          <p:nvPr>
            <p:ph type="title"/>
          </p:nvPr>
        </p:nvSpPr>
        <p:spPr/>
        <p:txBody>
          <a:bodyPr/>
          <a:lstStyle/>
          <a:p>
            <a:r>
              <a:rPr lang="en-US" dirty="0"/>
              <a:t>Cache coherence protocols</a:t>
            </a:r>
          </a:p>
        </p:txBody>
      </p:sp>
      <p:graphicFrame>
        <p:nvGraphicFramePr>
          <p:cNvPr id="5" name="Text Placeholder 2">
            <a:extLst>
              <a:ext uri="{FF2B5EF4-FFF2-40B4-BE49-F238E27FC236}">
                <a16:creationId xmlns:a16="http://schemas.microsoft.com/office/drawing/2014/main" id="{CCD582A5-3BD1-B2E4-45F9-306F76C23C2B}"/>
              </a:ext>
            </a:extLst>
          </p:cNvPr>
          <p:cNvGraphicFramePr>
            <a:graphicFrameLocks/>
          </p:cNvGraphicFramePr>
          <p:nvPr>
            <p:extLst>
              <p:ext uri="{D42A27DB-BD31-4B8C-83A1-F6EECF244321}">
                <p14:modId xmlns:p14="http://schemas.microsoft.com/office/powerpoint/2010/main" val="4227513259"/>
              </p:ext>
            </p:extLst>
          </p:nvPr>
        </p:nvGraphicFramePr>
        <p:xfrm>
          <a:off x="1143000" y="1371600"/>
          <a:ext cx="68580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27486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4" name="Title 3">
            <a:extLst>
              <a:ext uri="{FF2B5EF4-FFF2-40B4-BE49-F238E27FC236}">
                <a16:creationId xmlns:a16="http://schemas.microsoft.com/office/drawing/2014/main" id="{B01C731D-F7FF-03C1-B34F-78551CC19D73}"/>
              </a:ext>
            </a:extLst>
          </p:cNvPr>
          <p:cNvSpPr>
            <a:spLocks noGrp="1"/>
          </p:cNvSpPr>
          <p:nvPr>
            <p:ph type="title"/>
          </p:nvPr>
        </p:nvSpPr>
        <p:spPr/>
        <p:txBody>
          <a:bodyPr/>
          <a:lstStyle/>
          <a:p>
            <a:r>
              <a:rPr lang="en-US" dirty="0"/>
              <a:t>Cache coherence protocols</a:t>
            </a:r>
            <a:br>
              <a:rPr lang="en-US" dirty="0"/>
            </a:br>
            <a:endParaRPr lang="en-US" dirty="0"/>
          </a:p>
        </p:txBody>
      </p:sp>
      <p:sp>
        <p:nvSpPr>
          <p:cNvPr id="16" name="Text Placeholder 2">
            <a:extLst>
              <a:ext uri="{FF2B5EF4-FFF2-40B4-BE49-F238E27FC236}">
                <a16:creationId xmlns:a16="http://schemas.microsoft.com/office/drawing/2014/main" id="{65333BB3-DF56-CA26-C6A3-1263B5EE88AB}"/>
              </a:ext>
            </a:extLst>
          </p:cNvPr>
          <p:cNvSpPr txBox="1">
            <a:spLocks/>
          </p:cNvSpPr>
          <p:nvPr/>
        </p:nvSpPr>
        <p:spPr>
          <a:xfrm>
            <a:off x="1145286" y="1371600"/>
            <a:ext cx="3257550" cy="514350"/>
          </a:xfrm>
          <a:prstGeom prst="rect">
            <a:avLst/>
          </a:prstGeom>
        </p:spPr>
        <p:txBody>
          <a:bodyPr vert="horz" lIns="91440" tIns="45720" rIns="91440" bIns="45720" rtlCol="0" anchor="ctr">
            <a:normAutofit/>
          </a:bodyPr>
          <a:lstStyle>
            <a:defPPr>
              <a:defRPr lang="en-US"/>
            </a:defPPr>
            <a:lvl1pPr marL="0" indent="0" algn="l" defTabSz="685800" rtl="0" eaLnBrk="1" latinLnBrk="0" hangingPunct="1">
              <a:lnSpc>
                <a:spcPct val="90000"/>
              </a:lnSpc>
              <a:spcBef>
                <a:spcPts val="0"/>
              </a:spcBef>
              <a:buClr>
                <a:schemeClr val="accent1"/>
              </a:buClr>
              <a:buFont typeface="Arial" pitchFamily="34" charset="0"/>
              <a:buNone/>
              <a:defRPr sz="1350" b="0" kern="1200">
                <a:solidFill>
                  <a:schemeClr val="tx1"/>
                </a:solidFill>
                <a:latin typeface="+mn-lt"/>
                <a:ea typeface="+mn-ea"/>
                <a:cs typeface="+mn-cs"/>
              </a:defRPr>
            </a:lvl1pPr>
            <a:lvl2pPr marL="342900" indent="0" algn="l" defTabSz="685800" rtl="0" eaLnBrk="1" latinLnBrk="0" hangingPunct="1">
              <a:lnSpc>
                <a:spcPct val="90000"/>
              </a:lnSpc>
              <a:spcBef>
                <a:spcPts val="1000"/>
              </a:spcBef>
              <a:buClr>
                <a:schemeClr val="accent1"/>
              </a:buClr>
              <a:buFont typeface="Arial" pitchFamily="34" charset="0"/>
              <a:buNone/>
              <a:defRPr sz="1350" b="1" kern="1200">
                <a:solidFill>
                  <a:schemeClr val="tx1"/>
                </a:solidFill>
                <a:latin typeface="+mn-lt"/>
                <a:ea typeface="+mn-ea"/>
                <a:cs typeface="+mn-cs"/>
              </a:defRPr>
            </a:lvl2pPr>
            <a:lvl3pPr marL="6858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3pPr>
            <a:lvl4pPr marL="10287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4pPr>
            <a:lvl5pPr marL="13716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5pPr>
            <a:lvl6pPr marL="17145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6pPr>
            <a:lvl7pPr marL="20574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7pPr>
            <a:lvl8pPr marL="24003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8pPr>
            <a:lvl9pPr marL="27432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0"/>
              </a:spcBef>
              <a:spcAft>
                <a:spcPts val="0"/>
              </a:spcAft>
              <a:buClr>
                <a:srgbClr val="92D050"/>
              </a:buClr>
              <a:buSzTx/>
              <a:buFont typeface="Arial" pitchFamily="34" charset="0"/>
              <a:buNone/>
              <a:tabLst/>
              <a:defRPr/>
            </a:pPr>
            <a:r>
              <a:rPr kumimoji="0" lang="en-US" sz="1350" b="1" i="0" u="none" strike="noStrike" kern="1200" cap="none" spc="0" normalizeH="0" baseline="0" noProof="0" dirty="0">
                <a:ln>
                  <a:noFill/>
                </a:ln>
                <a:effectLst/>
                <a:uLnTx/>
                <a:uFillTx/>
                <a:latin typeface="Sora" panose="020B0604020202020204" charset="0"/>
                <a:cs typeface="Sora" panose="020B0604020202020204" charset="0"/>
              </a:rPr>
              <a:t>Snooping based protocols</a:t>
            </a:r>
          </a:p>
        </p:txBody>
      </p:sp>
      <p:sp>
        <p:nvSpPr>
          <p:cNvPr id="17" name="Content Placeholder 3">
            <a:extLst>
              <a:ext uri="{FF2B5EF4-FFF2-40B4-BE49-F238E27FC236}">
                <a16:creationId xmlns:a16="http://schemas.microsoft.com/office/drawing/2014/main" id="{05D911AB-7ACB-E375-AA12-D7CE498EE94F}"/>
              </a:ext>
            </a:extLst>
          </p:cNvPr>
          <p:cNvSpPr txBox="1">
            <a:spLocks/>
          </p:cNvSpPr>
          <p:nvPr/>
        </p:nvSpPr>
        <p:spPr>
          <a:xfrm>
            <a:off x="1145286" y="1885950"/>
            <a:ext cx="3257550" cy="2686051"/>
          </a:xfrm>
          <a:prstGeom prst="rect">
            <a:avLst/>
          </a:prstGeom>
        </p:spPr>
        <p:txBody>
          <a:bodyPr vert="horz" lIns="91440" tIns="45720" rIns="91440" bIns="45720" rtlCol="0">
            <a:normAutofit/>
          </a:bodyPr>
          <a:lstStyle>
            <a:defPPr>
              <a:defRPr lang="en-US"/>
            </a:defPPr>
            <a:lvl1pPr marL="0" indent="-228600" algn="l" defTabSz="685800" rtl="0" eaLnBrk="1" latinLnBrk="0" hangingPunct="1">
              <a:lnSpc>
                <a:spcPct val="90000"/>
              </a:lnSpc>
              <a:spcBef>
                <a:spcPts val="1800"/>
              </a:spcBef>
              <a:buClr>
                <a:schemeClr val="accent1"/>
              </a:buClr>
              <a:buFont typeface="Arial" pitchFamily="34" charset="0"/>
              <a:buChar char="•"/>
              <a:defRPr sz="1350" kern="1200">
                <a:solidFill>
                  <a:schemeClr val="tx1"/>
                </a:solidFill>
                <a:latin typeface="+mn-lt"/>
                <a:ea typeface="+mn-ea"/>
                <a:cs typeface="+mn-cs"/>
              </a:defRPr>
            </a:lvl1pPr>
            <a:lvl2pPr marL="342900" indent="-228600" algn="l" defTabSz="685800" rtl="0" eaLnBrk="1" latinLnBrk="0" hangingPunct="1">
              <a:lnSpc>
                <a:spcPct val="90000"/>
              </a:lnSpc>
              <a:spcBef>
                <a:spcPts val="1000"/>
              </a:spcBef>
              <a:buClr>
                <a:schemeClr val="accent1"/>
              </a:buClr>
              <a:buFont typeface="Arial" pitchFamily="34" charset="0"/>
              <a:buChar char="•"/>
              <a:defRPr sz="1350" kern="1200">
                <a:solidFill>
                  <a:schemeClr val="tx1"/>
                </a:solidFill>
                <a:latin typeface="+mn-lt"/>
                <a:ea typeface="+mn-ea"/>
                <a:cs typeface="+mn-cs"/>
              </a:defRPr>
            </a:lvl2pPr>
            <a:lvl3pPr marL="6858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3pPr>
            <a:lvl4pPr marL="10287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4pPr>
            <a:lvl5pPr marL="13716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5pPr>
            <a:lvl6pPr marL="17145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6pPr>
            <a:lvl7pPr marL="20574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7pPr>
            <a:lvl8pPr marL="24003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8pPr>
            <a:lvl9pPr marL="27432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9pPr>
          </a:lstStyle>
          <a:p>
            <a:pPr marL="0" marR="0" lvl="0" indent="-228600" algn="l" defTabSz="685800" rtl="0" eaLnBrk="1" fontAlgn="auto" latinLnBrk="0" hangingPunct="1">
              <a:lnSpc>
                <a:spcPct val="90000"/>
              </a:lnSpc>
              <a:spcBef>
                <a:spcPts val="1800"/>
              </a:spcBef>
              <a:spcAft>
                <a:spcPts val="0"/>
              </a:spcAft>
              <a:buClrTx/>
              <a:buSzTx/>
              <a:buFont typeface="Arial" pitchFamily="34" charset="0"/>
              <a:buChar char="•"/>
              <a:tabLst/>
              <a:defRPr/>
            </a:pPr>
            <a:r>
              <a:rPr kumimoji="0" lang="en-US" sz="1350" b="1" i="0" u="none" strike="noStrike" kern="1200" cap="none" spc="0" normalizeH="0" baseline="0" noProof="0" dirty="0">
                <a:ln>
                  <a:noFill/>
                </a:ln>
                <a:solidFill>
                  <a:schemeClr val="accent1">
                    <a:lumMod val="50000"/>
                  </a:schemeClr>
                </a:solidFill>
                <a:effectLst/>
                <a:uLnTx/>
                <a:uFillTx/>
                <a:latin typeface="Open Sans" pitchFamily="2" charset="0"/>
                <a:ea typeface="Open Sans" pitchFamily="2" charset="0"/>
                <a:cs typeface="Open Sans" pitchFamily="2" charset="0"/>
              </a:rPr>
              <a:t>Processors monitor the memory bus to track cache updates performed by other processors.</a:t>
            </a:r>
          </a:p>
          <a:p>
            <a:pPr marL="0" marR="0" lvl="0" indent="-228600" algn="l" defTabSz="685800" rtl="0" eaLnBrk="1" fontAlgn="auto" latinLnBrk="0" hangingPunct="1">
              <a:lnSpc>
                <a:spcPct val="90000"/>
              </a:lnSpc>
              <a:spcBef>
                <a:spcPts val="1800"/>
              </a:spcBef>
              <a:spcAft>
                <a:spcPts val="0"/>
              </a:spcAft>
              <a:buClrTx/>
              <a:buSzTx/>
              <a:buFont typeface="Arial" pitchFamily="34" charset="0"/>
              <a:buChar char="•"/>
              <a:tabLst/>
              <a:defRPr/>
            </a:pPr>
            <a:r>
              <a:rPr kumimoji="0" lang="en-US" sz="1350" b="1" i="0" u="none" strike="noStrike" kern="1200" cap="none" spc="0" normalizeH="0" baseline="0" noProof="0" dirty="0">
                <a:ln>
                  <a:noFill/>
                </a:ln>
                <a:solidFill>
                  <a:schemeClr val="accent1">
                    <a:lumMod val="50000"/>
                  </a:schemeClr>
                </a:solidFill>
                <a:effectLst/>
                <a:uLnTx/>
                <a:uFillTx/>
                <a:latin typeface="Open Sans" pitchFamily="2" charset="0"/>
                <a:ea typeface="Open Sans" pitchFamily="2" charset="0"/>
                <a:cs typeface="Open Sans" pitchFamily="2" charset="0"/>
              </a:rPr>
              <a:t>When a processor observes an update to a data item that it also  has cached, it takes appropriate actions to either update the copy or invalidate it.</a:t>
            </a:r>
          </a:p>
        </p:txBody>
      </p:sp>
      <p:sp>
        <p:nvSpPr>
          <p:cNvPr id="18" name="Text Placeholder 4">
            <a:extLst>
              <a:ext uri="{FF2B5EF4-FFF2-40B4-BE49-F238E27FC236}">
                <a16:creationId xmlns:a16="http://schemas.microsoft.com/office/drawing/2014/main" id="{5C4E1BD7-2699-0242-D60A-849212247EAA}"/>
              </a:ext>
            </a:extLst>
          </p:cNvPr>
          <p:cNvSpPr txBox="1">
            <a:spLocks/>
          </p:cNvSpPr>
          <p:nvPr/>
        </p:nvSpPr>
        <p:spPr>
          <a:xfrm>
            <a:off x="4745736" y="1371600"/>
            <a:ext cx="3257550" cy="514350"/>
          </a:xfrm>
          <a:prstGeom prst="rect">
            <a:avLst/>
          </a:prstGeom>
        </p:spPr>
        <p:txBody>
          <a:bodyPr vert="horz" lIns="91440" tIns="45720" rIns="91440" bIns="45720" rtlCol="0" anchor="ctr">
            <a:normAutofit/>
          </a:bodyPr>
          <a:lstStyle>
            <a:defPPr>
              <a:defRPr lang="en-US"/>
            </a:defPPr>
            <a:lvl1pPr marL="0" indent="0" algn="l" defTabSz="685800" rtl="0" eaLnBrk="1" latinLnBrk="0" hangingPunct="1">
              <a:lnSpc>
                <a:spcPct val="90000"/>
              </a:lnSpc>
              <a:spcBef>
                <a:spcPts val="0"/>
              </a:spcBef>
              <a:buClr>
                <a:schemeClr val="accent1"/>
              </a:buClr>
              <a:buFont typeface="Arial" pitchFamily="34" charset="0"/>
              <a:buNone/>
              <a:defRPr sz="1350" b="0" kern="1200">
                <a:solidFill>
                  <a:schemeClr val="tx1"/>
                </a:solidFill>
                <a:latin typeface="+mn-lt"/>
                <a:ea typeface="+mn-ea"/>
                <a:cs typeface="+mn-cs"/>
              </a:defRPr>
            </a:lvl1pPr>
            <a:lvl2pPr marL="342900" indent="0" algn="l" defTabSz="685800" rtl="0" eaLnBrk="1" latinLnBrk="0" hangingPunct="1">
              <a:lnSpc>
                <a:spcPct val="90000"/>
              </a:lnSpc>
              <a:spcBef>
                <a:spcPts val="1000"/>
              </a:spcBef>
              <a:buClr>
                <a:schemeClr val="accent1"/>
              </a:buClr>
              <a:buFont typeface="Arial" pitchFamily="34" charset="0"/>
              <a:buNone/>
              <a:defRPr sz="1350" b="1" kern="1200">
                <a:solidFill>
                  <a:schemeClr val="tx1"/>
                </a:solidFill>
                <a:latin typeface="+mn-lt"/>
                <a:ea typeface="+mn-ea"/>
                <a:cs typeface="+mn-cs"/>
              </a:defRPr>
            </a:lvl2pPr>
            <a:lvl3pPr marL="6858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3pPr>
            <a:lvl4pPr marL="10287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4pPr>
            <a:lvl5pPr marL="13716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5pPr>
            <a:lvl6pPr marL="17145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6pPr>
            <a:lvl7pPr marL="20574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7pPr>
            <a:lvl8pPr marL="24003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8pPr>
            <a:lvl9pPr marL="27432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0"/>
              </a:spcBef>
              <a:spcAft>
                <a:spcPts val="0"/>
              </a:spcAft>
              <a:buClr>
                <a:srgbClr val="92D050"/>
              </a:buClr>
              <a:buSzTx/>
              <a:buFont typeface="Arial" pitchFamily="34" charset="0"/>
              <a:buNone/>
              <a:tabLst/>
              <a:defRPr/>
            </a:pPr>
            <a:r>
              <a:rPr kumimoji="0" lang="en-US" sz="1350" b="1" i="0" u="none" strike="noStrike" kern="1200" cap="none" spc="0" normalizeH="0" baseline="0" noProof="0" dirty="0">
                <a:ln>
                  <a:noFill/>
                </a:ln>
                <a:effectLst/>
                <a:uLnTx/>
                <a:uFillTx/>
                <a:latin typeface="Sora" panose="020B0604020202020204" charset="0"/>
                <a:cs typeface="Sora" panose="020B0604020202020204" charset="0"/>
              </a:rPr>
              <a:t>Directory based protocols</a:t>
            </a:r>
          </a:p>
        </p:txBody>
      </p:sp>
      <p:sp>
        <p:nvSpPr>
          <p:cNvPr id="19" name="Content Placeholder 5">
            <a:extLst>
              <a:ext uri="{FF2B5EF4-FFF2-40B4-BE49-F238E27FC236}">
                <a16:creationId xmlns:a16="http://schemas.microsoft.com/office/drawing/2014/main" id="{514E5B99-0158-0D57-35EA-2C424597F34E}"/>
              </a:ext>
            </a:extLst>
          </p:cNvPr>
          <p:cNvSpPr txBox="1">
            <a:spLocks/>
          </p:cNvSpPr>
          <p:nvPr/>
        </p:nvSpPr>
        <p:spPr>
          <a:xfrm>
            <a:off x="4745736" y="1885950"/>
            <a:ext cx="3257550" cy="2686051"/>
          </a:xfrm>
          <a:prstGeom prst="rect">
            <a:avLst/>
          </a:prstGeom>
        </p:spPr>
        <p:txBody>
          <a:bodyPr vert="horz" lIns="91440" tIns="45720" rIns="91440" bIns="45720" rtlCol="0">
            <a:normAutofit/>
          </a:bodyPr>
          <a:lstStyle>
            <a:defPPr>
              <a:defRPr lang="en-US"/>
            </a:defPPr>
            <a:lvl1pPr marL="0" indent="-228600" algn="l" defTabSz="685800" rtl="0" eaLnBrk="1" latinLnBrk="0" hangingPunct="1">
              <a:lnSpc>
                <a:spcPct val="90000"/>
              </a:lnSpc>
              <a:spcBef>
                <a:spcPts val="1800"/>
              </a:spcBef>
              <a:buClr>
                <a:schemeClr val="accent1"/>
              </a:buClr>
              <a:buFont typeface="Arial" pitchFamily="34" charset="0"/>
              <a:buChar char="•"/>
              <a:defRPr sz="1350" kern="1200">
                <a:solidFill>
                  <a:schemeClr val="tx1"/>
                </a:solidFill>
                <a:latin typeface="+mn-lt"/>
                <a:ea typeface="+mn-ea"/>
                <a:cs typeface="+mn-cs"/>
              </a:defRPr>
            </a:lvl1pPr>
            <a:lvl2pPr marL="342900" indent="-228600" algn="l" defTabSz="685800" rtl="0" eaLnBrk="1" latinLnBrk="0" hangingPunct="1">
              <a:lnSpc>
                <a:spcPct val="90000"/>
              </a:lnSpc>
              <a:spcBef>
                <a:spcPts val="1000"/>
              </a:spcBef>
              <a:buClr>
                <a:schemeClr val="accent1"/>
              </a:buClr>
              <a:buFont typeface="Arial" pitchFamily="34" charset="0"/>
              <a:buChar char="•"/>
              <a:defRPr sz="1350" kern="1200">
                <a:solidFill>
                  <a:schemeClr val="tx1"/>
                </a:solidFill>
                <a:latin typeface="+mn-lt"/>
                <a:ea typeface="+mn-ea"/>
                <a:cs typeface="+mn-cs"/>
              </a:defRPr>
            </a:lvl2pPr>
            <a:lvl3pPr marL="6858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3pPr>
            <a:lvl4pPr marL="10287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4pPr>
            <a:lvl5pPr marL="13716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5pPr>
            <a:lvl6pPr marL="17145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6pPr>
            <a:lvl7pPr marL="20574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7pPr>
            <a:lvl8pPr marL="24003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8pPr>
            <a:lvl9pPr marL="27432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9pPr>
          </a:lstStyle>
          <a:p>
            <a:pPr marL="0" marR="0" lvl="0" indent="-228600" algn="l" defTabSz="685800" rtl="0" eaLnBrk="1" fontAlgn="auto" latinLnBrk="0" hangingPunct="1">
              <a:lnSpc>
                <a:spcPct val="90000"/>
              </a:lnSpc>
              <a:spcBef>
                <a:spcPts val="1800"/>
              </a:spcBef>
              <a:spcAft>
                <a:spcPts val="0"/>
              </a:spcAft>
              <a:buClrTx/>
              <a:buSzTx/>
              <a:buFont typeface="Arial" pitchFamily="34" charset="0"/>
              <a:buChar char="•"/>
              <a:tabLst/>
              <a:defRPr/>
            </a:pPr>
            <a:r>
              <a:rPr kumimoji="0" lang="en-US" sz="1350" b="1" i="0" u="none" strike="noStrike" kern="1200" cap="none" spc="0" normalizeH="0" baseline="0" noProof="0" dirty="0">
                <a:ln>
                  <a:noFill/>
                </a:ln>
                <a:solidFill>
                  <a:schemeClr val="accent1">
                    <a:lumMod val="50000"/>
                  </a:schemeClr>
                </a:solidFill>
                <a:effectLst/>
                <a:uLnTx/>
                <a:uFillTx/>
                <a:latin typeface="Open Sans" pitchFamily="2" charset="0"/>
                <a:ea typeface="Open Sans" pitchFamily="2" charset="0"/>
                <a:cs typeface="Open Sans" pitchFamily="2" charset="0"/>
              </a:rPr>
              <a:t>A directory is maintained to track the state of all cached data items. The directory keeps a record of which processors have cached copies of each data item.</a:t>
            </a:r>
          </a:p>
          <a:p>
            <a:pPr marL="0" marR="0" lvl="0" indent="-228600" algn="l" defTabSz="685800" rtl="0" eaLnBrk="1" fontAlgn="auto" latinLnBrk="0" hangingPunct="1">
              <a:lnSpc>
                <a:spcPct val="90000"/>
              </a:lnSpc>
              <a:spcBef>
                <a:spcPts val="1800"/>
              </a:spcBef>
              <a:spcAft>
                <a:spcPts val="0"/>
              </a:spcAft>
              <a:buClrTx/>
              <a:buSzTx/>
              <a:buFont typeface="Arial" pitchFamily="34" charset="0"/>
              <a:buChar char="•"/>
              <a:tabLst/>
              <a:defRPr/>
            </a:pPr>
            <a:r>
              <a:rPr kumimoji="0" lang="en-US" sz="1350" b="1" i="0" u="none" strike="noStrike" kern="1200" cap="none" spc="0" normalizeH="0" baseline="0" noProof="0" dirty="0">
                <a:ln>
                  <a:noFill/>
                </a:ln>
                <a:solidFill>
                  <a:schemeClr val="accent1">
                    <a:lumMod val="50000"/>
                  </a:schemeClr>
                </a:solidFill>
                <a:effectLst/>
                <a:uLnTx/>
                <a:uFillTx/>
                <a:latin typeface="Open Sans" pitchFamily="2" charset="0"/>
                <a:ea typeface="Open Sans" pitchFamily="2" charset="0"/>
                <a:cs typeface="Open Sans" pitchFamily="2" charset="0"/>
              </a:rPr>
              <a:t>When a processor updates a data item, it informs the directory, which then updates the state of the corresponding cached copies.</a:t>
            </a:r>
          </a:p>
        </p:txBody>
      </p:sp>
    </p:spTree>
    <p:extLst>
      <p:ext uri="{BB962C8B-B14F-4D97-AF65-F5344CB8AC3E}">
        <p14:creationId xmlns:p14="http://schemas.microsoft.com/office/powerpoint/2010/main" val="19761378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3" name="Title 2">
            <a:extLst>
              <a:ext uri="{FF2B5EF4-FFF2-40B4-BE49-F238E27FC236}">
                <a16:creationId xmlns:a16="http://schemas.microsoft.com/office/drawing/2014/main" id="{28719EC9-D858-AF9C-B83C-80FD3B11DBAE}"/>
              </a:ext>
            </a:extLst>
          </p:cNvPr>
          <p:cNvSpPr>
            <a:spLocks noGrp="1"/>
          </p:cNvSpPr>
          <p:nvPr>
            <p:ph type="title"/>
          </p:nvPr>
        </p:nvSpPr>
        <p:spPr/>
        <p:txBody>
          <a:bodyPr/>
          <a:lstStyle/>
          <a:p>
            <a:r>
              <a:rPr lang="en-US" sz="2400" dirty="0"/>
              <a:t>Benefits of cache coherence protocols</a:t>
            </a:r>
            <a:br>
              <a:rPr lang="en-US" sz="2400" dirty="0"/>
            </a:br>
            <a:endParaRPr lang="en-US" sz="2400" dirty="0"/>
          </a:p>
        </p:txBody>
      </p:sp>
      <p:sp>
        <p:nvSpPr>
          <p:cNvPr id="5" name="Title 1">
            <a:extLst>
              <a:ext uri="{FF2B5EF4-FFF2-40B4-BE49-F238E27FC236}">
                <a16:creationId xmlns:a16="http://schemas.microsoft.com/office/drawing/2014/main" id="{617FD495-3F1D-F4AD-EE3E-C4DD0142D92C}"/>
              </a:ext>
            </a:extLst>
          </p:cNvPr>
          <p:cNvSpPr txBox="1">
            <a:spLocks/>
          </p:cNvSpPr>
          <p:nvPr/>
        </p:nvSpPr>
        <p:spPr>
          <a:xfrm>
            <a:off x="1143000" y="342900"/>
            <a:ext cx="6858000" cy="857250"/>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RPr lang="en-US"/>
            </a:defPPr>
            <a:lvl1pPr marL="0" marR="0" lvl="0"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1pPr>
            <a:lvl2pPr marL="342900" marR="0" lvl="1"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2pPr>
            <a:lvl3pPr marL="685800" marR="0" lvl="2"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3pPr>
            <a:lvl4pPr marL="1028700" marR="0" lvl="3"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4pPr>
            <a:lvl5pPr marL="1371600" marR="0" lvl="4"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5pPr>
            <a:lvl6pPr marL="1714500" marR="0" lvl="5"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6pPr>
            <a:lvl7pPr marL="2057400" marR="0" lvl="6"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7pPr>
            <a:lvl8pPr marL="2400300" marR="0" lvl="7"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8pPr>
            <a:lvl9pPr marL="2743200" marR="0" lvl="8"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9pPr>
          </a:lstStyle>
          <a:p>
            <a:endParaRPr lang="en-US" dirty="0"/>
          </a:p>
        </p:txBody>
      </p:sp>
      <p:graphicFrame>
        <p:nvGraphicFramePr>
          <p:cNvPr id="6" name="Content Placeholder 2">
            <a:extLst>
              <a:ext uri="{FF2B5EF4-FFF2-40B4-BE49-F238E27FC236}">
                <a16:creationId xmlns:a16="http://schemas.microsoft.com/office/drawing/2014/main" id="{E6CD4F64-52F2-E5EC-B15B-E85358645CE6}"/>
              </a:ext>
            </a:extLst>
          </p:cNvPr>
          <p:cNvGraphicFramePr>
            <a:graphicFrameLocks/>
          </p:cNvGraphicFramePr>
          <p:nvPr>
            <p:extLst>
              <p:ext uri="{D42A27DB-BD31-4B8C-83A1-F6EECF244321}">
                <p14:modId xmlns:p14="http://schemas.microsoft.com/office/powerpoint/2010/main" val="3958278617"/>
              </p:ext>
            </p:extLst>
          </p:nvPr>
        </p:nvGraphicFramePr>
        <p:xfrm>
          <a:off x="1143000" y="1371600"/>
          <a:ext cx="68580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702914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733A8-D873-4323-1C5C-7BA2BC32A700}"/>
              </a:ext>
            </a:extLst>
          </p:cNvPr>
          <p:cNvSpPr>
            <a:spLocks noGrp="1"/>
          </p:cNvSpPr>
          <p:nvPr>
            <p:ph type="ctrTitle"/>
          </p:nvPr>
        </p:nvSpPr>
        <p:spPr>
          <a:xfrm>
            <a:off x="1001266" y="423119"/>
            <a:ext cx="7141468" cy="475800"/>
          </a:xfrm>
        </p:spPr>
        <p:txBody>
          <a:bodyPr/>
          <a:lstStyle/>
          <a:p>
            <a:pPr algn="ctr"/>
            <a:r>
              <a:rPr lang="en-US" sz="2000" dirty="0"/>
              <a:t>Parallel algorithms for shared memory</a:t>
            </a:r>
            <a:endParaRPr lang="en-GB" sz="2000" dirty="0"/>
          </a:p>
        </p:txBody>
      </p:sp>
      <p:sp>
        <p:nvSpPr>
          <p:cNvPr id="6" name="TextBox 5">
            <a:extLst>
              <a:ext uri="{FF2B5EF4-FFF2-40B4-BE49-F238E27FC236}">
                <a16:creationId xmlns:a16="http://schemas.microsoft.com/office/drawing/2014/main" id="{A1258AAD-017F-B593-8B31-1D0539426A1B}"/>
              </a:ext>
            </a:extLst>
          </p:cNvPr>
          <p:cNvSpPr txBox="1"/>
          <p:nvPr/>
        </p:nvSpPr>
        <p:spPr>
          <a:xfrm>
            <a:off x="1821365" y="963878"/>
            <a:ext cx="5382323" cy="71508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en-GB" sz="1200" b="1" dirty="0">
                <a:solidFill>
                  <a:schemeClr val="tx1"/>
                </a:solidFill>
                <a:latin typeface="Sora" panose="020B0604020202020204" charset="0"/>
                <a:cs typeface="Sora" panose="020B0604020202020204" charset="0"/>
              </a:rPr>
              <a:t>A algorithm that can execute several instructions simultaneously on different processing devices and then combine all the individual outputs to produce the final result.</a:t>
            </a:r>
          </a:p>
        </p:txBody>
      </p:sp>
      <p:sp>
        <p:nvSpPr>
          <p:cNvPr id="7" name="TextBox 6">
            <a:extLst>
              <a:ext uri="{FF2B5EF4-FFF2-40B4-BE49-F238E27FC236}">
                <a16:creationId xmlns:a16="http://schemas.microsoft.com/office/drawing/2014/main" id="{92EB4A79-0A52-0DDB-D687-890ED0132DE0}"/>
              </a:ext>
            </a:extLst>
          </p:cNvPr>
          <p:cNvSpPr txBox="1"/>
          <p:nvPr/>
        </p:nvSpPr>
        <p:spPr>
          <a:xfrm>
            <a:off x="2912661" y="1866914"/>
            <a:ext cx="3378145" cy="510778"/>
          </a:xfrm>
          <a:prstGeom prst="roundRect">
            <a:avLst/>
          </a:prstGeom>
          <a:noFill/>
          <a:ln w="57150">
            <a:solidFill>
              <a:schemeClr val="tx1"/>
            </a:solidFill>
          </a:ln>
        </p:spPr>
        <p:txBody>
          <a:bodyPr wrap="none" rtlCol="0">
            <a:spAutoFit/>
          </a:bodyPr>
          <a:lstStyle/>
          <a:p>
            <a:r>
              <a:rPr lang="en-US" sz="2400" b="1" dirty="0"/>
              <a:t>Topics to be covered </a:t>
            </a:r>
            <a:endParaRPr lang="en-GB" sz="2400" b="1" dirty="0"/>
          </a:p>
        </p:txBody>
      </p:sp>
      <p:cxnSp>
        <p:nvCxnSpPr>
          <p:cNvPr id="13" name="Connector: Elbow 12">
            <a:extLst>
              <a:ext uri="{FF2B5EF4-FFF2-40B4-BE49-F238E27FC236}">
                <a16:creationId xmlns:a16="http://schemas.microsoft.com/office/drawing/2014/main" id="{0F747C09-6DEE-E356-A2FA-300EE8DE9782}"/>
              </a:ext>
            </a:extLst>
          </p:cNvPr>
          <p:cNvCxnSpPr/>
          <p:nvPr/>
        </p:nvCxnSpPr>
        <p:spPr>
          <a:xfrm>
            <a:off x="4874250" y="2377692"/>
            <a:ext cx="1211766" cy="951571"/>
          </a:xfrm>
          <a:prstGeom prst="bentConnector3">
            <a:avLst/>
          </a:prstGeom>
          <a:ln w="38100">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31DCCB4D-EDB1-11AC-7715-76860DDDB61D}"/>
              </a:ext>
            </a:extLst>
          </p:cNvPr>
          <p:cNvSpPr txBox="1"/>
          <p:nvPr/>
        </p:nvSpPr>
        <p:spPr>
          <a:xfrm>
            <a:off x="6105777" y="3165631"/>
            <a:ext cx="2160981" cy="340519"/>
          </a:xfrm>
          <a:prstGeom prst="roundRect">
            <a:avLst/>
          </a:prstGeom>
          <a:noFill/>
          <a:ln w="38100">
            <a:solidFill>
              <a:schemeClr val="tx1"/>
            </a:solidFill>
          </a:ln>
        </p:spPr>
        <p:txBody>
          <a:bodyPr wrap="square" rtlCol="0">
            <a:spAutoFit/>
          </a:bodyPr>
          <a:lstStyle/>
          <a:p>
            <a:r>
              <a:rPr lang="en-GB" b="1" dirty="0">
                <a:latin typeface="Sora" panose="020B0604020202020204" charset="0"/>
                <a:cs typeface="Sora" panose="020B0604020202020204" charset="0"/>
              </a:rPr>
              <a:t>Types of Parallelism</a:t>
            </a:r>
          </a:p>
        </p:txBody>
      </p:sp>
      <p:cxnSp>
        <p:nvCxnSpPr>
          <p:cNvPr id="18" name="Connector: Elbow 17">
            <a:extLst>
              <a:ext uri="{FF2B5EF4-FFF2-40B4-BE49-F238E27FC236}">
                <a16:creationId xmlns:a16="http://schemas.microsoft.com/office/drawing/2014/main" id="{6C7185E1-C563-EFEC-CD3D-98B98BA54A8D}"/>
              </a:ext>
            </a:extLst>
          </p:cNvPr>
          <p:cNvCxnSpPr/>
          <p:nvPr/>
        </p:nvCxnSpPr>
        <p:spPr>
          <a:xfrm rot="10800000" flipV="1">
            <a:off x="3248924" y="2385127"/>
            <a:ext cx="1055649" cy="931425"/>
          </a:xfrm>
          <a:prstGeom prst="bentConnector3">
            <a:avLst/>
          </a:prstGeom>
          <a:ln w="38100">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048648F9-C8D1-D143-C318-49006EBD1152}"/>
              </a:ext>
            </a:extLst>
          </p:cNvPr>
          <p:cNvSpPr txBox="1"/>
          <p:nvPr/>
        </p:nvSpPr>
        <p:spPr>
          <a:xfrm>
            <a:off x="665557" y="3153728"/>
            <a:ext cx="2583367" cy="340519"/>
          </a:xfrm>
          <a:prstGeom prst="roundRect">
            <a:avLst/>
          </a:prstGeom>
          <a:noFill/>
          <a:ln w="38100">
            <a:solidFill>
              <a:schemeClr val="tx1"/>
            </a:solidFill>
          </a:ln>
        </p:spPr>
        <p:txBody>
          <a:bodyPr wrap="square" rtlCol="0">
            <a:spAutoFit/>
          </a:bodyPr>
          <a:lstStyle/>
          <a:p>
            <a:pPr algn="ctr"/>
            <a:r>
              <a:rPr lang="en-GB" b="1" dirty="0">
                <a:latin typeface="Sora" panose="020B0604020202020204" charset="0"/>
                <a:cs typeface="Sora" panose="020B0604020202020204" charset="0"/>
              </a:rPr>
              <a:t>Examples</a:t>
            </a:r>
          </a:p>
        </p:txBody>
      </p:sp>
      <p:cxnSp>
        <p:nvCxnSpPr>
          <p:cNvPr id="21" name="Straight Arrow Connector 20">
            <a:extLst>
              <a:ext uri="{FF2B5EF4-FFF2-40B4-BE49-F238E27FC236}">
                <a16:creationId xmlns:a16="http://schemas.microsoft.com/office/drawing/2014/main" id="{D3E991FB-38F2-AB3A-EA1B-92356D49737F}"/>
              </a:ext>
            </a:extLst>
          </p:cNvPr>
          <p:cNvCxnSpPr>
            <a:cxnSpLocks/>
          </p:cNvCxnSpPr>
          <p:nvPr/>
        </p:nvCxnSpPr>
        <p:spPr>
          <a:xfrm>
            <a:off x="4601733" y="2377692"/>
            <a:ext cx="0" cy="100888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3EDCC0C0-AC0A-70FF-327D-40DFBA111B03}"/>
              </a:ext>
            </a:extLst>
          </p:cNvPr>
          <p:cNvSpPr txBox="1"/>
          <p:nvPr/>
        </p:nvSpPr>
        <p:spPr>
          <a:xfrm>
            <a:off x="3583255" y="3401646"/>
            <a:ext cx="2036956" cy="340519"/>
          </a:xfrm>
          <a:prstGeom prst="roundRect">
            <a:avLst/>
          </a:prstGeom>
          <a:noFill/>
          <a:ln w="38100">
            <a:solidFill>
              <a:schemeClr val="tx1"/>
            </a:solidFill>
          </a:ln>
        </p:spPr>
        <p:txBody>
          <a:bodyPr wrap="square" rtlCol="0">
            <a:spAutoFit/>
          </a:bodyPr>
          <a:lstStyle/>
          <a:p>
            <a:pPr algn="ctr"/>
            <a:r>
              <a:rPr lang="en-GB" b="1" dirty="0">
                <a:latin typeface="Sora" panose="020B0604020202020204" charset="0"/>
                <a:cs typeface="Sora" panose="020B0604020202020204" charset="0"/>
              </a:rPr>
              <a:t>Parallel Algorithms</a:t>
            </a:r>
          </a:p>
        </p:txBody>
      </p:sp>
    </p:spTree>
    <p:extLst>
      <p:ext uri="{BB962C8B-B14F-4D97-AF65-F5344CB8AC3E}">
        <p14:creationId xmlns:p14="http://schemas.microsoft.com/office/powerpoint/2010/main" val="1902645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5301C88-65B5-5179-6599-5490BE147C35}"/>
              </a:ext>
            </a:extLst>
          </p:cNvPr>
          <p:cNvSpPr txBox="1"/>
          <p:nvPr/>
        </p:nvSpPr>
        <p:spPr>
          <a:xfrm>
            <a:off x="639336" y="475786"/>
            <a:ext cx="2594517" cy="307777"/>
          </a:xfrm>
          <a:prstGeom prst="rect">
            <a:avLst/>
          </a:prstGeom>
          <a:noFill/>
        </p:spPr>
        <p:txBody>
          <a:bodyPr wrap="square" rtlCol="0">
            <a:spAutoFit/>
          </a:bodyPr>
          <a:lstStyle/>
          <a:p>
            <a:r>
              <a:rPr lang="en-US" b="1" dirty="0">
                <a:latin typeface="Sora" panose="020B0604020202020204" charset="0"/>
                <a:cs typeface="Sora" panose="020B0604020202020204" charset="0"/>
              </a:rPr>
              <a:t>1-Types of </a:t>
            </a:r>
            <a:r>
              <a:rPr lang="en-GB" b="1" dirty="0">
                <a:latin typeface="Sora" panose="020B0604020202020204" charset="0"/>
                <a:cs typeface="Sora" panose="020B0604020202020204" charset="0"/>
              </a:rPr>
              <a:t>Parallelism</a:t>
            </a:r>
            <a:r>
              <a:rPr lang="en-US" b="1" dirty="0">
                <a:latin typeface="Sora" panose="020B0604020202020204" charset="0"/>
                <a:cs typeface="Sora" panose="020B0604020202020204" charset="0"/>
              </a:rPr>
              <a:t> </a:t>
            </a:r>
            <a:endParaRPr lang="en-GB" b="1" dirty="0">
              <a:latin typeface="Sora" panose="020B0604020202020204" charset="0"/>
              <a:cs typeface="Sora" panose="020B0604020202020204" charset="0"/>
            </a:endParaRPr>
          </a:p>
        </p:txBody>
      </p:sp>
      <p:sp>
        <p:nvSpPr>
          <p:cNvPr id="9" name="TextBox 8">
            <a:extLst>
              <a:ext uri="{FF2B5EF4-FFF2-40B4-BE49-F238E27FC236}">
                <a16:creationId xmlns:a16="http://schemas.microsoft.com/office/drawing/2014/main" id="{62EC5369-3E86-81B9-D990-D729496603FA}"/>
              </a:ext>
            </a:extLst>
          </p:cNvPr>
          <p:cNvSpPr txBox="1"/>
          <p:nvPr/>
        </p:nvSpPr>
        <p:spPr>
          <a:xfrm rot="10800000" flipH="1" flipV="1">
            <a:off x="867550" y="1467638"/>
            <a:ext cx="6788498" cy="646331"/>
          </a:xfrm>
          <a:prstGeom prst="rect">
            <a:avLst/>
          </a:prstGeom>
          <a:noFill/>
        </p:spPr>
        <p:txBody>
          <a:bodyPr wrap="square" rtlCol="0">
            <a:spAutoFit/>
          </a:bodyPr>
          <a:lstStyle/>
          <a:p>
            <a:pPr marL="285750" indent="-285750">
              <a:buFont typeface="Arial" panose="020B0604020202020204" pitchFamily="34" charset="0"/>
              <a:buChar char="•"/>
            </a:pPr>
            <a:r>
              <a:rPr lang="en-US" sz="1200" b="1" dirty="0">
                <a:solidFill>
                  <a:srgbClr val="2A826F"/>
                </a:solidFill>
                <a:latin typeface="+mj-lt"/>
                <a:cs typeface="Sora" panose="020B0604020202020204" charset="0"/>
              </a:rPr>
              <a:t>Task </a:t>
            </a:r>
            <a:r>
              <a:rPr lang="en-GB" sz="1200" b="1" dirty="0">
                <a:solidFill>
                  <a:srgbClr val="2A826F"/>
                </a:solidFill>
                <a:latin typeface="+mj-lt"/>
                <a:cs typeface="Sora" panose="020B0604020202020204" charset="0"/>
              </a:rPr>
              <a:t>Parallelism</a:t>
            </a:r>
            <a:r>
              <a:rPr lang="en-US" sz="1200" b="1" dirty="0">
                <a:solidFill>
                  <a:srgbClr val="2A826F"/>
                </a:solidFill>
                <a:latin typeface="+mj-lt"/>
                <a:cs typeface="Sora" panose="020B0604020202020204" charset="0"/>
              </a:rPr>
              <a:t> </a:t>
            </a:r>
            <a:r>
              <a:rPr lang="en-GB" sz="1200" dirty="0"/>
              <a:t>focuses on distributing tasks across different processors</a:t>
            </a:r>
          </a:p>
          <a:p>
            <a:pPr marL="285750" indent="-285750">
              <a:buFont typeface="Arial" panose="020B0604020202020204" pitchFamily="34" charset="0"/>
              <a:buChar char="•"/>
            </a:pPr>
            <a:r>
              <a:rPr lang="en-US" sz="1200" b="1" dirty="0">
                <a:solidFill>
                  <a:srgbClr val="2A826F"/>
                </a:solidFill>
                <a:latin typeface="+mj-lt"/>
                <a:cs typeface="Sora" panose="020B0604020202020204" charset="0"/>
              </a:rPr>
              <a:t>Task </a:t>
            </a:r>
            <a:r>
              <a:rPr lang="en-GB" sz="1200" b="1" dirty="0">
                <a:solidFill>
                  <a:srgbClr val="2A826F"/>
                </a:solidFill>
                <a:latin typeface="+mj-lt"/>
                <a:cs typeface="Sora" panose="020B0604020202020204" charset="0"/>
              </a:rPr>
              <a:t>Parallelism</a:t>
            </a:r>
            <a:r>
              <a:rPr lang="en-US" sz="1200" b="1" dirty="0">
                <a:solidFill>
                  <a:srgbClr val="2A826F"/>
                </a:solidFill>
                <a:latin typeface="+mj-lt"/>
                <a:cs typeface="Sora" panose="020B0604020202020204" charset="0"/>
              </a:rPr>
              <a:t> </a:t>
            </a:r>
            <a:r>
              <a:rPr lang="en-GB" sz="1200" dirty="0"/>
              <a:t>is distinguished by performing many different tasks simultaneously on the same data</a:t>
            </a:r>
          </a:p>
        </p:txBody>
      </p:sp>
      <p:sp>
        <p:nvSpPr>
          <p:cNvPr id="10" name="TextBox 9">
            <a:extLst>
              <a:ext uri="{FF2B5EF4-FFF2-40B4-BE49-F238E27FC236}">
                <a16:creationId xmlns:a16="http://schemas.microsoft.com/office/drawing/2014/main" id="{655B5610-587B-5B4E-0A97-D5F029A26607}"/>
              </a:ext>
            </a:extLst>
          </p:cNvPr>
          <p:cNvSpPr txBox="1"/>
          <p:nvPr/>
        </p:nvSpPr>
        <p:spPr>
          <a:xfrm>
            <a:off x="639336" y="927096"/>
            <a:ext cx="6690732" cy="523220"/>
          </a:xfrm>
          <a:prstGeom prst="rect">
            <a:avLst/>
          </a:prstGeom>
          <a:noFill/>
        </p:spPr>
        <p:txBody>
          <a:bodyPr wrap="square" rtlCol="0">
            <a:spAutoFit/>
          </a:bodyPr>
          <a:lstStyle/>
          <a:p>
            <a:pPr marL="285750" indent="-285750">
              <a:buFont typeface="Wingdings" panose="05000000000000000000" pitchFamily="2" charset="2"/>
              <a:buChar char="§"/>
            </a:pPr>
            <a:r>
              <a:rPr lang="en-US" b="1" dirty="0">
                <a:solidFill>
                  <a:srgbClr val="2A826F"/>
                </a:solidFill>
                <a:latin typeface="+mj-lt"/>
                <a:cs typeface="Sora" panose="020B0604020202020204" charset="0"/>
              </a:rPr>
              <a:t>Task </a:t>
            </a:r>
            <a:r>
              <a:rPr lang="en-GB" b="1" dirty="0">
                <a:solidFill>
                  <a:srgbClr val="2A826F"/>
                </a:solidFill>
                <a:latin typeface="+mj-lt"/>
                <a:cs typeface="Sora" panose="020B0604020202020204" charset="0"/>
              </a:rPr>
              <a:t>Parallelism</a:t>
            </a:r>
            <a:r>
              <a:rPr lang="en-US" b="1" dirty="0">
                <a:solidFill>
                  <a:srgbClr val="2A826F"/>
                </a:solidFill>
                <a:latin typeface="+mj-lt"/>
                <a:cs typeface="Sora" panose="020B0604020202020204" charset="0"/>
              </a:rPr>
              <a:t> </a:t>
            </a:r>
            <a:r>
              <a:rPr lang="en-GB" dirty="0">
                <a:latin typeface="Sora" panose="020B0604020202020204" charset="0"/>
                <a:cs typeface="Sora" panose="020B0604020202020204" charset="0"/>
              </a:rPr>
              <a:t>Is a form of parallelization of computer code across multiple processors in parallel computing environments.</a:t>
            </a:r>
          </a:p>
        </p:txBody>
      </p:sp>
      <p:sp>
        <p:nvSpPr>
          <p:cNvPr id="11" name="TextBox 10">
            <a:extLst>
              <a:ext uri="{FF2B5EF4-FFF2-40B4-BE49-F238E27FC236}">
                <a16:creationId xmlns:a16="http://schemas.microsoft.com/office/drawing/2014/main" id="{3C8AA492-246A-D57F-6D36-33A60F7C4648}"/>
              </a:ext>
            </a:extLst>
          </p:cNvPr>
          <p:cNvSpPr txBox="1"/>
          <p:nvPr/>
        </p:nvSpPr>
        <p:spPr>
          <a:xfrm>
            <a:off x="639336" y="2310140"/>
            <a:ext cx="8266771" cy="523220"/>
          </a:xfrm>
          <a:prstGeom prst="rect">
            <a:avLst/>
          </a:prstGeom>
          <a:noFill/>
        </p:spPr>
        <p:txBody>
          <a:bodyPr wrap="square" rtlCol="0">
            <a:spAutoFit/>
          </a:bodyPr>
          <a:lstStyle/>
          <a:p>
            <a:pPr marL="285750" indent="-285750">
              <a:buFont typeface="Wingdings" panose="05000000000000000000" pitchFamily="2" charset="2"/>
              <a:buChar char="§"/>
            </a:pPr>
            <a:r>
              <a:rPr lang="en-GB" b="1" dirty="0">
                <a:solidFill>
                  <a:srgbClr val="2A826F"/>
                </a:solidFill>
                <a:latin typeface="+mj-lt"/>
                <a:cs typeface="Sora" panose="020B0604020202020204" charset="0"/>
              </a:rPr>
              <a:t>Data Parallelism </a:t>
            </a:r>
            <a:r>
              <a:rPr lang="en-GB" dirty="0">
                <a:latin typeface="Sora" panose="020B0604020202020204" charset="0"/>
                <a:cs typeface="Sora" panose="020B0604020202020204" charset="0"/>
              </a:rPr>
              <a:t>is parallelization across multiple processors in parallel computing environments.</a:t>
            </a:r>
          </a:p>
        </p:txBody>
      </p:sp>
      <p:sp>
        <p:nvSpPr>
          <p:cNvPr id="12" name="TextBox 11">
            <a:extLst>
              <a:ext uri="{FF2B5EF4-FFF2-40B4-BE49-F238E27FC236}">
                <a16:creationId xmlns:a16="http://schemas.microsoft.com/office/drawing/2014/main" id="{2D83107C-801F-C898-F827-7FFBF512F3D8}"/>
              </a:ext>
            </a:extLst>
          </p:cNvPr>
          <p:cNvSpPr txBox="1"/>
          <p:nvPr/>
        </p:nvSpPr>
        <p:spPr>
          <a:xfrm>
            <a:off x="841529" y="3029530"/>
            <a:ext cx="6720468" cy="1015663"/>
          </a:xfrm>
          <a:prstGeom prst="rect">
            <a:avLst/>
          </a:prstGeom>
          <a:noFill/>
        </p:spPr>
        <p:txBody>
          <a:bodyPr wrap="square" rtlCol="0">
            <a:spAutoFit/>
          </a:bodyPr>
          <a:lstStyle/>
          <a:p>
            <a:pPr marL="285750" indent="-285750">
              <a:buFont typeface="Arial" panose="020B0604020202020204" pitchFamily="34" charset="0"/>
              <a:buChar char="•"/>
            </a:pPr>
            <a:r>
              <a:rPr lang="en-GB" sz="1200" b="1" dirty="0">
                <a:solidFill>
                  <a:srgbClr val="2A826F"/>
                </a:solidFill>
                <a:latin typeface="+mj-lt"/>
                <a:cs typeface="Sora" panose="020B0604020202020204" charset="0"/>
              </a:rPr>
              <a:t>Data Parallelism </a:t>
            </a:r>
            <a:r>
              <a:rPr lang="en-GB" sz="1200" dirty="0"/>
              <a:t>focuses on distributing the data across different nodes, which operate on the data in parallel.</a:t>
            </a:r>
          </a:p>
          <a:p>
            <a:pPr marL="285750" indent="-285750">
              <a:buFont typeface="Arial" panose="020B0604020202020204" pitchFamily="34" charset="0"/>
              <a:buChar char="•"/>
            </a:pPr>
            <a:r>
              <a:rPr lang="en-GB" sz="1200" b="1" dirty="0">
                <a:solidFill>
                  <a:srgbClr val="2A826F"/>
                </a:solidFill>
                <a:latin typeface="+mj-lt"/>
                <a:cs typeface="Sora" panose="020B0604020202020204" charset="0"/>
              </a:rPr>
              <a:t>Data Parallelism </a:t>
            </a:r>
            <a:r>
              <a:rPr lang="en-GB" sz="1200" dirty="0"/>
              <a:t>is the simultaneous execution on multiple cores of the same function across the elements of a dataset</a:t>
            </a:r>
          </a:p>
          <a:p>
            <a:pPr marL="285750" indent="-285750">
              <a:buFont typeface="Arial" panose="020B0604020202020204" pitchFamily="34" charset="0"/>
              <a:buChar char="•"/>
            </a:pPr>
            <a:r>
              <a:rPr lang="en-GB" sz="1200" dirty="0"/>
              <a:t>Each processor operates on a different subset of the data independently.</a:t>
            </a:r>
          </a:p>
        </p:txBody>
      </p:sp>
    </p:spTree>
    <p:extLst>
      <p:ext uri="{BB962C8B-B14F-4D97-AF65-F5344CB8AC3E}">
        <p14:creationId xmlns:p14="http://schemas.microsoft.com/office/powerpoint/2010/main" val="1406359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B6C09AC7-E8BF-595C-2D22-EF2033139802}"/>
              </a:ext>
            </a:extLst>
          </p:cNvPr>
          <p:cNvGraphicFramePr>
            <a:graphicFrameLocks noGrp="1"/>
          </p:cNvGraphicFramePr>
          <p:nvPr>
            <p:extLst>
              <p:ext uri="{D42A27DB-BD31-4B8C-83A1-F6EECF244321}">
                <p14:modId xmlns:p14="http://schemas.microsoft.com/office/powerpoint/2010/main" val="148857367"/>
              </p:ext>
            </p:extLst>
          </p:nvPr>
        </p:nvGraphicFramePr>
        <p:xfrm>
          <a:off x="743416" y="987118"/>
          <a:ext cx="3828584" cy="1890898"/>
        </p:xfrm>
        <a:graphic>
          <a:graphicData uri="http://schemas.openxmlformats.org/drawingml/2006/table">
            <a:tbl>
              <a:tblPr/>
              <a:tblGrid>
                <a:gridCol w="1914292">
                  <a:extLst>
                    <a:ext uri="{9D8B030D-6E8A-4147-A177-3AD203B41FA5}">
                      <a16:colId xmlns:a16="http://schemas.microsoft.com/office/drawing/2014/main" val="1858507309"/>
                    </a:ext>
                  </a:extLst>
                </a:gridCol>
                <a:gridCol w="1914292">
                  <a:extLst>
                    <a:ext uri="{9D8B030D-6E8A-4147-A177-3AD203B41FA5}">
                      <a16:colId xmlns:a16="http://schemas.microsoft.com/office/drawing/2014/main" val="4052132084"/>
                    </a:ext>
                  </a:extLst>
                </a:gridCol>
              </a:tblGrid>
              <a:tr h="209771">
                <a:tc>
                  <a:txBody>
                    <a:bodyPr/>
                    <a:lstStyle/>
                    <a:p>
                      <a:pPr algn="ctr" fontAlgn="t"/>
                      <a:r>
                        <a:rPr lang="en-GB" sz="800" b="1" dirty="0">
                          <a:effectLst/>
                          <a:latin typeface="Sora" panose="020B0604020202020204" charset="0"/>
                          <a:cs typeface="Sora" panose="020B0604020202020204" charset="0"/>
                        </a:rPr>
                        <a:t>Data Parallelisms</a:t>
                      </a:r>
                    </a:p>
                  </a:txBody>
                  <a:tcPr marL="42491" marR="42491" marT="50990" marB="50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t"/>
                      <a:r>
                        <a:rPr lang="en-GB" sz="800" b="1" dirty="0">
                          <a:effectLst/>
                          <a:latin typeface="Sora" panose="020B0604020202020204" charset="0"/>
                          <a:cs typeface="Sora" panose="020B0604020202020204" charset="0"/>
                        </a:rPr>
                        <a:t>Task Parallelisms</a:t>
                      </a:r>
                    </a:p>
                  </a:txBody>
                  <a:tcPr marL="42491" marR="42491" marT="50990" marB="50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49762591"/>
                  </a:ext>
                </a:extLst>
              </a:tr>
              <a:tr h="406374">
                <a:tc>
                  <a:txBody>
                    <a:bodyPr/>
                    <a:lstStyle/>
                    <a:p>
                      <a:pPr algn="l" fontAlgn="t"/>
                      <a:r>
                        <a:rPr lang="en-GB" sz="800" dirty="0">
                          <a:effectLst/>
                          <a:latin typeface="Sora" panose="020B0604020202020204" charset="0"/>
                          <a:cs typeface="Sora" panose="020B0604020202020204" charset="0"/>
                        </a:rPr>
                        <a:t> Same task are performed on different subsets of same data.</a:t>
                      </a:r>
                      <a:br>
                        <a:rPr lang="en-GB" sz="800" dirty="0">
                          <a:effectLst/>
                          <a:latin typeface="Sora" panose="020B0604020202020204" charset="0"/>
                          <a:cs typeface="Sora" panose="020B0604020202020204" charset="0"/>
                        </a:rPr>
                      </a:br>
                      <a:endParaRPr lang="en-GB" sz="800" dirty="0">
                        <a:effectLst/>
                        <a:latin typeface="Sora" panose="020B0604020202020204" charset="0"/>
                        <a:cs typeface="Sora" panose="020B0604020202020204" charset="0"/>
                      </a:endParaRPr>
                    </a:p>
                  </a:txBody>
                  <a:tcPr marL="33993" marR="33993" marT="33993" marB="339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GB" sz="800" dirty="0">
                          <a:effectLst/>
                          <a:latin typeface="Sora" panose="020B0604020202020204" charset="0"/>
                          <a:cs typeface="Sora" panose="020B0604020202020204" charset="0"/>
                        </a:rPr>
                        <a:t> Different task are performed on the same or different data.</a:t>
                      </a:r>
                      <a:br>
                        <a:rPr lang="en-GB" sz="800" dirty="0">
                          <a:effectLst/>
                          <a:latin typeface="Sora" panose="020B0604020202020204" charset="0"/>
                          <a:cs typeface="Sora" panose="020B0604020202020204" charset="0"/>
                        </a:rPr>
                      </a:br>
                      <a:endParaRPr lang="en-GB" sz="800" dirty="0">
                        <a:effectLst/>
                        <a:latin typeface="Sora" panose="020B0604020202020204" charset="0"/>
                        <a:cs typeface="Sora" panose="020B0604020202020204" charset="0"/>
                      </a:endParaRPr>
                    </a:p>
                  </a:txBody>
                  <a:tcPr marL="33993" marR="33993" marT="33993" marB="339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1657200"/>
                  </a:ext>
                </a:extLst>
              </a:tr>
              <a:tr h="634827">
                <a:tc>
                  <a:txBody>
                    <a:bodyPr/>
                    <a:lstStyle/>
                    <a:p>
                      <a:pPr algn="l" fontAlgn="t"/>
                      <a:r>
                        <a:rPr lang="en-GB" sz="800" dirty="0">
                          <a:effectLst/>
                          <a:latin typeface="Sora" panose="020B0604020202020204" charset="0"/>
                          <a:cs typeface="Sora" panose="020B0604020202020204" charset="0"/>
                        </a:rPr>
                        <a:t> only one execution thread operating on all sets of data</a:t>
                      </a:r>
                    </a:p>
                    <a:p>
                      <a:pPr algn="l" fontAlgn="t"/>
                      <a:r>
                        <a:rPr lang="en-GB" sz="800" dirty="0">
                          <a:effectLst/>
                          <a:latin typeface="Sora" panose="020B0604020202020204" charset="0"/>
                          <a:cs typeface="Sora" panose="020B0604020202020204" charset="0"/>
                        </a:rPr>
                        <a:t> so the speedup is more.</a:t>
                      </a:r>
                      <a:br>
                        <a:rPr lang="en-GB" sz="800" dirty="0">
                          <a:effectLst/>
                          <a:latin typeface="Sora" panose="020B0604020202020204" charset="0"/>
                          <a:cs typeface="Sora" panose="020B0604020202020204" charset="0"/>
                        </a:rPr>
                      </a:br>
                      <a:endParaRPr lang="en-GB" sz="800" dirty="0">
                        <a:effectLst/>
                        <a:latin typeface="Sora" panose="020B0604020202020204" charset="0"/>
                        <a:cs typeface="Sora" panose="020B0604020202020204" charset="0"/>
                      </a:endParaRPr>
                    </a:p>
                  </a:txBody>
                  <a:tcPr marL="33993" marR="33993" marT="33993" marB="339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GB" sz="800" dirty="0">
                          <a:effectLst/>
                          <a:latin typeface="Sora" panose="020B0604020202020204" charset="0"/>
                          <a:cs typeface="Sora" panose="020B0604020202020204" charset="0"/>
                        </a:rPr>
                        <a:t> each processor will execute a different thread or process on the same or different set of data.</a:t>
                      </a:r>
                    </a:p>
                    <a:p>
                      <a:pPr algn="l" fontAlgn="t"/>
                      <a:r>
                        <a:rPr lang="en-GB" sz="800" dirty="0">
                          <a:effectLst/>
                          <a:latin typeface="Sora" panose="020B0604020202020204" charset="0"/>
                          <a:cs typeface="Sora" panose="020B0604020202020204" charset="0"/>
                        </a:rPr>
                        <a:t> so speedup is less.</a:t>
                      </a:r>
                      <a:br>
                        <a:rPr lang="en-GB" sz="800" dirty="0">
                          <a:effectLst/>
                          <a:latin typeface="Sora" panose="020B0604020202020204" charset="0"/>
                          <a:cs typeface="Sora" panose="020B0604020202020204" charset="0"/>
                        </a:rPr>
                      </a:br>
                      <a:endParaRPr lang="en-GB" sz="800" dirty="0">
                        <a:effectLst/>
                        <a:latin typeface="Sora" panose="020B0604020202020204" charset="0"/>
                        <a:cs typeface="Sora" panose="020B0604020202020204" charset="0"/>
                      </a:endParaRPr>
                    </a:p>
                  </a:txBody>
                  <a:tcPr marL="33993" marR="33993" marT="33993" marB="339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9191313"/>
                  </a:ext>
                </a:extLst>
              </a:tr>
              <a:tr h="522482">
                <a:tc>
                  <a:txBody>
                    <a:bodyPr/>
                    <a:lstStyle/>
                    <a:p>
                      <a:pPr algn="ctr" fontAlgn="t"/>
                      <a:r>
                        <a:rPr lang="en-GB" sz="800" dirty="0">
                          <a:effectLst/>
                          <a:latin typeface="Sora" panose="020B0604020202020204" charset="0"/>
                          <a:cs typeface="Sora" panose="020B0604020202020204" charset="0"/>
                        </a:rPr>
                        <a:t>parallelization is relative to the input size.</a:t>
                      </a:r>
                    </a:p>
                  </a:txBody>
                  <a:tcPr marL="33993" marR="33993" marT="33993" marB="339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GB" sz="800" dirty="0">
                          <a:effectLst/>
                          <a:latin typeface="Sora" panose="020B0604020202020204" charset="0"/>
                          <a:cs typeface="Sora" panose="020B0604020202020204" charset="0"/>
                        </a:rPr>
                        <a:t>parallelization is relative to the number of independent tasks is performed.</a:t>
                      </a:r>
                      <a:br>
                        <a:rPr lang="en-GB" sz="800" dirty="0">
                          <a:effectLst/>
                          <a:latin typeface="Sora" panose="020B0604020202020204" charset="0"/>
                          <a:cs typeface="Sora" panose="020B0604020202020204" charset="0"/>
                        </a:rPr>
                      </a:br>
                      <a:endParaRPr lang="en-GB" sz="800" dirty="0">
                        <a:effectLst/>
                        <a:latin typeface="Sora" panose="020B0604020202020204" charset="0"/>
                        <a:cs typeface="Sora" panose="020B0604020202020204" charset="0"/>
                      </a:endParaRPr>
                    </a:p>
                  </a:txBody>
                  <a:tcPr marL="33993" marR="33993" marT="33993" marB="339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5475925"/>
                  </a:ext>
                </a:extLst>
              </a:tr>
            </a:tbl>
          </a:graphicData>
        </a:graphic>
      </p:graphicFrame>
      <p:sp>
        <p:nvSpPr>
          <p:cNvPr id="8" name="TextBox 7">
            <a:extLst>
              <a:ext uri="{FF2B5EF4-FFF2-40B4-BE49-F238E27FC236}">
                <a16:creationId xmlns:a16="http://schemas.microsoft.com/office/drawing/2014/main" id="{5955639D-64A1-D925-25D2-E251C44B1F6D}"/>
              </a:ext>
            </a:extLst>
          </p:cNvPr>
          <p:cNvSpPr txBox="1"/>
          <p:nvPr/>
        </p:nvSpPr>
        <p:spPr>
          <a:xfrm>
            <a:off x="649675" y="535259"/>
            <a:ext cx="4100744" cy="340519"/>
          </a:xfrm>
          <a:prstGeom prst="round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t>Comparison between Task , Data parallelism. </a:t>
            </a:r>
            <a:endParaRPr lang="en-GB" b="1" dirty="0"/>
          </a:p>
        </p:txBody>
      </p:sp>
      <p:cxnSp>
        <p:nvCxnSpPr>
          <p:cNvPr id="10" name="Straight Connector 9">
            <a:extLst>
              <a:ext uri="{FF2B5EF4-FFF2-40B4-BE49-F238E27FC236}">
                <a16:creationId xmlns:a16="http://schemas.microsoft.com/office/drawing/2014/main" id="{45E736B7-9FAC-4E38-D46A-F8AE6EA16778}"/>
              </a:ext>
            </a:extLst>
          </p:cNvPr>
          <p:cNvCxnSpPr>
            <a:cxnSpLocks/>
          </p:cNvCxnSpPr>
          <p:nvPr/>
        </p:nvCxnSpPr>
        <p:spPr>
          <a:xfrm>
            <a:off x="4824760" y="401444"/>
            <a:ext cx="0" cy="4343276"/>
          </a:xfrm>
          <a:prstGeom prst="line">
            <a:avLst/>
          </a:prstGeom>
          <a:ln w="28575"/>
        </p:spPr>
        <p:style>
          <a:lnRef idx="1">
            <a:schemeClr val="dk1"/>
          </a:lnRef>
          <a:fillRef idx="0">
            <a:schemeClr val="dk1"/>
          </a:fillRef>
          <a:effectRef idx="0">
            <a:schemeClr val="dk1"/>
          </a:effectRef>
          <a:fontRef idx="minor">
            <a:schemeClr val="tx1"/>
          </a:fontRef>
        </p:style>
      </p:cxnSp>
      <p:sp>
        <p:nvSpPr>
          <p:cNvPr id="14" name="Rectangle: Rounded Corners 13">
            <a:extLst>
              <a:ext uri="{FF2B5EF4-FFF2-40B4-BE49-F238E27FC236}">
                <a16:creationId xmlns:a16="http://schemas.microsoft.com/office/drawing/2014/main" id="{CACC2382-106E-CC90-C6B9-C72F924C3D01}"/>
              </a:ext>
            </a:extLst>
          </p:cNvPr>
          <p:cNvSpPr/>
          <p:nvPr/>
        </p:nvSpPr>
        <p:spPr>
          <a:xfrm>
            <a:off x="4899102" y="535260"/>
            <a:ext cx="3595223" cy="7880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Advantages of Data parallelism</a:t>
            </a:r>
          </a:p>
          <a:p>
            <a:pPr marL="285750" indent="-285750">
              <a:buFont typeface="Wingdings" panose="05000000000000000000" pitchFamily="2" charset="2"/>
              <a:buChar char="§"/>
            </a:pPr>
            <a:r>
              <a:rPr lang="en-GB" sz="1200" dirty="0">
                <a:solidFill>
                  <a:schemeClr val="tx1"/>
                </a:solidFill>
              </a:rPr>
              <a:t>Efficient for large datasets.</a:t>
            </a:r>
          </a:p>
          <a:p>
            <a:pPr marL="285750" indent="-285750">
              <a:buFont typeface="Wingdings" panose="05000000000000000000" pitchFamily="2" charset="2"/>
              <a:buChar char="§"/>
            </a:pPr>
            <a:r>
              <a:rPr lang="en-GB" sz="1200" dirty="0">
                <a:solidFill>
                  <a:schemeClr val="tx1"/>
                </a:solidFill>
              </a:rPr>
              <a:t>Well-suited for operations with a high degree of parallelism</a:t>
            </a:r>
          </a:p>
        </p:txBody>
      </p:sp>
      <p:sp>
        <p:nvSpPr>
          <p:cNvPr id="15" name="Rectangle: Rounded Corners 14">
            <a:extLst>
              <a:ext uri="{FF2B5EF4-FFF2-40B4-BE49-F238E27FC236}">
                <a16:creationId xmlns:a16="http://schemas.microsoft.com/office/drawing/2014/main" id="{589B4D71-E1FE-ACE5-8605-D40394A032CA}"/>
              </a:ext>
            </a:extLst>
          </p:cNvPr>
          <p:cNvSpPr/>
          <p:nvPr/>
        </p:nvSpPr>
        <p:spPr>
          <a:xfrm>
            <a:off x="4899100" y="1438508"/>
            <a:ext cx="3595223" cy="9329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Advantages of Task parallelism</a:t>
            </a:r>
          </a:p>
          <a:p>
            <a:pPr marL="285750" indent="-285750">
              <a:buFont typeface="Wingdings" panose="05000000000000000000" pitchFamily="2" charset="2"/>
              <a:buChar char="§"/>
            </a:pPr>
            <a:r>
              <a:rPr lang="en-GB" sz="1200" dirty="0">
                <a:solidFill>
                  <a:schemeClr val="tx1"/>
                </a:solidFill>
              </a:rPr>
              <a:t>Suitable for applications with diverse and independent tasks.</a:t>
            </a:r>
          </a:p>
          <a:p>
            <a:pPr marL="285750" indent="-285750">
              <a:buFont typeface="Wingdings" panose="05000000000000000000" pitchFamily="2" charset="2"/>
              <a:buChar char="§"/>
            </a:pPr>
            <a:r>
              <a:rPr lang="en-GB" sz="1200" dirty="0">
                <a:solidFill>
                  <a:schemeClr val="tx1"/>
                </a:solidFill>
              </a:rPr>
              <a:t>More flexibility in handling different types of computations.</a:t>
            </a:r>
          </a:p>
        </p:txBody>
      </p:sp>
      <p:sp>
        <p:nvSpPr>
          <p:cNvPr id="16" name="Rectangle: Rounded Corners 15">
            <a:extLst>
              <a:ext uri="{FF2B5EF4-FFF2-40B4-BE49-F238E27FC236}">
                <a16:creationId xmlns:a16="http://schemas.microsoft.com/office/drawing/2014/main" id="{EDE8BEBC-CFB5-B1EE-8DDB-3131672FF807}"/>
              </a:ext>
            </a:extLst>
          </p:cNvPr>
          <p:cNvSpPr/>
          <p:nvPr/>
        </p:nvSpPr>
        <p:spPr>
          <a:xfrm>
            <a:off x="4899100" y="2486722"/>
            <a:ext cx="3595223" cy="7880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Disadvantages of Task parallelism</a:t>
            </a:r>
          </a:p>
          <a:p>
            <a:pPr marL="285750" indent="-285750">
              <a:buFont typeface="Wingdings" panose="05000000000000000000" pitchFamily="2" charset="2"/>
              <a:buChar char="§"/>
            </a:pPr>
            <a:r>
              <a:rPr lang="en-GB" sz="1200" dirty="0">
                <a:solidFill>
                  <a:schemeClr val="tx1"/>
                </a:solidFill>
              </a:rPr>
              <a:t>Dependency Management.</a:t>
            </a:r>
          </a:p>
          <a:p>
            <a:pPr marL="285750" indent="-285750">
              <a:buFont typeface="Wingdings" panose="05000000000000000000" pitchFamily="2" charset="2"/>
              <a:buChar char="§"/>
            </a:pPr>
            <a:r>
              <a:rPr lang="en-GB" sz="1200" dirty="0">
                <a:solidFill>
                  <a:schemeClr val="tx1"/>
                </a:solidFill>
              </a:rPr>
              <a:t>Complexity in Task Division.</a:t>
            </a:r>
          </a:p>
        </p:txBody>
      </p:sp>
      <p:sp>
        <p:nvSpPr>
          <p:cNvPr id="17" name="Rectangle: Rounded Corners 16">
            <a:extLst>
              <a:ext uri="{FF2B5EF4-FFF2-40B4-BE49-F238E27FC236}">
                <a16:creationId xmlns:a16="http://schemas.microsoft.com/office/drawing/2014/main" id="{1EA6C35F-0A8A-8FF7-1E61-6E4FEBD4C043}"/>
              </a:ext>
            </a:extLst>
          </p:cNvPr>
          <p:cNvSpPr/>
          <p:nvPr/>
        </p:nvSpPr>
        <p:spPr>
          <a:xfrm>
            <a:off x="4899100" y="3389970"/>
            <a:ext cx="3595223" cy="6244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Disadvantages of Data parallelism</a:t>
            </a:r>
          </a:p>
          <a:p>
            <a:pPr marL="285750" indent="-285750">
              <a:buFont typeface="Wingdings" panose="05000000000000000000" pitchFamily="2" charset="2"/>
              <a:buChar char="§"/>
            </a:pPr>
            <a:r>
              <a:rPr lang="en-GB" sz="1200" dirty="0">
                <a:solidFill>
                  <a:schemeClr val="tx1"/>
                </a:solidFill>
              </a:rPr>
              <a:t>Data Dependency.</a:t>
            </a:r>
          </a:p>
          <a:p>
            <a:pPr marL="285750" indent="-285750">
              <a:buFont typeface="Wingdings" panose="05000000000000000000" pitchFamily="2" charset="2"/>
              <a:buChar char="§"/>
            </a:pPr>
            <a:r>
              <a:rPr lang="en-GB" sz="1200" dirty="0">
                <a:solidFill>
                  <a:schemeClr val="tx1"/>
                </a:solidFill>
              </a:rPr>
              <a:t>Communication Overhead.</a:t>
            </a:r>
          </a:p>
        </p:txBody>
      </p:sp>
      <p:sp>
        <p:nvSpPr>
          <p:cNvPr id="18" name="TextBox 17">
            <a:extLst>
              <a:ext uri="{FF2B5EF4-FFF2-40B4-BE49-F238E27FC236}">
                <a16:creationId xmlns:a16="http://schemas.microsoft.com/office/drawing/2014/main" id="{E6A490D9-E1B0-3EEF-ABDF-3FFCFBAD397E}"/>
              </a:ext>
            </a:extLst>
          </p:cNvPr>
          <p:cNvSpPr txBox="1"/>
          <p:nvPr/>
        </p:nvSpPr>
        <p:spPr>
          <a:xfrm>
            <a:off x="791980" y="3126058"/>
            <a:ext cx="3761680" cy="715089"/>
          </a:xfrm>
          <a:prstGeom prst="roundRect">
            <a:avLst/>
          </a:prstGeom>
          <a:solidFill>
            <a:schemeClr val="accent1"/>
          </a:solidFill>
          <a:ln w="38100">
            <a:solidFill>
              <a:schemeClr val="tx1"/>
            </a:solidFill>
          </a:ln>
        </p:spPr>
        <p:txBody>
          <a:bodyPr wrap="square" rtlCol="0">
            <a:spAutoFit/>
          </a:bodyPr>
          <a:lstStyle/>
          <a:p>
            <a:pPr algn="ctr"/>
            <a:r>
              <a:rPr lang="en-US" sz="1200" b="1" dirty="0"/>
              <a:t>Note </a:t>
            </a:r>
            <a:r>
              <a:rPr lang="en-US" sz="1200" dirty="0"/>
              <a:t>: I won’t be able to talk about all the differences between task , data parallelism because it’s a very big subject to cover in 1 presentation.</a:t>
            </a:r>
            <a:endParaRPr lang="en-GB" sz="1200" dirty="0"/>
          </a:p>
        </p:txBody>
      </p:sp>
    </p:spTree>
    <p:extLst>
      <p:ext uri="{BB962C8B-B14F-4D97-AF65-F5344CB8AC3E}">
        <p14:creationId xmlns:p14="http://schemas.microsoft.com/office/powerpoint/2010/main" val="1842975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subTitle" idx="1"/>
          </p:nvPr>
        </p:nvSpPr>
        <p:spPr>
          <a:xfrm>
            <a:off x="608389" y="1914568"/>
            <a:ext cx="4017405" cy="1982700"/>
          </a:xfrm>
          <a:prstGeom prst="rect">
            <a:avLst/>
          </a:prstGeom>
        </p:spPr>
        <p:txBody>
          <a:bodyPr spcFirstLastPara="1" wrap="square" lIns="91425" tIns="91425" rIns="91425" bIns="91425" anchor="t" anchorCtr="0">
            <a:noAutofit/>
          </a:bodyPr>
          <a:lstStyle/>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Shared Memory Machines are like </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a team of friends working together on a </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giant puzzle. </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In this setup, each friend </a:t>
            </a:r>
            <a:r>
              <a:rPr lang="en-US" sz="1400" b="0" i="0" dirty="0">
                <a:solidFill>
                  <a:schemeClr val="accent1">
                    <a:lumMod val="50000"/>
                  </a:schemeClr>
                </a:solidFill>
                <a:effectLst/>
                <a:latin typeface="ADLaM Display" panose="02010000000000000000" pitchFamily="2" charset="0"/>
                <a:ea typeface="ADLaM Display" panose="02010000000000000000" pitchFamily="2" charset="0"/>
                <a:cs typeface="ADLaM Display" panose="02010000000000000000" pitchFamily="2" charset="0"/>
              </a:rPr>
              <a:t>(processor) </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can directly look at and add pieces to a big table </a:t>
            </a:r>
            <a:r>
              <a:rPr lang="en-US" sz="1400" b="0" i="0" dirty="0">
                <a:solidFill>
                  <a:schemeClr val="accent1">
                    <a:lumMod val="50000"/>
                  </a:schemeClr>
                </a:solidFill>
                <a:effectLst/>
                <a:latin typeface="ADLaM Display" panose="02010000000000000000" pitchFamily="2" charset="0"/>
                <a:ea typeface="ADLaM Display" panose="02010000000000000000" pitchFamily="2" charset="0"/>
                <a:cs typeface="ADLaM Display" panose="02010000000000000000" pitchFamily="2" charset="0"/>
              </a:rPr>
              <a:t>(shared memory). </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Unlike puzzles where each friend has their own pieces (distributed memory),</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here they all share the same set.</a:t>
            </a:r>
          </a:p>
          <a:p>
            <a:pPr algn="ctr"/>
            <a:br>
              <a:rPr lang="en-US" sz="1400" dirty="0">
                <a:latin typeface="ADLaM Display" panose="02010000000000000000" pitchFamily="2" charset="0"/>
                <a:ea typeface="ADLaM Display" panose="02010000000000000000" pitchFamily="2" charset="0"/>
                <a:cs typeface="ADLaM Display" panose="02010000000000000000" pitchFamily="2" charset="0"/>
              </a:rPr>
            </a:br>
            <a:endParaRPr lang="en-US" sz="8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213" name="Google Shape;1213;p27"/>
          <p:cNvSpPr txBox="1">
            <a:spLocks noGrp="1"/>
          </p:cNvSpPr>
          <p:nvPr>
            <p:ph type="title"/>
          </p:nvPr>
        </p:nvSpPr>
        <p:spPr>
          <a:xfrm>
            <a:off x="524118" y="1113982"/>
            <a:ext cx="4306500" cy="64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latin typeface="Sora" panose="020B0604020202020204" charset="0"/>
                <a:ea typeface="ADLaM Display" panose="02010000000000000000" pitchFamily="2" charset="0"/>
                <a:cs typeface="Sora" panose="020B0604020202020204" charset="0"/>
              </a:rPr>
              <a:t>What is Shared Memory Machine Means? </a:t>
            </a:r>
            <a:endParaRPr sz="2400" dirty="0">
              <a:latin typeface="Sora" panose="020B0604020202020204" charset="0"/>
              <a:ea typeface="ADLaM Display" panose="02010000000000000000" pitchFamily="2" charset="0"/>
              <a:cs typeface="Sora" panose="020B0604020202020204" charset="0"/>
            </a:endParaRPr>
          </a:p>
        </p:txBody>
      </p:sp>
      <p:pic>
        <p:nvPicPr>
          <p:cNvPr id="1214" name="Google Shape;1214;p27"/>
          <p:cNvPicPr preferRelativeResize="0">
            <a:picLocks noGrp="1"/>
          </p:cNvPicPr>
          <p:nvPr>
            <p:ph type="pic" idx="2"/>
          </p:nvPr>
        </p:nvPicPr>
        <p:blipFill rotWithShape="1">
          <a:blip r:embed="rId3"/>
          <a:srcRect l="1841" r="1841"/>
          <a:stretch/>
        </p:blipFill>
        <p:spPr>
          <a:xfrm>
            <a:off x="5019725" y="965076"/>
            <a:ext cx="2203377" cy="3213350"/>
          </a:xfrm>
          <a:prstGeom prst="rect">
            <a:avLst/>
          </a:prstGeom>
        </p:spPr>
      </p:pic>
      <p:grpSp>
        <p:nvGrpSpPr>
          <p:cNvPr id="1215" name="Google Shape;1215;p27"/>
          <p:cNvGrpSpPr/>
          <p:nvPr/>
        </p:nvGrpSpPr>
        <p:grpSpPr>
          <a:xfrm>
            <a:off x="6964178" y="2817557"/>
            <a:ext cx="1466650" cy="1625713"/>
            <a:chOff x="6964178" y="2817557"/>
            <a:chExt cx="1466650" cy="1625713"/>
          </a:xfrm>
        </p:grpSpPr>
        <p:sp>
          <p:nvSpPr>
            <p:cNvPr id="1216" name="Google Shape;1216;p27"/>
            <p:cNvSpPr/>
            <p:nvPr/>
          </p:nvSpPr>
          <p:spPr>
            <a:xfrm>
              <a:off x="8050212" y="2817557"/>
              <a:ext cx="149334" cy="149334"/>
            </a:xfrm>
            <a:custGeom>
              <a:avLst/>
              <a:gdLst/>
              <a:ahLst/>
              <a:cxnLst/>
              <a:rect l="l" t="t" r="r" b="b"/>
              <a:pathLst>
                <a:path w="1875" h="1875" extrusionOk="0">
                  <a:moveTo>
                    <a:pt x="938" y="177"/>
                  </a:moveTo>
                  <a:lnTo>
                    <a:pt x="1198" y="650"/>
                  </a:lnTo>
                  <a:cubicBezTo>
                    <a:pt x="1207" y="659"/>
                    <a:pt x="1216" y="668"/>
                    <a:pt x="1225" y="678"/>
                  </a:cubicBezTo>
                  <a:lnTo>
                    <a:pt x="1699" y="937"/>
                  </a:lnTo>
                  <a:lnTo>
                    <a:pt x="1225" y="1197"/>
                  </a:lnTo>
                  <a:cubicBezTo>
                    <a:pt x="1216" y="1197"/>
                    <a:pt x="1207" y="1206"/>
                    <a:pt x="1198" y="1216"/>
                  </a:cubicBezTo>
                  <a:lnTo>
                    <a:pt x="938" y="1689"/>
                  </a:lnTo>
                  <a:lnTo>
                    <a:pt x="678" y="1216"/>
                  </a:lnTo>
                  <a:cubicBezTo>
                    <a:pt x="678" y="1206"/>
                    <a:pt x="669" y="1197"/>
                    <a:pt x="660" y="1197"/>
                  </a:cubicBezTo>
                  <a:lnTo>
                    <a:pt x="186" y="928"/>
                  </a:lnTo>
                  <a:lnTo>
                    <a:pt x="660" y="678"/>
                  </a:lnTo>
                  <a:cubicBezTo>
                    <a:pt x="669" y="668"/>
                    <a:pt x="678" y="659"/>
                    <a:pt x="678" y="650"/>
                  </a:cubicBezTo>
                  <a:lnTo>
                    <a:pt x="938" y="177"/>
                  </a:lnTo>
                  <a:close/>
                  <a:moveTo>
                    <a:pt x="938" y="0"/>
                  </a:moveTo>
                  <a:cubicBezTo>
                    <a:pt x="919" y="0"/>
                    <a:pt x="901" y="10"/>
                    <a:pt x="891" y="28"/>
                  </a:cubicBezTo>
                  <a:lnTo>
                    <a:pt x="585" y="585"/>
                  </a:lnTo>
                  <a:lnTo>
                    <a:pt x="29" y="882"/>
                  </a:lnTo>
                  <a:cubicBezTo>
                    <a:pt x="10" y="891"/>
                    <a:pt x="1" y="910"/>
                    <a:pt x="1" y="928"/>
                  </a:cubicBezTo>
                  <a:cubicBezTo>
                    <a:pt x="1" y="956"/>
                    <a:pt x="10" y="974"/>
                    <a:pt x="29" y="984"/>
                  </a:cubicBezTo>
                  <a:lnTo>
                    <a:pt x="585" y="1290"/>
                  </a:lnTo>
                  <a:lnTo>
                    <a:pt x="882" y="1837"/>
                  </a:lnTo>
                  <a:cubicBezTo>
                    <a:pt x="901" y="1856"/>
                    <a:pt x="919" y="1874"/>
                    <a:pt x="938" y="1874"/>
                  </a:cubicBezTo>
                  <a:cubicBezTo>
                    <a:pt x="956" y="1874"/>
                    <a:pt x="975" y="1856"/>
                    <a:pt x="984" y="1837"/>
                  </a:cubicBezTo>
                  <a:lnTo>
                    <a:pt x="1290" y="1290"/>
                  </a:lnTo>
                  <a:lnTo>
                    <a:pt x="1847" y="984"/>
                  </a:lnTo>
                  <a:cubicBezTo>
                    <a:pt x="1866" y="974"/>
                    <a:pt x="1875" y="956"/>
                    <a:pt x="1875" y="937"/>
                  </a:cubicBezTo>
                  <a:cubicBezTo>
                    <a:pt x="1875" y="919"/>
                    <a:pt x="1866" y="900"/>
                    <a:pt x="1847" y="882"/>
                  </a:cubicBezTo>
                  <a:lnTo>
                    <a:pt x="1290" y="585"/>
                  </a:lnTo>
                  <a:lnTo>
                    <a:pt x="994" y="28"/>
                  </a:lnTo>
                  <a:cubicBezTo>
                    <a:pt x="984" y="10"/>
                    <a:pt x="966" y="0"/>
                    <a:pt x="9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7"/>
            <p:cNvSpPr/>
            <p:nvPr/>
          </p:nvSpPr>
          <p:spPr>
            <a:xfrm>
              <a:off x="8311760" y="3539546"/>
              <a:ext cx="9000" cy="60689"/>
            </a:xfrm>
            <a:custGeom>
              <a:avLst/>
              <a:gdLst/>
              <a:ahLst/>
              <a:cxnLst/>
              <a:rect l="l" t="t" r="r" b="b"/>
              <a:pathLst>
                <a:path w="113" h="762" extrusionOk="0">
                  <a:moveTo>
                    <a:pt x="57" y="1"/>
                  </a:moveTo>
                  <a:cubicBezTo>
                    <a:pt x="20" y="1"/>
                    <a:pt x="1" y="29"/>
                    <a:pt x="1" y="56"/>
                  </a:cubicBezTo>
                  <a:lnTo>
                    <a:pt x="1" y="706"/>
                  </a:lnTo>
                  <a:cubicBezTo>
                    <a:pt x="1" y="734"/>
                    <a:pt x="20" y="761"/>
                    <a:pt x="57" y="761"/>
                  </a:cubicBezTo>
                  <a:cubicBezTo>
                    <a:pt x="84" y="761"/>
                    <a:pt x="112" y="734"/>
                    <a:pt x="112" y="706"/>
                  </a:cubicBezTo>
                  <a:lnTo>
                    <a:pt x="112" y="56"/>
                  </a:lnTo>
                  <a:cubicBezTo>
                    <a:pt x="112" y="29"/>
                    <a:pt x="84"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7"/>
            <p:cNvSpPr/>
            <p:nvPr/>
          </p:nvSpPr>
          <p:spPr>
            <a:xfrm>
              <a:off x="8311760" y="3671118"/>
              <a:ext cx="9000" cy="59893"/>
            </a:xfrm>
            <a:custGeom>
              <a:avLst/>
              <a:gdLst/>
              <a:ahLst/>
              <a:cxnLst/>
              <a:rect l="l" t="t" r="r" b="b"/>
              <a:pathLst>
                <a:path w="113" h="752" extrusionOk="0">
                  <a:moveTo>
                    <a:pt x="57" y="0"/>
                  </a:moveTo>
                  <a:cubicBezTo>
                    <a:pt x="20" y="0"/>
                    <a:pt x="1" y="28"/>
                    <a:pt x="1" y="56"/>
                  </a:cubicBezTo>
                  <a:lnTo>
                    <a:pt x="1" y="696"/>
                  </a:lnTo>
                  <a:cubicBezTo>
                    <a:pt x="1" y="733"/>
                    <a:pt x="20" y="751"/>
                    <a:pt x="57" y="751"/>
                  </a:cubicBezTo>
                  <a:cubicBezTo>
                    <a:pt x="84" y="751"/>
                    <a:pt x="112" y="733"/>
                    <a:pt x="112" y="696"/>
                  </a:cubicBezTo>
                  <a:lnTo>
                    <a:pt x="112" y="56"/>
                  </a:lnTo>
                  <a:cubicBezTo>
                    <a:pt x="112" y="28"/>
                    <a:pt x="8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7"/>
            <p:cNvSpPr/>
            <p:nvPr/>
          </p:nvSpPr>
          <p:spPr>
            <a:xfrm>
              <a:off x="8351662" y="3631217"/>
              <a:ext cx="60689" cy="8920"/>
            </a:xfrm>
            <a:custGeom>
              <a:avLst/>
              <a:gdLst/>
              <a:ahLst/>
              <a:cxnLst/>
              <a:rect l="l" t="t" r="r" b="b"/>
              <a:pathLst>
                <a:path w="762" h="112" extrusionOk="0">
                  <a:moveTo>
                    <a:pt x="57" y="0"/>
                  </a:moveTo>
                  <a:cubicBezTo>
                    <a:pt x="29" y="0"/>
                    <a:pt x="1" y="19"/>
                    <a:pt x="1" y="56"/>
                  </a:cubicBezTo>
                  <a:cubicBezTo>
                    <a:pt x="1" y="84"/>
                    <a:pt x="29" y="111"/>
                    <a:pt x="57" y="111"/>
                  </a:cubicBezTo>
                  <a:lnTo>
                    <a:pt x="697" y="111"/>
                  </a:lnTo>
                  <a:cubicBezTo>
                    <a:pt x="734" y="111"/>
                    <a:pt x="762" y="84"/>
                    <a:pt x="762" y="56"/>
                  </a:cubicBezTo>
                  <a:cubicBezTo>
                    <a:pt x="762" y="19"/>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7"/>
            <p:cNvSpPr/>
            <p:nvPr/>
          </p:nvSpPr>
          <p:spPr>
            <a:xfrm>
              <a:off x="8220169" y="3631217"/>
              <a:ext cx="60689" cy="8920"/>
            </a:xfrm>
            <a:custGeom>
              <a:avLst/>
              <a:gdLst/>
              <a:ahLst/>
              <a:cxnLst/>
              <a:rect l="l" t="t" r="r" b="b"/>
              <a:pathLst>
                <a:path w="762" h="112" extrusionOk="0">
                  <a:moveTo>
                    <a:pt x="66" y="0"/>
                  </a:moveTo>
                  <a:cubicBezTo>
                    <a:pt x="28" y="0"/>
                    <a:pt x="1" y="19"/>
                    <a:pt x="1" y="56"/>
                  </a:cubicBezTo>
                  <a:cubicBezTo>
                    <a:pt x="1" y="84"/>
                    <a:pt x="28" y="111"/>
                    <a:pt x="66" y="111"/>
                  </a:cubicBezTo>
                  <a:lnTo>
                    <a:pt x="706" y="111"/>
                  </a:lnTo>
                  <a:cubicBezTo>
                    <a:pt x="734" y="111"/>
                    <a:pt x="761" y="84"/>
                    <a:pt x="761" y="56"/>
                  </a:cubicBezTo>
                  <a:cubicBezTo>
                    <a:pt x="761" y="19"/>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7"/>
            <p:cNvSpPr/>
            <p:nvPr/>
          </p:nvSpPr>
          <p:spPr>
            <a:xfrm>
              <a:off x="8251948" y="3663711"/>
              <a:ext cx="36318" cy="36238"/>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7"/>
            <p:cNvSpPr/>
            <p:nvPr/>
          </p:nvSpPr>
          <p:spPr>
            <a:xfrm>
              <a:off x="8246771" y="3659092"/>
              <a:ext cx="46672" cy="45318"/>
            </a:xfrm>
            <a:custGeom>
              <a:avLst/>
              <a:gdLst/>
              <a:ahLst/>
              <a:cxnLst/>
              <a:rect l="l" t="t" r="r" b="b"/>
              <a:pathLst>
                <a:path w="586" h="569" extrusionOk="0">
                  <a:moveTo>
                    <a:pt x="519" y="0"/>
                  </a:moveTo>
                  <a:cubicBezTo>
                    <a:pt x="504" y="0"/>
                    <a:pt x="488" y="7"/>
                    <a:pt x="474" y="21"/>
                  </a:cubicBezTo>
                  <a:lnTo>
                    <a:pt x="19" y="476"/>
                  </a:lnTo>
                  <a:cubicBezTo>
                    <a:pt x="1" y="494"/>
                    <a:pt x="1" y="531"/>
                    <a:pt x="19" y="550"/>
                  </a:cubicBezTo>
                  <a:cubicBezTo>
                    <a:pt x="38" y="568"/>
                    <a:pt x="47" y="568"/>
                    <a:pt x="66" y="568"/>
                  </a:cubicBezTo>
                  <a:cubicBezTo>
                    <a:pt x="75" y="568"/>
                    <a:pt x="93" y="568"/>
                    <a:pt x="103" y="550"/>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7"/>
            <p:cNvSpPr/>
            <p:nvPr/>
          </p:nvSpPr>
          <p:spPr>
            <a:xfrm>
              <a:off x="8344335" y="3571324"/>
              <a:ext cx="36238" cy="35521"/>
            </a:xfrm>
            <a:custGeom>
              <a:avLst/>
              <a:gdLst/>
              <a:ahLst/>
              <a:cxnLst/>
              <a:rect l="l" t="t" r="r" b="b"/>
              <a:pathLst>
                <a:path w="455" h="446" extrusionOk="0">
                  <a:moveTo>
                    <a:pt x="0" y="44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7"/>
            <p:cNvSpPr/>
            <p:nvPr/>
          </p:nvSpPr>
          <p:spPr>
            <a:xfrm>
              <a:off x="8339158" y="3566545"/>
              <a:ext cx="46592" cy="45477"/>
            </a:xfrm>
            <a:custGeom>
              <a:avLst/>
              <a:gdLst/>
              <a:ahLst/>
              <a:cxnLst/>
              <a:rect l="l" t="t" r="r" b="b"/>
              <a:pathLst>
                <a:path w="585" h="571" extrusionOk="0">
                  <a:moveTo>
                    <a:pt x="521" y="0"/>
                  </a:moveTo>
                  <a:cubicBezTo>
                    <a:pt x="506" y="0"/>
                    <a:pt x="492" y="5"/>
                    <a:pt x="483" y="14"/>
                  </a:cubicBezTo>
                  <a:lnTo>
                    <a:pt x="28" y="469"/>
                  </a:lnTo>
                  <a:cubicBezTo>
                    <a:pt x="0" y="487"/>
                    <a:pt x="0" y="525"/>
                    <a:pt x="28" y="552"/>
                  </a:cubicBezTo>
                  <a:cubicBezTo>
                    <a:pt x="37" y="562"/>
                    <a:pt x="56" y="571"/>
                    <a:pt x="65" y="571"/>
                  </a:cubicBezTo>
                  <a:cubicBezTo>
                    <a:pt x="84" y="571"/>
                    <a:pt x="93" y="562"/>
                    <a:pt x="112" y="552"/>
                  </a:cubicBezTo>
                  <a:lnTo>
                    <a:pt x="566" y="98"/>
                  </a:lnTo>
                  <a:cubicBezTo>
                    <a:pt x="585" y="70"/>
                    <a:pt x="585" y="42"/>
                    <a:pt x="566" y="14"/>
                  </a:cubicBezTo>
                  <a:cubicBezTo>
                    <a:pt x="552" y="5"/>
                    <a:pt x="536"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7"/>
            <p:cNvSpPr/>
            <p:nvPr/>
          </p:nvSpPr>
          <p:spPr>
            <a:xfrm>
              <a:off x="8251948" y="3571324"/>
              <a:ext cx="36318" cy="35521"/>
            </a:xfrm>
            <a:custGeom>
              <a:avLst/>
              <a:gdLst/>
              <a:ahLst/>
              <a:cxnLst/>
              <a:rect l="l" t="t" r="r" b="b"/>
              <a:pathLst>
                <a:path w="456" h="446" extrusionOk="0">
                  <a:moveTo>
                    <a:pt x="1" y="1"/>
                  </a:moveTo>
                  <a:lnTo>
                    <a:pt x="455" y="44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7"/>
            <p:cNvSpPr/>
            <p:nvPr/>
          </p:nvSpPr>
          <p:spPr>
            <a:xfrm>
              <a:off x="8246771" y="3566545"/>
              <a:ext cx="46672" cy="45477"/>
            </a:xfrm>
            <a:custGeom>
              <a:avLst/>
              <a:gdLst/>
              <a:ahLst/>
              <a:cxnLst/>
              <a:rect l="l" t="t" r="r" b="b"/>
              <a:pathLst>
                <a:path w="586" h="571" extrusionOk="0">
                  <a:moveTo>
                    <a:pt x="64" y="0"/>
                  </a:moveTo>
                  <a:cubicBezTo>
                    <a:pt x="49" y="0"/>
                    <a:pt x="33" y="5"/>
                    <a:pt x="19" y="14"/>
                  </a:cubicBezTo>
                  <a:cubicBezTo>
                    <a:pt x="1" y="42"/>
                    <a:pt x="1" y="70"/>
                    <a:pt x="19" y="98"/>
                  </a:cubicBezTo>
                  <a:lnTo>
                    <a:pt x="474" y="552"/>
                  </a:lnTo>
                  <a:cubicBezTo>
                    <a:pt x="483" y="562"/>
                    <a:pt x="502" y="571"/>
                    <a:pt x="520" y="571"/>
                  </a:cubicBezTo>
                  <a:cubicBezTo>
                    <a:pt x="529" y="571"/>
                    <a:pt x="548" y="562"/>
                    <a:pt x="557" y="552"/>
                  </a:cubicBezTo>
                  <a:cubicBezTo>
                    <a:pt x="585" y="525"/>
                    <a:pt x="585" y="487"/>
                    <a:pt x="557" y="469"/>
                  </a:cubicBezTo>
                  <a:lnTo>
                    <a:pt x="103" y="14"/>
                  </a:lnTo>
                  <a:cubicBezTo>
                    <a:pt x="93" y="5"/>
                    <a:pt x="79" y="0"/>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7"/>
            <p:cNvSpPr/>
            <p:nvPr/>
          </p:nvSpPr>
          <p:spPr>
            <a:xfrm>
              <a:off x="8344335" y="3663711"/>
              <a:ext cx="36238" cy="36238"/>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7"/>
            <p:cNvSpPr/>
            <p:nvPr/>
          </p:nvSpPr>
          <p:spPr>
            <a:xfrm>
              <a:off x="8339158" y="3659092"/>
              <a:ext cx="46592" cy="45318"/>
            </a:xfrm>
            <a:custGeom>
              <a:avLst/>
              <a:gdLst/>
              <a:ahLst/>
              <a:cxnLst/>
              <a:rect l="l" t="t" r="r" b="b"/>
              <a:pathLst>
                <a:path w="585" h="569" extrusionOk="0">
                  <a:moveTo>
                    <a:pt x="66" y="0"/>
                  </a:moveTo>
                  <a:cubicBezTo>
                    <a:pt x="51" y="0"/>
                    <a:pt x="37" y="7"/>
                    <a:pt x="28" y="21"/>
                  </a:cubicBezTo>
                  <a:cubicBezTo>
                    <a:pt x="0" y="40"/>
                    <a:pt x="0" y="77"/>
                    <a:pt x="28" y="105"/>
                  </a:cubicBezTo>
                  <a:lnTo>
                    <a:pt x="483" y="550"/>
                  </a:lnTo>
                  <a:cubicBezTo>
                    <a:pt x="492" y="568"/>
                    <a:pt x="510" y="568"/>
                    <a:pt x="520" y="568"/>
                  </a:cubicBezTo>
                  <a:cubicBezTo>
                    <a:pt x="538" y="568"/>
                    <a:pt x="548" y="568"/>
                    <a:pt x="566" y="550"/>
                  </a:cubicBezTo>
                  <a:cubicBezTo>
                    <a:pt x="585" y="531"/>
                    <a:pt x="585" y="494"/>
                    <a:pt x="566" y="476"/>
                  </a:cubicBezTo>
                  <a:lnTo>
                    <a:pt x="112" y="21"/>
                  </a:lnTo>
                  <a:cubicBezTo>
                    <a:pt x="98" y="7"/>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7"/>
            <p:cNvSpPr/>
            <p:nvPr/>
          </p:nvSpPr>
          <p:spPr>
            <a:xfrm>
              <a:off x="8376830" y="3208544"/>
              <a:ext cx="53999" cy="54795"/>
            </a:xfrm>
            <a:custGeom>
              <a:avLst/>
              <a:gdLst/>
              <a:ahLst/>
              <a:cxnLst/>
              <a:rect l="l" t="t" r="r" b="b"/>
              <a:pathLst>
                <a:path w="678" h="688" extrusionOk="0">
                  <a:moveTo>
                    <a:pt x="334" y="121"/>
                  </a:moveTo>
                  <a:cubicBezTo>
                    <a:pt x="464" y="121"/>
                    <a:pt x="566" y="223"/>
                    <a:pt x="566" y="344"/>
                  </a:cubicBezTo>
                  <a:cubicBezTo>
                    <a:pt x="566" y="474"/>
                    <a:pt x="464" y="567"/>
                    <a:pt x="334" y="567"/>
                  </a:cubicBezTo>
                  <a:cubicBezTo>
                    <a:pt x="214" y="567"/>
                    <a:pt x="112" y="474"/>
                    <a:pt x="112" y="344"/>
                  </a:cubicBezTo>
                  <a:cubicBezTo>
                    <a:pt x="112" y="223"/>
                    <a:pt x="214" y="121"/>
                    <a:pt x="334" y="121"/>
                  </a:cubicBezTo>
                  <a:close/>
                  <a:moveTo>
                    <a:pt x="334" y="1"/>
                  </a:moveTo>
                  <a:cubicBezTo>
                    <a:pt x="149" y="1"/>
                    <a:pt x="0" y="159"/>
                    <a:pt x="0" y="344"/>
                  </a:cubicBezTo>
                  <a:cubicBezTo>
                    <a:pt x="0" y="530"/>
                    <a:pt x="149" y="687"/>
                    <a:pt x="334" y="687"/>
                  </a:cubicBezTo>
                  <a:cubicBezTo>
                    <a:pt x="529" y="687"/>
                    <a:pt x="678" y="530"/>
                    <a:pt x="678" y="344"/>
                  </a:cubicBezTo>
                  <a:cubicBezTo>
                    <a:pt x="678" y="159"/>
                    <a:pt x="52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7"/>
            <p:cNvSpPr/>
            <p:nvPr/>
          </p:nvSpPr>
          <p:spPr>
            <a:xfrm>
              <a:off x="7681743" y="3168650"/>
              <a:ext cx="135237" cy="164865"/>
            </a:xfrm>
            <a:custGeom>
              <a:avLst/>
              <a:gdLst/>
              <a:ahLst/>
              <a:cxnLst/>
              <a:rect l="l" t="t" r="r" b="b"/>
              <a:pathLst>
                <a:path w="1698" h="2070" extrusionOk="0">
                  <a:moveTo>
                    <a:pt x="1642" y="1"/>
                  </a:moveTo>
                  <a:cubicBezTo>
                    <a:pt x="659" y="168"/>
                    <a:pt x="0" y="1095"/>
                    <a:pt x="167" y="2069"/>
                  </a:cubicBezTo>
                  <a:lnTo>
                    <a:pt x="167" y="2069"/>
                  </a:lnTo>
                  <a:lnTo>
                    <a:pt x="510" y="2014"/>
                  </a:lnTo>
                  <a:cubicBezTo>
                    <a:pt x="501" y="1930"/>
                    <a:pt x="492" y="1847"/>
                    <a:pt x="492" y="1772"/>
                  </a:cubicBezTo>
                  <a:cubicBezTo>
                    <a:pt x="492" y="1049"/>
                    <a:pt x="1011" y="455"/>
                    <a:pt x="1698" y="335"/>
                  </a:cubicBezTo>
                  <a:lnTo>
                    <a:pt x="1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7"/>
            <p:cNvSpPr/>
            <p:nvPr/>
          </p:nvSpPr>
          <p:spPr>
            <a:xfrm>
              <a:off x="7684690" y="3164031"/>
              <a:ext cx="136750" cy="173865"/>
            </a:xfrm>
            <a:custGeom>
              <a:avLst/>
              <a:gdLst/>
              <a:ahLst/>
              <a:cxnLst/>
              <a:rect l="l" t="t" r="r" b="b"/>
              <a:pathLst>
                <a:path w="1717" h="2183" extrusionOk="0">
                  <a:moveTo>
                    <a:pt x="1559" y="114"/>
                  </a:moveTo>
                  <a:lnTo>
                    <a:pt x="1596" y="346"/>
                  </a:lnTo>
                  <a:cubicBezTo>
                    <a:pt x="900" y="495"/>
                    <a:pt x="399" y="1107"/>
                    <a:pt x="399" y="1830"/>
                  </a:cubicBezTo>
                  <a:cubicBezTo>
                    <a:pt x="399" y="1886"/>
                    <a:pt x="409" y="1951"/>
                    <a:pt x="418" y="2025"/>
                  </a:cubicBezTo>
                  <a:lnTo>
                    <a:pt x="177" y="2062"/>
                  </a:lnTo>
                  <a:cubicBezTo>
                    <a:pt x="112" y="1626"/>
                    <a:pt x="223" y="1181"/>
                    <a:pt x="483" y="819"/>
                  </a:cubicBezTo>
                  <a:cubicBezTo>
                    <a:pt x="742" y="448"/>
                    <a:pt x="1123" y="207"/>
                    <a:pt x="1559" y="114"/>
                  </a:cubicBezTo>
                  <a:close/>
                  <a:moveTo>
                    <a:pt x="1610" y="1"/>
                  </a:moveTo>
                  <a:cubicBezTo>
                    <a:pt x="1605" y="1"/>
                    <a:pt x="1601" y="1"/>
                    <a:pt x="1596" y="3"/>
                  </a:cubicBezTo>
                  <a:cubicBezTo>
                    <a:pt x="1104" y="86"/>
                    <a:pt x="678" y="355"/>
                    <a:pt x="390" y="754"/>
                  </a:cubicBezTo>
                  <a:cubicBezTo>
                    <a:pt x="112" y="1163"/>
                    <a:pt x="0" y="1645"/>
                    <a:pt x="75" y="2137"/>
                  </a:cubicBezTo>
                  <a:cubicBezTo>
                    <a:pt x="84" y="2164"/>
                    <a:pt x="102" y="2183"/>
                    <a:pt x="130" y="2183"/>
                  </a:cubicBezTo>
                  <a:cubicBezTo>
                    <a:pt x="130" y="2183"/>
                    <a:pt x="139" y="2183"/>
                    <a:pt x="139" y="2174"/>
                  </a:cubicBezTo>
                  <a:lnTo>
                    <a:pt x="483" y="2118"/>
                  </a:lnTo>
                  <a:cubicBezTo>
                    <a:pt x="511" y="2109"/>
                    <a:pt x="529" y="2090"/>
                    <a:pt x="529" y="2053"/>
                  </a:cubicBezTo>
                  <a:cubicBezTo>
                    <a:pt x="511" y="1970"/>
                    <a:pt x="511" y="1895"/>
                    <a:pt x="511" y="1821"/>
                  </a:cubicBezTo>
                  <a:cubicBezTo>
                    <a:pt x="511" y="1144"/>
                    <a:pt x="993" y="560"/>
                    <a:pt x="1670" y="439"/>
                  </a:cubicBezTo>
                  <a:cubicBezTo>
                    <a:pt x="1698" y="439"/>
                    <a:pt x="1717" y="411"/>
                    <a:pt x="1707" y="383"/>
                  </a:cubicBezTo>
                  <a:lnTo>
                    <a:pt x="1652" y="49"/>
                  </a:lnTo>
                  <a:cubicBezTo>
                    <a:pt x="1652" y="19"/>
                    <a:pt x="1632" y="1"/>
                    <a:pt x="1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7"/>
            <p:cNvSpPr/>
            <p:nvPr/>
          </p:nvSpPr>
          <p:spPr>
            <a:xfrm>
              <a:off x="7695044" y="3328974"/>
              <a:ext cx="164786" cy="123290"/>
            </a:xfrm>
            <a:custGeom>
              <a:avLst/>
              <a:gdLst/>
              <a:ahLst/>
              <a:cxnLst/>
              <a:rect l="l" t="t" r="r" b="b"/>
              <a:pathLst>
                <a:path w="2069" h="1548" extrusionOk="0">
                  <a:moveTo>
                    <a:pt x="343" y="1"/>
                  </a:moveTo>
                  <a:lnTo>
                    <a:pt x="0" y="56"/>
                  </a:lnTo>
                  <a:cubicBezTo>
                    <a:pt x="150" y="929"/>
                    <a:pt x="909" y="1548"/>
                    <a:pt x="1766" y="1548"/>
                  </a:cubicBezTo>
                  <a:cubicBezTo>
                    <a:pt x="1866" y="1548"/>
                    <a:pt x="1967" y="1539"/>
                    <a:pt x="2069" y="1522"/>
                  </a:cubicBezTo>
                  <a:lnTo>
                    <a:pt x="2013" y="1197"/>
                  </a:lnTo>
                  <a:cubicBezTo>
                    <a:pt x="1939" y="1207"/>
                    <a:pt x="1865" y="1216"/>
                    <a:pt x="1781" y="1216"/>
                  </a:cubicBezTo>
                  <a:cubicBezTo>
                    <a:pt x="1058" y="1216"/>
                    <a:pt x="464" y="687"/>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7"/>
            <p:cNvSpPr/>
            <p:nvPr/>
          </p:nvSpPr>
          <p:spPr>
            <a:xfrm>
              <a:off x="7690583" y="3324594"/>
              <a:ext cx="173706" cy="132290"/>
            </a:xfrm>
            <a:custGeom>
              <a:avLst/>
              <a:gdLst/>
              <a:ahLst/>
              <a:cxnLst/>
              <a:rect l="l" t="t" r="r" b="b"/>
              <a:pathLst>
                <a:path w="2181" h="1661" extrusionOk="0">
                  <a:moveTo>
                    <a:pt x="362" y="111"/>
                  </a:moveTo>
                  <a:cubicBezTo>
                    <a:pt x="501" y="816"/>
                    <a:pt x="1114" y="1327"/>
                    <a:pt x="1837" y="1327"/>
                  </a:cubicBezTo>
                  <a:cubicBezTo>
                    <a:pt x="1902" y="1327"/>
                    <a:pt x="1958" y="1317"/>
                    <a:pt x="2032" y="1308"/>
                  </a:cubicBezTo>
                  <a:lnTo>
                    <a:pt x="2069" y="1540"/>
                  </a:lnTo>
                  <a:cubicBezTo>
                    <a:pt x="1991" y="1550"/>
                    <a:pt x="1912" y="1555"/>
                    <a:pt x="1835" y="1555"/>
                  </a:cubicBezTo>
                  <a:cubicBezTo>
                    <a:pt x="1472" y="1555"/>
                    <a:pt x="1122" y="1448"/>
                    <a:pt x="817" y="1234"/>
                  </a:cubicBezTo>
                  <a:cubicBezTo>
                    <a:pt x="455" y="974"/>
                    <a:pt x="205" y="594"/>
                    <a:pt x="121" y="158"/>
                  </a:cubicBezTo>
                  <a:lnTo>
                    <a:pt x="362" y="111"/>
                  </a:lnTo>
                  <a:close/>
                  <a:moveTo>
                    <a:pt x="390" y="0"/>
                  </a:moveTo>
                  <a:lnTo>
                    <a:pt x="47" y="56"/>
                  </a:lnTo>
                  <a:cubicBezTo>
                    <a:pt x="38" y="65"/>
                    <a:pt x="19" y="65"/>
                    <a:pt x="10" y="84"/>
                  </a:cubicBezTo>
                  <a:cubicBezTo>
                    <a:pt x="10" y="93"/>
                    <a:pt x="1" y="102"/>
                    <a:pt x="1" y="121"/>
                  </a:cubicBezTo>
                  <a:cubicBezTo>
                    <a:pt x="84" y="603"/>
                    <a:pt x="353" y="1030"/>
                    <a:pt x="761" y="1317"/>
                  </a:cubicBezTo>
                  <a:cubicBezTo>
                    <a:pt x="1077" y="1540"/>
                    <a:pt x="1438" y="1661"/>
                    <a:pt x="1828" y="1661"/>
                  </a:cubicBezTo>
                  <a:cubicBezTo>
                    <a:pt x="1930" y="1661"/>
                    <a:pt x="2032" y="1651"/>
                    <a:pt x="2134" y="1633"/>
                  </a:cubicBezTo>
                  <a:cubicBezTo>
                    <a:pt x="2162" y="1633"/>
                    <a:pt x="2181" y="1605"/>
                    <a:pt x="2181" y="1577"/>
                  </a:cubicBezTo>
                  <a:lnTo>
                    <a:pt x="2125" y="1243"/>
                  </a:lnTo>
                  <a:cubicBezTo>
                    <a:pt x="2116" y="1215"/>
                    <a:pt x="2088" y="1197"/>
                    <a:pt x="2060" y="1197"/>
                  </a:cubicBezTo>
                  <a:cubicBezTo>
                    <a:pt x="1986" y="1215"/>
                    <a:pt x="1912" y="1215"/>
                    <a:pt x="1837" y="1215"/>
                  </a:cubicBezTo>
                  <a:cubicBezTo>
                    <a:pt x="1151" y="1215"/>
                    <a:pt x="566" y="724"/>
                    <a:pt x="455" y="46"/>
                  </a:cubicBezTo>
                  <a:cubicBezTo>
                    <a:pt x="455" y="28"/>
                    <a:pt x="446" y="19"/>
                    <a:pt x="437" y="9"/>
                  </a:cubicBezTo>
                  <a:cubicBezTo>
                    <a:pt x="418" y="0"/>
                    <a:pt x="409"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7"/>
            <p:cNvSpPr/>
            <p:nvPr/>
          </p:nvSpPr>
          <p:spPr>
            <a:xfrm>
              <a:off x="7812519" y="3166580"/>
              <a:ext cx="167016" cy="283695"/>
            </a:xfrm>
            <a:custGeom>
              <a:avLst/>
              <a:gdLst/>
              <a:ahLst/>
              <a:cxnLst/>
              <a:rect l="l" t="t" r="r" b="b"/>
              <a:pathLst>
                <a:path w="2097" h="3562" extrusionOk="0">
                  <a:moveTo>
                    <a:pt x="303" y="1"/>
                  </a:moveTo>
                  <a:cubicBezTo>
                    <a:pt x="203" y="1"/>
                    <a:pt x="102" y="9"/>
                    <a:pt x="0" y="27"/>
                  </a:cubicBezTo>
                  <a:lnTo>
                    <a:pt x="56" y="361"/>
                  </a:lnTo>
                  <a:cubicBezTo>
                    <a:pt x="139" y="342"/>
                    <a:pt x="223" y="333"/>
                    <a:pt x="306" y="333"/>
                  </a:cubicBezTo>
                  <a:cubicBezTo>
                    <a:pt x="1113" y="333"/>
                    <a:pt x="1772" y="991"/>
                    <a:pt x="1772" y="1798"/>
                  </a:cubicBezTo>
                  <a:cubicBezTo>
                    <a:pt x="1772" y="2522"/>
                    <a:pt x="1234" y="3125"/>
                    <a:pt x="538" y="3236"/>
                  </a:cubicBezTo>
                  <a:lnTo>
                    <a:pt x="594" y="3561"/>
                  </a:lnTo>
                  <a:cubicBezTo>
                    <a:pt x="1327" y="3440"/>
                    <a:pt x="1883" y="2884"/>
                    <a:pt x="2041" y="2207"/>
                  </a:cubicBezTo>
                  <a:cubicBezTo>
                    <a:pt x="2069" y="2095"/>
                    <a:pt x="2087" y="1975"/>
                    <a:pt x="2087" y="1854"/>
                  </a:cubicBezTo>
                  <a:cubicBezTo>
                    <a:pt x="2097" y="1743"/>
                    <a:pt x="2087" y="1613"/>
                    <a:pt x="2069" y="1492"/>
                  </a:cubicBezTo>
                  <a:cubicBezTo>
                    <a:pt x="1919" y="620"/>
                    <a:pt x="1160" y="1"/>
                    <a:pt x="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7"/>
            <p:cNvSpPr/>
            <p:nvPr/>
          </p:nvSpPr>
          <p:spPr>
            <a:xfrm>
              <a:off x="7807342" y="3162199"/>
              <a:ext cx="176653" cy="293173"/>
            </a:xfrm>
            <a:custGeom>
              <a:avLst/>
              <a:gdLst/>
              <a:ahLst/>
              <a:cxnLst/>
              <a:rect l="l" t="t" r="r" b="b"/>
              <a:pathLst>
                <a:path w="2218" h="3681" extrusionOk="0">
                  <a:moveTo>
                    <a:pt x="360" y="102"/>
                  </a:moveTo>
                  <a:cubicBezTo>
                    <a:pt x="1194" y="102"/>
                    <a:pt x="1934" y="709"/>
                    <a:pt x="2078" y="1557"/>
                  </a:cubicBezTo>
                  <a:cubicBezTo>
                    <a:pt x="2097" y="1677"/>
                    <a:pt x="2106" y="1789"/>
                    <a:pt x="2106" y="1909"/>
                  </a:cubicBezTo>
                  <a:cubicBezTo>
                    <a:pt x="2097" y="2020"/>
                    <a:pt x="2088" y="2141"/>
                    <a:pt x="2060" y="2252"/>
                  </a:cubicBezTo>
                  <a:cubicBezTo>
                    <a:pt x="1902" y="2920"/>
                    <a:pt x="1373" y="3421"/>
                    <a:pt x="705" y="3560"/>
                  </a:cubicBezTo>
                  <a:lnTo>
                    <a:pt x="668" y="3328"/>
                  </a:lnTo>
                  <a:cubicBezTo>
                    <a:pt x="1373" y="3189"/>
                    <a:pt x="1883" y="2577"/>
                    <a:pt x="1893" y="1853"/>
                  </a:cubicBezTo>
                  <a:cubicBezTo>
                    <a:pt x="1893" y="1019"/>
                    <a:pt x="1206" y="332"/>
                    <a:pt x="371" y="332"/>
                  </a:cubicBezTo>
                  <a:cubicBezTo>
                    <a:pt x="306" y="332"/>
                    <a:pt x="232" y="341"/>
                    <a:pt x="158" y="351"/>
                  </a:cubicBezTo>
                  <a:lnTo>
                    <a:pt x="121" y="119"/>
                  </a:lnTo>
                  <a:cubicBezTo>
                    <a:pt x="201" y="107"/>
                    <a:pt x="281" y="102"/>
                    <a:pt x="360" y="102"/>
                  </a:cubicBezTo>
                  <a:close/>
                  <a:moveTo>
                    <a:pt x="361" y="1"/>
                  </a:moveTo>
                  <a:cubicBezTo>
                    <a:pt x="260" y="1"/>
                    <a:pt x="158" y="9"/>
                    <a:pt x="56" y="26"/>
                  </a:cubicBezTo>
                  <a:lnTo>
                    <a:pt x="0" y="35"/>
                  </a:lnTo>
                  <a:lnTo>
                    <a:pt x="74" y="471"/>
                  </a:lnTo>
                  <a:lnTo>
                    <a:pt x="130" y="462"/>
                  </a:lnTo>
                  <a:cubicBezTo>
                    <a:pt x="214" y="453"/>
                    <a:pt x="297" y="443"/>
                    <a:pt x="371" y="443"/>
                  </a:cubicBezTo>
                  <a:cubicBezTo>
                    <a:pt x="1151" y="443"/>
                    <a:pt x="1781" y="1074"/>
                    <a:pt x="1781" y="1853"/>
                  </a:cubicBezTo>
                  <a:cubicBezTo>
                    <a:pt x="1781" y="2549"/>
                    <a:pt x="1280" y="3134"/>
                    <a:pt x="594" y="3236"/>
                  </a:cubicBezTo>
                  <a:lnTo>
                    <a:pt x="548" y="3245"/>
                  </a:lnTo>
                  <a:lnTo>
                    <a:pt x="622" y="3681"/>
                  </a:lnTo>
                  <a:lnTo>
                    <a:pt x="668" y="3672"/>
                  </a:lnTo>
                  <a:cubicBezTo>
                    <a:pt x="1401" y="3551"/>
                    <a:pt x="1985" y="3004"/>
                    <a:pt x="2162" y="2280"/>
                  </a:cubicBezTo>
                  <a:cubicBezTo>
                    <a:pt x="2190" y="2160"/>
                    <a:pt x="2208" y="2039"/>
                    <a:pt x="2208" y="1918"/>
                  </a:cubicBezTo>
                  <a:cubicBezTo>
                    <a:pt x="2217" y="1789"/>
                    <a:pt x="2208" y="1668"/>
                    <a:pt x="2180" y="1538"/>
                  </a:cubicBezTo>
                  <a:cubicBezTo>
                    <a:pt x="2030" y="638"/>
                    <a:pt x="1245"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7"/>
            <p:cNvSpPr/>
            <p:nvPr/>
          </p:nvSpPr>
          <p:spPr>
            <a:xfrm>
              <a:off x="7540613" y="3210065"/>
              <a:ext cx="103538" cy="455888"/>
            </a:xfrm>
            <a:custGeom>
              <a:avLst/>
              <a:gdLst/>
              <a:ahLst/>
              <a:cxnLst/>
              <a:rect l="l" t="t" r="r" b="b"/>
              <a:pathLst>
                <a:path w="1300" h="5724" extrusionOk="0">
                  <a:moveTo>
                    <a:pt x="0" y="0"/>
                  </a:moveTo>
                  <a:lnTo>
                    <a:pt x="0" y="5724"/>
                  </a:lnTo>
                  <a:lnTo>
                    <a:pt x="1299" y="5724"/>
                  </a:lnTo>
                  <a:lnTo>
                    <a:pt x="1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7"/>
            <p:cNvSpPr/>
            <p:nvPr/>
          </p:nvSpPr>
          <p:spPr>
            <a:xfrm>
              <a:off x="7536153" y="3205605"/>
              <a:ext cx="112379" cy="464808"/>
            </a:xfrm>
            <a:custGeom>
              <a:avLst/>
              <a:gdLst/>
              <a:ahLst/>
              <a:cxnLst/>
              <a:rect l="l" t="t" r="r" b="b"/>
              <a:pathLst>
                <a:path w="1411" h="5836" extrusionOk="0">
                  <a:moveTo>
                    <a:pt x="1299" y="103"/>
                  </a:moveTo>
                  <a:lnTo>
                    <a:pt x="1299" y="5733"/>
                  </a:lnTo>
                  <a:lnTo>
                    <a:pt x="112" y="5733"/>
                  </a:lnTo>
                  <a:lnTo>
                    <a:pt x="112" y="103"/>
                  </a:lnTo>
                  <a:close/>
                  <a:moveTo>
                    <a:pt x="56" y="0"/>
                  </a:moveTo>
                  <a:cubicBezTo>
                    <a:pt x="29" y="0"/>
                    <a:pt x="1" y="28"/>
                    <a:pt x="1" y="56"/>
                  </a:cubicBezTo>
                  <a:lnTo>
                    <a:pt x="1" y="5780"/>
                  </a:lnTo>
                  <a:cubicBezTo>
                    <a:pt x="1" y="5817"/>
                    <a:pt x="29" y="5835"/>
                    <a:pt x="56" y="5835"/>
                  </a:cubicBezTo>
                  <a:lnTo>
                    <a:pt x="1355" y="5835"/>
                  </a:lnTo>
                  <a:cubicBezTo>
                    <a:pt x="1383" y="5835"/>
                    <a:pt x="1411" y="5817"/>
                    <a:pt x="1411" y="5780"/>
                  </a:cubicBezTo>
                  <a:lnTo>
                    <a:pt x="1411" y="56"/>
                  </a:lnTo>
                  <a:cubicBezTo>
                    <a:pt x="1411" y="28"/>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7"/>
            <p:cNvSpPr/>
            <p:nvPr/>
          </p:nvSpPr>
          <p:spPr>
            <a:xfrm>
              <a:off x="7688353" y="3377000"/>
              <a:ext cx="102822" cy="288952"/>
            </a:xfrm>
            <a:custGeom>
              <a:avLst/>
              <a:gdLst/>
              <a:ahLst/>
              <a:cxnLst/>
              <a:rect l="l" t="t" r="r" b="b"/>
              <a:pathLst>
                <a:path w="1291" h="3628" extrusionOk="0">
                  <a:moveTo>
                    <a:pt x="1" y="1"/>
                  </a:moveTo>
                  <a:lnTo>
                    <a:pt x="1" y="3628"/>
                  </a:lnTo>
                  <a:lnTo>
                    <a:pt x="1290" y="362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7"/>
            <p:cNvSpPr/>
            <p:nvPr/>
          </p:nvSpPr>
          <p:spPr>
            <a:xfrm>
              <a:off x="7683973" y="3372540"/>
              <a:ext cx="111583" cy="297872"/>
            </a:xfrm>
            <a:custGeom>
              <a:avLst/>
              <a:gdLst/>
              <a:ahLst/>
              <a:cxnLst/>
              <a:rect l="l" t="t" r="r" b="b"/>
              <a:pathLst>
                <a:path w="1401" h="3740" extrusionOk="0">
                  <a:moveTo>
                    <a:pt x="1299" y="103"/>
                  </a:moveTo>
                  <a:lnTo>
                    <a:pt x="1299" y="3637"/>
                  </a:lnTo>
                  <a:lnTo>
                    <a:pt x="111" y="3637"/>
                  </a:lnTo>
                  <a:lnTo>
                    <a:pt x="111" y="103"/>
                  </a:lnTo>
                  <a:close/>
                  <a:moveTo>
                    <a:pt x="56" y="1"/>
                  </a:moveTo>
                  <a:cubicBezTo>
                    <a:pt x="28" y="1"/>
                    <a:pt x="0" y="29"/>
                    <a:pt x="0" y="57"/>
                  </a:cubicBezTo>
                  <a:lnTo>
                    <a:pt x="0" y="3684"/>
                  </a:lnTo>
                  <a:cubicBezTo>
                    <a:pt x="0" y="3721"/>
                    <a:pt x="28" y="3739"/>
                    <a:pt x="56" y="3739"/>
                  </a:cubicBezTo>
                  <a:lnTo>
                    <a:pt x="1345" y="3739"/>
                  </a:lnTo>
                  <a:cubicBezTo>
                    <a:pt x="1373" y="3739"/>
                    <a:pt x="1401" y="3721"/>
                    <a:pt x="1401" y="3684"/>
                  </a:cubicBezTo>
                  <a:lnTo>
                    <a:pt x="1401" y="57"/>
                  </a:lnTo>
                  <a:cubicBezTo>
                    <a:pt x="1401" y="29"/>
                    <a:pt x="1373" y="1"/>
                    <a:pt x="1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7"/>
            <p:cNvSpPr/>
            <p:nvPr/>
          </p:nvSpPr>
          <p:spPr>
            <a:xfrm>
              <a:off x="7833943" y="3502599"/>
              <a:ext cx="103459" cy="163352"/>
            </a:xfrm>
            <a:custGeom>
              <a:avLst/>
              <a:gdLst/>
              <a:ahLst/>
              <a:cxnLst/>
              <a:rect l="l" t="t" r="r" b="b"/>
              <a:pathLst>
                <a:path w="1299" h="2051" extrusionOk="0">
                  <a:moveTo>
                    <a:pt x="0" y="1"/>
                  </a:moveTo>
                  <a:lnTo>
                    <a:pt x="0" y="2051"/>
                  </a:lnTo>
                  <a:lnTo>
                    <a:pt x="1299" y="2051"/>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7"/>
            <p:cNvSpPr/>
            <p:nvPr/>
          </p:nvSpPr>
          <p:spPr>
            <a:xfrm>
              <a:off x="7829483" y="3498935"/>
              <a:ext cx="111662" cy="171476"/>
            </a:xfrm>
            <a:custGeom>
              <a:avLst/>
              <a:gdLst/>
              <a:ahLst/>
              <a:cxnLst/>
              <a:rect l="l" t="t" r="r" b="b"/>
              <a:pathLst>
                <a:path w="1402" h="2153" extrusionOk="0">
                  <a:moveTo>
                    <a:pt x="1299" y="102"/>
                  </a:moveTo>
                  <a:lnTo>
                    <a:pt x="1299" y="2050"/>
                  </a:lnTo>
                  <a:lnTo>
                    <a:pt x="112" y="2050"/>
                  </a:lnTo>
                  <a:lnTo>
                    <a:pt x="112" y="102"/>
                  </a:lnTo>
                  <a:close/>
                  <a:moveTo>
                    <a:pt x="56" y="0"/>
                  </a:moveTo>
                  <a:cubicBezTo>
                    <a:pt x="28" y="0"/>
                    <a:pt x="1" y="19"/>
                    <a:pt x="1" y="47"/>
                  </a:cubicBezTo>
                  <a:lnTo>
                    <a:pt x="1" y="2097"/>
                  </a:lnTo>
                  <a:cubicBezTo>
                    <a:pt x="1" y="2134"/>
                    <a:pt x="28" y="2152"/>
                    <a:pt x="56" y="2152"/>
                  </a:cubicBezTo>
                  <a:lnTo>
                    <a:pt x="1355" y="2152"/>
                  </a:lnTo>
                  <a:cubicBezTo>
                    <a:pt x="1383" y="2152"/>
                    <a:pt x="1401" y="2134"/>
                    <a:pt x="1401" y="2097"/>
                  </a:cubicBezTo>
                  <a:lnTo>
                    <a:pt x="1401" y="47"/>
                  </a:lnTo>
                  <a:cubicBezTo>
                    <a:pt x="1401" y="19"/>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7"/>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7"/>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0" y="0"/>
                  </a:moveTo>
                  <a:lnTo>
                    <a:pt x="0" y="5706"/>
                  </a:lnTo>
                  <a:lnTo>
                    <a:pt x="1401" y="5706"/>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7"/>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7"/>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7"/>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7"/>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7"/>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7"/>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56" y="0"/>
                  </a:moveTo>
                  <a:cubicBezTo>
                    <a:pt x="19" y="0"/>
                    <a:pt x="0" y="28"/>
                    <a:pt x="0" y="56"/>
                  </a:cubicBezTo>
                  <a:lnTo>
                    <a:pt x="0" y="5650"/>
                  </a:lnTo>
                  <a:cubicBezTo>
                    <a:pt x="0" y="5687"/>
                    <a:pt x="19" y="5706"/>
                    <a:pt x="56" y="5706"/>
                  </a:cubicBezTo>
                  <a:lnTo>
                    <a:pt x="1346" y="5706"/>
                  </a:lnTo>
                  <a:cubicBezTo>
                    <a:pt x="1373" y="5706"/>
                    <a:pt x="1401" y="5687"/>
                    <a:pt x="1401" y="5650"/>
                  </a:cubicBezTo>
                  <a:lnTo>
                    <a:pt x="1401" y="56"/>
                  </a:lnTo>
                  <a:cubicBezTo>
                    <a:pt x="1401" y="28"/>
                    <a:pt x="1373" y="0"/>
                    <a:pt x="1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7"/>
            <p:cNvSpPr/>
            <p:nvPr/>
          </p:nvSpPr>
          <p:spPr>
            <a:xfrm>
              <a:off x="7369219" y="3129465"/>
              <a:ext cx="103459" cy="536489"/>
            </a:xfrm>
            <a:custGeom>
              <a:avLst/>
              <a:gdLst/>
              <a:ahLst/>
              <a:cxnLst/>
              <a:rect l="l" t="t" r="r" b="b"/>
              <a:pathLst>
                <a:path w="1299" h="6736" extrusionOk="0">
                  <a:moveTo>
                    <a:pt x="0" y="1"/>
                  </a:moveTo>
                  <a:lnTo>
                    <a:pt x="0" y="6736"/>
                  </a:lnTo>
                  <a:lnTo>
                    <a:pt x="1299" y="6736"/>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7"/>
            <p:cNvSpPr/>
            <p:nvPr/>
          </p:nvSpPr>
          <p:spPr>
            <a:xfrm>
              <a:off x="7365475" y="3125802"/>
              <a:ext cx="110229" cy="543896"/>
            </a:xfrm>
            <a:custGeom>
              <a:avLst/>
              <a:gdLst/>
              <a:ahLst/>
              <a:cxnLst/>
              <a:rect l="l" t="t" r="r" b="b"/>
              <a:pathLst>
                <a:path w="1384" h="6829" extrusionOk="0">
                  <a:moveTo>
                    <a:pt x="1300" y="84"/>
                  </a:moveTo>
                  <a:lnTo>
                    <a:pt x="1300" y="6745"/>
                  </a:lnTo>
                  <a:lnTo>
                    <a:pt x="84" y="6745"/>
                  </a:lnTo>
                  <a:lnTo>
                    <a:pt x="84" y="84"/>
                  </a:lnTo>
                  <a:close/>
                  <a:moveTo>
                    <a:pt x="38" y="1"/>
                  </a:moveTo>
                  <a:cubicBezTo>
                    <a:pt x="19" y="1"/>
                    <a:pt x="1" y="19"/>
                    <a:pt x="1" y="47"/>
                  </a:cubicBezTo>
                  <a:lnTo>
                    <a:pt x="1" y="6782"/>
                  </a:lnTo>
                  <a:cubicBezTo>
                    <a:pt x="1" y="6810"/>
                    <a:pt x="19" y="6828"/>
                    <a:pt x="38" y="6828"/>
                  </a:cubicBezTo>
                  <a:lnTo>
                    <a:pt x="1346" y="6828"/>
                  </a:lnTo>
                  <a:cubicBezTo>
                    <a:pt x="1364" y="6828"/>
                    <a:pt x="1383" y="6810"/>
                    <a:pt x="1383" y="6782"/>
                  </a:cubicBezTo>
                  <a:lnTo>
                    <a:pt x="1383" y="47"/>
                  </a:lnTo>
                  <a:cubicBezTo>
                    <a:pt x="1383" y="19"/>
                    <a:pt x="136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7"/>
            <p:cNvSpPr/>
            <p:nvPr/>
          </p:nvSpPr>
          <p:spPr>
            <a:xfrm>
              <a:off x="7359582" y="3130979"/>
              <a:ext cx="103538" cy="524622"/>
            </a:xfrm>
            <a:custGeom>
              <a:avLst/>
              <a:gdLst/>
              <a:ahLst/>
              <a:cxnLst/>
              <a:rect l="l" t="t" r="r" b="b"/>
              <a:pathLst>
                <a:path w="1300" h="6587" extrusionOk="0">
                  <a:moveTo>
                    <a:pt x="1" y="1"/>
                  </a:moveTo>
                  <a:lnTo>
                    <a:pt x="1" y="6587"/>
                  </a:lnTo>
                  <a:lnTo>
                    <a:pt x="1299" y="6587"/>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7"/>
            <p:cNvSpPr/>
            <p:nvPr/>
          </p:nvSpPr>
          <p:spPr>
            <a:xfrm>
              <a:off x="7355122" y="3126519"/>
              <a:ext cx="111662" cy="533542"/>
            </a:xfrm>
            <a:custGeom>
              <a:avLst/>
              <a:gdLst/>
              <a:ahLst/>
              <a:cxnLst/>
              <a:rect l="l" t="t" r="r" b="b"/>
              <a:pathLst>
                <a:path w="1402" h="6699" extrusionOk="0">
                  <a:moveTo>
                    <a:pt x="1300" y="103"/>
                  </a:moveTo>
                  <a:lnTo>
                    <a:pt x="1300" y="6597"/>
                  </a:lnTo>
                  <a:lnTo>
                    <a:pt x="112" y="6597"/>
                  </a:lnTo>
                  <a:lnTo>
                    <a:pt x="112" y="103"/>
                  </a:lnTo>
                  <a:close/>
                  <a:moveTo>
                    <a:pt x="1" y="1"/>
                  </a:moveTo>
                  <a:lnTo>
                    <a:pt x="1" y="6699"/>
                  </a:lnTo>
                  <a:lnTo>
                    <a:pt x="1402" y="6699"/>
                  </a:lnTo>
                  <a:lnTo>
                    <a:pt x="1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7"/>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7"/>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7"/>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7"/>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7"/>
            <p:cNvSpPr/>
            <p:nvPr/>
          </p:nvSpPr>
          <p:spPr>
            <a:xfrm>
              <a:off x="7980967" y="3600163"/>
              <a:ext cx="103538" cy="66583"/>
            </a:xfrm>
            <a:custGeom>
              <a:avLst/>
              <a:gdLst/>
              <a:ahLst/>
              <a:cxnLst/>
              <a:rect l="l" t="t" r="r" b="b"/>
              <a:pathLst>
                <a:path w="1300" h="836" extrusionOk="0">
                  <a:moveTo>
                    <a:pt x="0" y="0"/>
                  </a:moveTo>
                  <a:lnTo>
                    <a:pt x="0" y="835"/>
                  </a:lnTo>
                  <a:lnTo>
                    <a:pt x="1299" y="835"/>
                  </a:lnTo>
                  <a:lnTo>
                    <a:pt x="1299"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7"/>
            <p:cNvSpPr/>
            <p:nvPr/>
          </p:nvSpPr>
          <p:spPr>
            <a:xfrm>
              <a:off x="7976507" y="3595703"/>
              <a:ext cx="111662" cy="75424"/>
            </a:xfrm>
            <a:custGeom>
              <a:avLst/>
              <a:gdLst/>
              <a:ahLst/>
              <a:cxnLst/>
              <a:rect l="l" t="t" r="r" b="b"/>
              <a:pathLst>
                <a:path w="1402" h="947" extrusionOk="0">
                  <a:moveTo>
                    <a:pt x="1299" y="103"/>
                  </a:moveTo>
                  <a:lnTo>
                    <a:pt x="1299" y="845"/>
                  </a:lnTo>
                  <a:lnTo>
                    <a:pt x="112" y="845"/>
                  </a:lnTo>
                  <a:lnTo>
                    <a:pt x="112" y="103"/>
                  </a:lnTo>
                  <a:close/>
                  <a:moveTo>
                    <a:pt x="56" y="1"/>
                  </a:moveTo>
                  <a:cubicBezTo>
                    <a:pt x="28" y="1"/>
                    <a:pt x="1" y="28"/>
                    <a:pt x="1" y="56"/>
                  </a:cubicBezTo>
                  <a:lnTo>
                    <a:pt x="1" y="891"/>
                  </a:lnTo>
                  <a:cubicBezTo>
                    <a:pt x="1" y="919"/>
                    <a:pt x="28" y="947"/>
                    <a:pt x="56" y="947"/>
                  </a:cubicBezTo>
                  <a:lnTo>
                    <a:pt x="1346" y="947"/>
                  </a:lnTo>
                  <a:cubicBezTo>
                    <a:pt x="1374" y="947"/>
                    <a:pt x="1401" y="919"/>
                    <a:pt x="1401" y="891"/>
                  </a:cubicBezTo>
                  <a:lnTo>
                    <a:pt x="1401" y="56"/>
                  </a:lnTo>
                  <a:cubicBezTo>
                    <a:pt x="1401" y="28"/>
                    <a:pt x="137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7"/>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7"/>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0" y="1"/>
                  </a:moveTo>
                  <a:lnTo>
                    <a:pt x="0" y="891"/>
                  </a:lnTo>
                  <a:lnTo>
                    <a:pt x="1401" y="891"/>
                  </a:lnTo>
                  <a:lnTo>
                    <a:pt x="1401"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7"/>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7"/>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56" y="1"/>
                  </a:moveTo>
                  <a:cubicBezTo>
                    <a:pt x="28" y="1"/>
                    <a:pt x="0" y="28"/>
                    <a:pt x="0" y="56"/>
                  </a:cubicBezTo>
                  <a:lnTo>
                    <a:pt x="0" y="835"/>
                  </a:lnTo>
                  <a:cubicBezTo>
                    <a:pt x="0" y="863"/>
                    <a:pt x="28" y="891"/>
                    <a:pt x="56" y="891"/>
                  </a:cubicBezTo>
                  <a:lnTo>
                    <a:pt x="1354" y="891"/>
                  </a:lnTo>
                  <a:cubicBezTo>
                    <a:pt x="1382" y="891"/>
                    <a:pt x="1401" y="863"/>
                    <a:pt x="1401" y="835"/>
                  </a:cubicBezTo>
                  <a:lnTo>
                    <a:pt x="1401" y="56"/>
                  </a:lnTo>
                  <a:cubicBezTo>
                    <a:pt x="1401" y="28"/>
                    <a:pt x="1382" y="1"/>
                    <a:pt x="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7"/>
            <p:cNvSpPr/>
            <p:nvPr/>
          </p:nvSpPr>
          <p:spPr>
            <a:xfrm>
              <a:off x="7003284" y="3902326"/>
              <a:ext cx="295640" cy="127192"/>
            </a:xfrm>
            <a:custGeom>
              <a:avLst/>
              <a:gdLst/>
              <a:ahLst/>
              <a:cxnLst/>
              <a:rect l="l" t="t" r="r" b="b"/>
              <a:pathLst>
                <a:path w="3712" h="1597" extrusionOk="0">
                  <a:moveTo>
                    <a:pt x="3712" y="1596"/>
                  </a:moveTo>
                  <a:lnTo>
                    <a:pt x="1" y="1"/>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7"/>
            <p:cNvSpPr/>
            <p:nvPr/>
          </p:nvSpPr>
          <p:spPr>
            <a:xfrm>
              <a:off x="6998107" y="3897627"/>
              <a:ext cx="305994" cy="136271"/>
            </a:xfrm>
            <a:custGeom>
              <a:avLst/>
              <a:gdLst/>
              <a:ahLst/>
              <a:cxnLst/>
              <a:rect l="l" t="t" r="r" b="b"/>
              <a:pathLst>
                <a:path w="3842" h="1711" extrusionOk="0">
                  <a:moveTo>
                    <a:pt x="62" y="0"/>
                  </a:moveTo>
                  <a:cubicBezTo>
                    <a:pt x="40" y="0"/>
                    <a:pt x="17" y="11"/>
                    <a:pt x="10" y="32"/>
                  </a:cubicBezTo>
                  <a:cubicBezTo>
                    <a:pt x="1" y="60"/>
                    <a:pt x="10" y="97"/>
                    <a:pt x="38" y="106"/>
                  </a:cubicBezTo>
                  <a:lnTo>
                    <a:pt x="3749" y="1702"/>
                  </a:lnTo>
                  <a:cubicBezTo>
                    <a:pt x="3758" y="1711"/>
                    <a:pt x="3767" y="1711"/>
                    <a:pt x="3777" y="1711"/>
                  </a:cubicBezTo>
                  <a:cubicBezTo>
                    <a:pt x="3795" y="1711"/>
                    <a:pt x="3814" y="1702"/>
                    <a:pt x="3823" y="1674"/>
                  </a:cubicBezTo>
                  <a:cubicBezTo>
                    <a:pt x="3842" y="1646"/>
                    <a:pt x="3823" y="1609"/>
                    <a:pt x="3795" y="1600"/>
                  </a:cubicBezTo>
                  <a:lnTo>
                    <a:pt x="84" y="4"/>
                  </a:lnTo>
                  <a:cubicBezTo>
                    <a:pt x="78" y="2"/>
                    <a:pt x="70"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7"/>
            <p:cNvSpPr/>
            <p:nvPr/>
          </p:nvSpPr>
          <p:spPr>
            <a:xfrm>
              <a:off x="6969355" y="3873495"/>
              <a:ext cx="48105" cy="48105"/>
            </a:xfrm>
            <a:custGeom>
              <a:avLst/>
              <a:gdLst/>
              <a:ahLst/>
              <a:cxnLst/>
              <a:rect l="l" t="t" r="r" b="b"/>
              <a:pathLst>
                <a:path w="604" h="604" extrusionOk="0">
                  <a:moveTo>
                    <a:pt x="445" y="1"/>
                  </a:moveTo>
                  <a:lnTo>
                    <a:pt x="0" y="168"/>
                  </a:lnTo>
                  <a:lnTo>
                    <a:pt x="158" y="604"/>
                  </a:lnTo>
                  <a:lnTo>
                    <a:pt x="603" y="446"/>
                  </a:lnTo>
                  <a:lnTo>
                    <a:pt x="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7"/>
            <p:cNvSpPr/>
            <p:nvPr/>
          </p:nvSpPr>
          <p:spPr>
            <a:xfrm>
              <a:off x="6964178" y="3868477"/>
              <a:ext cx="58459" cy="57583"/>
            </a:xfrm>
            <a:custGeom>
              <a:avLst/>
              <a:gdLst/>
              <a:ahLst/>
              <a:cxnLst/>
              <a:rect l="l" t="t" r="r" b="b"/>
              <a:pathLst>
                <a:path w="734" h="723" extrusionOk="0">
                  <a:moveTo>
                    <a:pt x="473" y="129"/>
                  </a:moveTo>
                  <a:lnTo>
                    <a:pt x="594" y="472"/>
                  </a:lnTo>
                  <a:lnTo>
                    <a:pt x="260" y="593"/>
                  </a:lnTo>
                  <a:lnTo>
                    <a:pt x="139" y="259"/>
                  </a:lnTo>
                  <a:lnTo>
                    <a:pt x="473" y="129"/>
                  </a:lnTo>
                  <a:close/>
                  <a:moveTo>
                    <a:pt x="517" y="1"/>
                  </a:moveTo>
                  <a:cubicBezTo>
                    <a:pt x="508" y="1"/>
                    <a:pt x="500" y="3"/>
                    <a:pt x="492" y="8"/>
                  </a:cubicBezTo>
                  <a:lnTo>
                    <a:pt x="47" y="166"/>
                  </a:lnTo>
                  <a:cubicBezTo>
                    <a:pt x="28" y="175"/>
                    <a:pt x="19" y="184"/>
                    <a:pt x="10" y="194"/>
                  </a:cubicBezTo>
                  <a:cubicBezTo>
                    <a:pt x="10" y="212"/>
                    <a:pt x="0" y="222"/>
                    <a:pt x="10" y="240"/>
                  </a:cubicBezTo>
                  <a:lnTo>
                    <a:pt x="167" y="685"/>
                  </a:lnTo>
                  <a:cubicBezTo>
                    <a:pt x="177" y="704"/>
                    <a:pt x="204" y="722"/>
                    <a:pt x="223" y="722"/>
                  </a:cubicBezTo>
                  <a:lnTo>
                    <a:pt x="241" y="722"/>
                  </a:lnTo>
                  <a:lnTo>
                    <a:pt x="687" y="555"/>
                  </a:lnTo>
                  <a:cubicBezTo>
                    <a:pt x="724" y="546"/>
                    <a:pt x="733" y="509"/>
                    <a:pt x="724" y="481"/>
                  </a:cubicBezTo>
                  <a:lnTo>
                    <a:pt x="566" y="36"/>
                  </a:lnTo>
                  <a:cubicBezTo>
                    <a:pt x="559" y="16"/>
                    <a:pt x="538"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7"/>
            <p:cNvSpPr/>
            <p:nvPr/>
          </p:nvSpPr>
          <p:spPr>
            <a:xfrm>
              <a:off x="7282596" y="3887114"/>
              <a:ext cx="591120" cy="551935"/>
            </a:xfrm>
            <a:custGeom>
              <a:avLst/>
              <a:gdLst/>
              <a:ahLst/>
              <a:cxnLst/>
              <a:rect l="l" t="t" r="r" b="b"/>
              <a:pathLst>
                <a:path w="7422" h="6930" extrusionOk="0">
                  <a:moveTo>
                    <a:pt x="3722" y="1"/>
                  </a:moveTo>
                  <a:cubicBezTo>
                    <a:pt x="3544" y="1"/>
                    <a:pt x="3364" y="15"/>
                    <a:pt x="3182" y="43"/>
                  </a:cubicBezTo>
                  <a:cubicBezTo>
                    <a:pt x="1299" y="331"/>
                    <a:pt x="1" y="2093"/>
                    <a:pt x="288" y="3986"/>
                  </a:cubicBezTo>
                  <a:cubicBezTo>
                    <a:pt x="549" y="5702"/>
                    <a:pt x="2030" y="6929"/>
                    <a:pt x="3714" y="6929"/>
                  </a:cubicBezTo>
                  <a:cubicBezTo>
                    <a:pt x="3888" y="6929"/>
                    <a:pt x="4063" y="6916"/>
                    <a:pt x="4240" y="6889"/>
                  </a:cubicBezTo>
                  <a:cubicBezTo>
                    <a:pt x="6123" y="6593"/>
                    <a:pt x="7422" y="4830"/>
                    <a:pt x="7134" y="2938"/>
                  </a:cubicBezTo>
                  <a:cubicBezTo>
                    <a:pt x="6874" y="1227"/>
                    <a:pt x="5401" y="1"/>
                    <a:pt x="3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7"/>
            <p:cNvSpPr/>
            <p:nvPr/>
          </p:nvSpPr>
          <p:spPr>
            <a:xfrm>
              <a:off x="7277420" y="3882176"/>
              <a:ext cx="589687" cy="561094"/>
            </a:xfrm>
            <a:custGeom>
              <a:avLst/>
              <a:gdLst/>
              <a:ahLst/>
              <a:cxnLst/>
              <a:rect l="l" t="t" r="r" b="b"/>
              <a:pathLst>
                <a:path w="7404" h="7045" extrusionOk="0">
                  <a:moveTo>
                    <a:pt x="3776" y="114"/>
                  </a:moveTo>
                  <a:cubicBezTo>
                    <a:pt x="5427" y="114"/>
                    <a:pt x="6884" y="1330"/>
                    <a:pt x="7144" y="3009"/>
                  </a:cubicBezTo>
                  <a:cubicBezTo>
                    <a:pt x="7283" y="3909"/>
                    <a:pt x="7060" y="4808"/>
                    <a:pt x="6522" y="5541"/>
                  </a:cubicBezTo>
                  <a:cubicBezTo>
                    <a:pt x="5984" y="6274"/>
                    <a:pt x="5196" y="6757"/>
                    <a:pt x="4296" y="6886"/>
                  </a:cubicBezTo>
                  <a:cubicBezTo>
                    <a:pt x="4119" y="6914"/>
                    <a:pt x="3952" y="6933"/>
                    <a:pt x="3776" y="6933"/>
                  </a:cubicBezTo>
                  <a:cubicBezTo>
                    <a:pt x="2125" y="6933"/>
                    <a:pt x="669" y="5718"/>
                    <a:pt x="409" y="4038"/>
                  </a:cubicBezTo>
                  <a:cubicBezTo>
                    <a:pt x="130" y="2183"/>
                    <a:pt x="1401" y="439"/>
                    <a:pt x="3266" y="161"/>
                  </a:cubicBezTo>
                  <a:cubicBezTo>
                    <a:pt x="3433" y="133"/>
                    <a:pt x="3609" y="114"/>
                    <a:pt x="3776" y="114"/>
                  </a:cubicBezTo>
                  <a:close/>
                  <a:moveTo>
                    <a:pt x="3765" y="1"/>
                  </a:moveTo>
                  <a:cubicBezTo>
                    <a:pt x="3591" y="1"/>
                    <a:pt x="3415" y="14"/>
                    <a:pt x="3238" y="40"/>
                  </a:cubicBezTo>
                  <a:cubicBezTo>
                    <a:pt x="1327" y="337"/>
                    <a:pt x="1" y="2137"/>
                    <a:pt x="297" y="4057"/>
                  </a:cubicBezTo>
                  <a:cubicBezTo>
                    <a:pt x="566" y="5801"/>
                    <a:pt x="2069" y="7044"/>
                    <a:pt x="3776" y="7044"/>
                  </a:cubicBezTo>
                  <a:cubicBezTo>
                    <a:pt x="3952" y="7044"/>
                    <a:pt x="4129" y="7035"/>
                    <a:pt x="4314" y="7007"/>
                  </a:cubicBezTo>
                  <a:cubicBezTo>
                    <a:pt x="5242" y="6868"/>
                    <a:pt x="6058" y="6367"/>
                    <a:pt x="6615" y="5606"/>
                  </a:cubicBezTo>
                  <a:cubicBezTo>
                    <a:pt x="7171" y="4855"/>
                    <a:pt x="7403" y="3918"/>
                    <a:pt x="7255" y="2990"/>
                  </a:cubicBezTo>
                  <a:cubicBezTo>
                    <a:pt x="6985" y="1247"/>
                    <a:pt x="5478"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7"/>
            <p:cNvSpPr/>
            <p:nvPr/>
          </p:nvSpPr>
          <p:spPr>
            <a:xfrm>
              <a:off x="7236801" y="3869592"/>
              <a:ext cx="627358" cy="551776"/>
            </a:xfrm>
            <a:custGeom>
              <a:avLst/>
              <a:gdLst/>
              <a:ahLst/>
              <a:cxnLst/>
              <a:rect l="l" t="t" r="r" b="b"/>
              <a:pathLst>
                <a:path w="7877" h="6928" extrusionOk="0">
                  <a:moveTo>
                    <a:pt x="3939" y="1"/>
                  </a:moveTo>
                  <a:cubicBezTo>
                    <a:pt x="2845" y="1"/>
                    <a:pt x="1768" y="518"/>
                    <a:pt x="1095" y="1488"/>
                  </a:cubicBezTo>
                  <a:cubicBezTo>
                    <a:pt x="0" y="3055"/>
                    <a:pt x="390" y="5208"/>
                    <a:pt x="1958" y="6302"/>
                  </a:cubicBezTo>
                  <a:cubicBezTo>
                    <a:pt x="2562" y="6724"/>
                    <a:pt x="3255" y="6927"/>
                    <a:pt x="3941" y="6927"/>
                  </a:cubicBezTo>
                  <a:cubicBezTo>
                    <a:pt x="5034" y="6927"/>
                    <a:pt x="6109" y="6412"/>
                    <a:pt x="6782" y="5449"/>
                  </a:cubicBezTo>
                  <a:cubicBezTo>
                    <a:pt x="7876" y="3881"/>
                    <a:pt x="7487" y="1720"/>
                    <a:pt x="5919" y="625"/>
                  </a:cubicBezTo>
                  <a:cubicBezTo>
                    <a:pt x="5315" y="203"/>
                    <a:pt x="4624" y="1"/>
                    <a:pt x="39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7"/>
            <p:cNvSpPr/>
            <p:nvPr/>
          </p:nvSpPr>
          <p:spPr>
            <a:xfrm>
              <a:off x="7250102" y="3865769"/>
              <a:ext cx="588890" cy="561254"/>
            </a:xfrm>
            <a:custGeom>
              <a:avLst/>
              <a:gdLst/>
              <a:ahLst/>
              <a:cxnLst/>
              <a:rect l="l" t="t" r="r" b="b"/>
              <a:pathLst>
                <a:path w="7394" h="7047" extrusionOk="0">
                  <a:moveTo>
                    <a:pt x="3778" y="113"/>
                  </a:moveTo>
                  <a:cubicBezTo>
                    <a:pt x="5427" y="113"/>
                    <a:pt x="6874" y="1322"/>
                    <a:pt x="7134" y="3001"/>
                  </a:cubicBezTo>
                  <a:cubicBezTo>
                    <a:pt x="7273" y="3901"/>
                    <a:pt x="7051" y="4801"/>
                    <a:pt x="6513" y="5534"/>
                  </a:cubicBezTo>
                  <a:cubicBezTo>
                    <a:pt x="5975" y="6267"/>
                    <a:pt x="5186" y="6749"/>
                    <a:pt x="4286" y="6888"/>
                  </a:cubicBezTo>
                  <a:cubicBezTo>
                    <a:pt x="4111" y="6916"/>
                    <a:pt x="3936" y="6929"/>
                    <a:pt x="3764" y="6929"/>
                  </a:cubicBezTo>
                  <a:cubicBezTo>
                    <a:pt x="2114" y="6929"/>
                    <a:pt x="661" y="5720"/>
                    <a:pt x="409" y="4040"/>
                  </a:cubicBezTo>
                  <a:cubicBezTo>
                    <a:pt x="121" y="2185"/>
                    <a:pt x="1401" y="441"/>
                    <a:pt x="3256" y="153"/>
                  </a:cubicBezTo>
                  <a:cubicBezTo>
                    <a:pt x="3432" y="126"/>
                    <a:pt x="3606" y="113"/>
                    <a:pt x="3778" y="113"/>
                  </a:cubicBezTo>
                  <a:close/>
                  <a:moveTo>
                    <a:pt x="3777" y="1"/>
                  </a:moveTo>
                  <a:cubicBezTo>
                    <a:pt x="3599" y="1"/>
                    <a:pt x="3419" y="14"/>
                    <a:pt x="3238" y="42"/>
                  </a:cubicBezTo>
                  <a:cubicBezTo>
                    <a:pt x="1318" y="339"/>
                    <a:pt x="0" y="2139"/>
                    <a:pt x="288" y="4059"/>
                  </a:cubicBezTo>
                  <a:cubicBezTo>
                    <a:pt x="557" y="5794"/>
                    <a:pt x="2060" y="7046"/>
                    <a:pt x="3767" y="7046"/>
                  </a:cubicBezTo>
                  <a:cubicBezTo>
                    <a:pt x="3943" y="7046"/>
                    <a:pt x="4128" y="7027"/>
                    <a:pt x="4305" y="7000"/>
                  </a:cubicBezTo>
                  <a:cubicBezTo>
                    <a:pt x="5232" y="6861"/>
                    <a:pt x="6049" y="6360"/>
                    <a:pt x="6605" y="5608"/>
                  </a:cubicBezTo>
                  <a:cubicBezTo>
                    <a:pt x="7171" y="4847"/>
                    <a:pt x="7394" y="3920"/>
                    <a:pt x="7255" y="2983"/>
                  </a:cubicBezTo>
                  <a:cubicBezTo>
                    <a:pt x="6986" y="1252"/>
                    <a:pt x="5484" y="1"/>
                    <a:pt x="3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7"/>
            <p:cNvSpPr/>
            <p:nvPr/>
          </p:nvSpPr>
          <p:spPr>
            <a:xfrm>
              <a:off x="7643863" y="3925423"/>
              <a:ext cx="134599" cy="135077"/>
            </a:xfrm>
            <a:custGeom>
              <a:avLst/>
              <a:gdLst/>
              <a:ahLst/>
              <a:cxnLst/>
              <a:rect l="l" t="t" r="r" b="b"/>
              <a:pathLst>
                <a:path w="1690" h="1696" extrusionOk="0">
                  <a:moveTo>
                    <a:pt x="105" y="0"/>
                  </a:moveTo>
                  <a:cubicBezTo>
                    <a:pt x="71" y="0"/>
                    <a:pt x="42" y="19"/>
                    <a:pt x="29" y="54"/>
                  </a:cubicBezTo>
                  <a:cubicBezTo>
                    <a:pt x="1" y="100"/>
                    <a:pt x="19" y="147"/>
                    <a:pt x="66" y="165"/>
                  </a:cubicBezTo>
                  <a:cubicBezTo>
                    <a:pt x="715" y="471"/>
                    <a:pt x="1225" y="991"/>
                    <a:pt x="1513" y="1649"/>
                  </a:cubicBezTo>
                  <a:cubicBezTo>
                    <a:pt x="1531" y="1677"/>
                    <a:pt x="1559" y="1696"/>
                    <a:pt x="1596" y="1696"/>
                  </a:cubicBezTo>
                  <a:cubicBezTo>
                    <a:pt x="1606" y="1696"/>
                    <a:pt x="1615" y="1696"/>
                    <a:pt x="1624" y="1687"/>
                  </a:cubicBezTo>
                  <a:cubicBezTo>
                    <a:pt x="1671" y="1668"/>
                    <a:pt x="1689" y="1622"/>
                    <a:pt x="1671" y="1575"/>
                  </a:cubicBezTo>
                  <a:cubicBezTo>
                    <a:pt x="1365" y="879"/>
                    <a:pt x="826" y="332"/>
                    <a:pt x="140" y="7"/>
                  </a:cubicBezTo>
                  <a:cubicBezTo>
                    <a:pt x="128" y="3"/>
                    <a:pt x="116" y="0"/>
                    <a:pt x="1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7"/>
            <p:cNvSpPr/>
            <p:nvPr/>
          </p:nvSpPr>
          <p:spPr>
            <a:xfrm>
              <a:off x="7895061" y="4209673"/>
              <a:ext cx="304480" cy="38548"/>
            </a:xfrm>
            <a:custGeom>
              <a:avLst/>
              <a:gdLst/>
              <a:ahLst/>
              <a:cxnLst/>
              <a:rect l="l" t="t" r="r" b="b"/>
              <a:pathLst>
                <a:path w="3823" h="484" extrusionOk="0">
                  <a:moveTo>
                    <a:pt x="1" y="1"/>
                  </a:moveTo>
                  <a:lnTo>
                    <a:pt x="1" y="483"/>
                  </a:lnTo>
                  <a:lnTo>
                    <a:pt x="3823" y="483"/>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7"/>
            <p:cNvSpPr/>
            <p:nvPr/>
          </p:nvSpPr>
          <p:spPr>
            <a:xfrm>
              <a:off x="7890681" y="4205293"/>
              <a:ext cx="314038" cy="48105"/>
            </a:xfrm>
            <a:custGeom>
              <a:avLst/>
              <a:gdLst/>
              <a:ahLst/>
              <a:cxnLst/>
              <a:rect l="l" t="t" r="r" b="b"/>
              <a:pathLst>
                <a:path w="3943" h="604" extrusionOk="0">
                  <a:moveTo>
                    <a:pt x="3822" y="111"/>
                  </a:moveTo>
                  <a:lnTo>
                    <a:pt x="3822" y="482"/>
                  </a:lnTo>
                  <a:lnTo>
                    <a:pt x="121" y="482"/>
                  </a:lnTo>
                  <a:lnTo>
                    <a:pt x="121" y="111"/>
                  </a:lnTo>
                  <a:close/>
                  <a:moveTo>
                    <a:pt x="56" y="0"/>
                  </a:moveTo>
                  <a:cubicBezTo>
                    <a:pt x="28" y="0"/>
                    <a:pt x="0" y="19"/>
                    <a:pt x="0" y="56"/>
                  </a:cubicBezTo>
                  <a:lnTo>
                    <a:pt x="0" y="547"/>
                  </a:lnTo>
                  <a:cubicBezTo>
                    <a:pt x="0" y="557"/>
                    <a:pt x="10" y="575"/>
                    <a:pt x="19" y="584"/>
                  </a:cubicBezTo>
                  <a:cubicBezTo>
                    <a:pt x="28" y="594"/>
                    <a:pt x="47" y="603"/>
                    <a:pt x="56" y="603"/>
                  </a:cubicBezTo>
                  <a:lnTo>
                    <a:pt x="3878" y="603"/>
                  </a:lnTo>
                  <a:cubicBezTo>
                    <a:pt x="3915" y="603"/>
                    <a:pt x="3943" y="575"/>
                    <a:pt x="3943" y="547"/>
                  </a:cubicBezTo>
                  <a:lnTo>
                    <a:pt x="3943" y="56"/>
                  </a:lnTo>
                  <a:cubicBezTo>
                    <a:pt x="3943" y="37"/>
                    <a:pt x="3934" y="19"/>
                    <a:pt x="3924" y="9"/>
                  </a:cubicBezTo>
                  <a:cubicBezTo>
                    <a:pt x="3915" y="0"/>
                    <a:pt x="389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7"/>
            <p:cNvSpPr/>
            <p:nvPr/>
          </p:nvSpPr>
          <p:spPr>
            <a:xfrm>
              <a:off x="7895061" y="4136560"/>
              <a:ext cx="175218" cy="25884"/>
            </a:xfrm>
            <a:custGeom>
              <a:avLst/>
              <a:gdLst/>
              <a:ahLst/>
              <a:cxnLst/>
              <a:rect l="l" t="t" r="r" b="b"/>
              <a:pathLst>
                <a:path w="2200" h="325" extrusionOk="0">
                  <a:moveTo>
                    <a:pt x="1" y="0"/>
                  </a:moveTo>
                  <a:lnTo>
                    <a:pt x="1" y="325"/>
                  </a:lnTo>
                  <a:lnTo>
                    <a:pt x="2199" y="325"/>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7"/>
            <p:cNvSpPr/>
            <p:nvPr/>
          </p:nvSpPr>
          <p:spPr>
            <a:xfrm>
              <a:off x="7890681" y="4132100"/>
              <a:ext cx="184058" cy="34805"/>
            </a:xfrm>
            <a:custGeom>
              <a:avLst/>
              <a:gdLst/>
              <a:ahLst/>
              <a:cxnLst/>
              <a:rect l="l" t="t" r="r" b="b"/>
              <a:pathLst>
                <a:path w="2311" h="437" extrusionOk="0">
                  <a:moveTo>
                    <a:pt x="2199" y="121"/>
                  </a:moveTo>
                  <a:lnTo>
                    <a:pt x="2199" y="316"/>
                  </a:lnTo>
                  <a:lnTo>
                    <a:pt x="121" y="316"/>
                  </a:lnTo>
                  <a:lnTo>
                    <a:pt x="121" y="121"/>
                  </a:lnTo>
                  <a:close/>
                  <a:moveTo>
                    <a:pt x="56" y="1"/>
                  </a:moveTo>
                  <a:cubicBezTo>
                    <a:pt x="47" y="1"/>
                    <a:pt x="28" y="10"/>
                    <a:pt x="19" y="19"/>
                  </a:cubicBezTo>
                  <a:cubicBezTo>
                    <a:pt x="10" y="28"/>
                    <a:pt x="0" y="47"/>
                    <a:pt x="0" y="56"/>
                  </a:cubicBezTo>
                  <a:lnTo>
                    <a:pt x="0" y="381"/>
                  </a:lnTo>
                  <a:cubicBezTo>
                    <a:pt x="0" y="409"/>
                    <a:pt x="28" y="437"/>
                    <a:pt x="56" y="437"/>
                  </a:cubicBezTo>
                  <a:lnTo>
                    <a:pt x="2254" y="437"/>
                  </a:lnTo>
                  <a:cubicBezTo>
                    <a:pt x="2273" y="437"/>
                    <a:pt x="2282" y="427"/>
                    <a:pt x="2292" y="418"/>
                  </a:cubicBezTo>
                  <a:cubicBezTo>
                    <a:pt x="2310" y="409"/>
                    <a:pt x="2310" y="390"/>
                    <a:pt x="2310" y="381"/>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7"/>
            <p:cNvSpPr/>
            <p:nvPr/>
          </p:nvSpPr>
          <p:spPr>
            <a:xfrm>
              <a:off x="7895061" y="4064163"/>
              <a:ext cx="175218" cy="25168"/>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7"/>
            <p:cNvSpPr/>
            <p:nvPr/>
          </p:nvSpPr>
          <p:spPr>
            <a:xfrm>
              <a:off x="7890681" y="4059703"/>
              <a:ext cx="184058" cy="34805"/>
            </a:xfrm>
            <a:custGeom>
              <a:avLst/>
              <a:gdLst/>
              <a:ahLst/>
              <a:cxnLst/>
              <a:rect l="l" t="t" r="r" b="b"/>
              <a:pathLst>
                <a:path w="2311" h="437" extrusionOk="0">
                  <a:moveTo>
                    <a:pt x="2199" y="112"/>
                  </a:moveTo>
                  <a:lnTo>
                    <a:pt x="2199" y="316"/>
                  </a:lnTo>
                  <a:lnTo>
                    <a:pt x="121" y="316"/>
                  </a:lnTo>
                  <a:lnTo>
                    <a:pt x="121" y="112"/>
                  </a:lnTo>
                  <a:close/>
                  <a:moveTo>
                    <a:pt x="56" y="1"/>
                  </a:moveTo>
                  <a:cubicBezTo>
                    <a:pt x="47" y="1"/>
                    <a:pt x="28" y="10"/>
                    <a:pt x="19" y="19"/>
                  </a:cubicBezTo>
                  <a:cubicBezTo>
                    <a:pt x="10" y="28"/>
                    <a:pt x="0" y="38"/>
                    <a:pt x="0" y="56"/>
                  </a:cubicBezTo>
                  <a:lnTo>
                    <a:pt x="0" y="372"/>
                  </a:lnTo>
                  <a:cubicBezTo>
                    <a:pt x="0" y="409"/>
                    <a:pt x="28" y="437"/>
                    <a:pt x="56" y="437"/>
                  </a:cubicBezTo>
                  <a:lnTo>
                    <a:pt x="2254" y="437"/>
                  </a:lnTo>
                  <a:cubicBezTo>
                    <a:pt x="2273" y="437"/>
                    <a:pt x="2282" y="427"/>
                    <a:pt x="2292" y="418"/>
                  </a:cubicBezTo>
                  <a:cubicBezTo>
                    <a:pt x="2310" y="409"/>
                    <a:pt x="2310" y="390"/>
                    <a:pt x="2310" y="372"/>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7"/>
            <p:cNvSpPr/>
            <p:nvPr/>
          </p:nvSpPr>
          <p:spPr>
            <a:xfrm>
              <a:off x="7475415" y="3969546"/>
              <a:ext cx="156023" cy="115325"/>
            </a:xfrm>
            <a:custGeom>
              <a:avLst/>
              <a:gdLst/>
              <a:ahLst/>
              <a:cxnLst/>
              <a:rect l="l" t="t" r="r" b="b"/>
              <a:pathLst>
                <a:path w="1959" h="1448" extrusionOk="0">
                  <a:moveTo>
                    <a:pt x="975" y="1"/>
                  </a:moveTo>
                  <a:cubicBezTo>
                    <a:pt x="437" y="1"/>
                    <a:pt x="1" y="437"/>
                    <a:pt x="1" y="975"/>
                  </a:cubicBezTo>
                  <a:lnTo>
                    <a:pt x="1" y="1448"/>
                  </a:lnTo>
                  <a:lnTo>
                    <a:pt x="353" y="1448"/>
                  </a:lnTo>
                  <a:lnTo>
                    <a:pt x="353" y="975"/>
                  </a:lnTo>
                  <a:cubicBezTo>
                    <a:pt x="353" y="632"/>
                    <a:pt x="641" y="353"/>
                    <a:pt x="984" y="353"/>
                  </a:cubicBezTo>
                  <a:cubicBezTo>
                    <a:pt x="1327" y="353"/>
                    <a:pt x="1606" y="632"/>
                    <a:pt x="1606" y="975"/>
                  </a:cubicBezTo>
                  <a:lnTo>
                    <a:pt x="1606" y="1448"/>
                  </a:lnTo>
                  <a:lnTo>
                    <a:pt x="1958" y="1448"/>
                  </a:lnTo>
                  <a:lnTo>
                    <a:pt x="1958" y="975"/>
                  </a:lnTo>
                  <a:cubicBezTo>
                    <a:pt x="1958" y="437"/>
                    <a:pt x="1513" y="1"/>
                    <a:pt x="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7"/>
            <p:cNvSpPr/>
            <p:nvPr/>
          </p:nvSpPr>
          <p:spPr>
            <a:xfrm>
              <a:off x="7471035" y="3964369"/>
              <a:ext cx="164784" cy="125679"/>
            </a:xfrm>
            <a:custGeom>
              <a:avLst/>
              <a:gdLst/>
              <a:ahLst/>
              <a:cxnLst/>
              <a:rect l="l" t="t" r="r" b="b"/>
              <a:pathLst>
                <a:path w="2069" h="1578" extrusionOk="0">
                  <a:moveTo>
                    <a:pt x="1039" y="121"/>
                  </a:moveTo>
                  <a:cubicBezTo>
                    <a:pt x="1540" y="121"/>
                    <a:pt x="1948" y="530"/>
                    <a:pt x="1948" y="1040"/>
                  </a:cubicBezTo>
                  <a:lnTo>
                    <a:pt x="1948" y="1457"/>
                  </a:lnTo>
                  <a:lnTo>
                    <a:pt x="1716" y="1457"/>
                  </a:lnTo>
                  <a:lnTo>
                    <a:pt x="1716" y="1040"/>
                  </a:lnTo>
                  <a:cubicBezTo>
                    <a:pt x="1716" y="660"/>
                    <a:pt x="1410" y="353"/>
                    <a:pt x="1030" y="353"/>
                  </a:cubicBezTo>
                  <a:cubicBezTo>
                    <a:pt x="659" y="353"/>
                    <a:pt x="353" y="660"/>
                    <a:pt x="353" y="1040"/>
                  </a:cubicBezTo>
                  <a:lnTo>
                    <a:pt x="353" y="1457"/>
                  </a:lnTo>
                  <a:lnTo>
                    <a:pt x="121" y="1457"/>
                  </a:lnTo>
                  <a:lnTo>
                    <a:pt x="121" y="1040"/>
                  </a:lnTo>
                  <a:cubicBezTo>
                    <a:pt x="121" y="530"/>
                    <a:pt x="529" y="121"/>
                    <a:pt x="1039" y="121"/>
                  </a:cubicBezTo>
                  <a:close/>
                  <a:moveTo>
                    <a:pt x="1039" y="1"/>
                  </a:moveTo>
                  <a:cubicBezTo>
                    <a:pt x="464" y="1"/>
                    <a:pt x="0" y="465"/>
                    <a:pt x="0" y="1040"/>
                  </a:cubicBezTo>
                  <a:lnTo>
                    <a:pt x="0" y="1513"/>
                  </a:lnTo>
                  <a:cubicBezTo>
                    <a:pt x="0" y="1550"/>
                    <a:pt x="28" y="1578"/>
                    <a:pt x="65" y="1578"/>
                  </a:cubicBezTo>
                  <a:lnTo>
                    <a:pt x="418" y="1578"/>
                  </a:lnTo>
                  <a:cubicBezTo>
                    <a:pt x="445" y="1578"/>
                    <a:pt x="473" y="1550"/>
                    <a:pt x="473" y="1513"/>
                  </a:cubicBezTo>
                  <a:lnTo>
                    <a:pt x="473" y="1040"/>
                  </a:lnTo>
                  <a:cubicBezTo>
                    <a:pt x="473" y="724"/>
                    <a:pt x="724" y="474"/>
                    <a:pt x="1039" y="474"/>
                  </a:cubicBezTo>
                  <a:cubicBezTo>
                    <a:pt x="1345" y="474"/>
                    <a:pt x="1605" y="724"/>
                    <a:pt x="1605" y="1040"/>
                  </a:cubicBezTo>
                  <a:lnTo>
                    <a:pt x="1605" y="1513"/>
                  </a:lnTo>
                  <a:cubicBezTo>
                    <a:pt x="1605" y="1550"/>
                    <a:pt x="1624" y="1578"/>
                    <a:pt x="1661" y="1578"/>
                  </a:cubicBezTo>
                  <a:lnTo>
                    <a:pt x="2013" y="1578"/>
                  </a:lnTo>
                  <a:cubicBezTo>
                    <a:pt x="2041" y="1578"/>
                    <a:pt x="2069" y="1550"/>
                    <a:pt x="2069" y="1513"/>
                  </a:cubicBezTo>
                  <a:lnTo>
                    <a:pt x="2069" y="1040"/>
                  </a:lnTo>
                  <a:cubicBezTo>
                    <a:pt x="2069" y="465"/>
                    <a:pt x="1605"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7"/>
            <p:cNvSpPr/>
            <p:nvPr/>
          </p:nvSpPr>
          <p:spPr>
            <a:xfrm>
              <a:off x="7437744" y="4085587"/>
              <a:ext cx="231367" cy="192899"/>
            </a:xfrm>
            <a:custGeom>
              <a:avLst/>
              <a:gdLst/>
              <a:ahLst/>
              <a:cxnLst/>
              <a:rect l="l" t="t" r="r" b="b"/>
              <a:pathLst>
                <a:path w="2905" h="2422" extrusionOk="0">
                  <a:moveTo>
                    <a:pt x="84" y="0"/>
                  </a:moveTo>
                  <a:cubicBezTo>
                    <a:pt x="38" y="0"/>
                    <a:pt x="10" y="37"/>
                    <a:pt x="10" y="74"/>
                  </a:cubicBezTo>
                  <a:lnTo>
                    <a:pt x="10" y="2347"/>
                  </a:lnTo>
                  <a:cubicBezTo>
                    <a:pt x="1" y="2384"/>
                    <a:pt x="38" y="2421"/>
                    <a:pt x="84" y="2421"/>
                  </a:cubicBezTo>
                  <a:lnTo>
                    <a:pt x="2821" y="2421"/>
                  </a:lnTo>
                  <a:cubicBezTo>
                    <a:pt x="2867" y="2421"/>
                    <a:pt x="2904" y="2384"/>
                    <a:pt x="2904" y="2347"/>
                  </a:cubicBezTo>
                  <a:lnTo>
                    <a:pt x="2904" y="74"/>
                  </a:lnTo>
                  <a:cubicBezTo>
                    <a:pt x="2904" y="37"/>
                    <a:pt x="2867" y="0"/>
                    <a:pt x="2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7"/>
            <p:cNvSpPr/>
            <p:nvPr/>
          </p:nvSpPr>
          <p:spPr>
            <a:xfrm>
              <a:off x="7433283" y="4080411"/>
              <a:ext cx="240207" cy="202536"/>
            </a:xfrm>
            <a:custGeom>
              <a:avLst/>
              <a:gdLst/>
              <a:ahLst/>
              <a:cxnLst/>
              <a:rect l="l" t="t" r="r" b="b"/>
              <a:pathLst>
                <a:path w="3016" h="2543" extrusionOk="0">
                  <a:moveTo>
                    <a:pt x="2877" y="121"/>
                  </a:moveTo>
                  <a:cubicBezTo>
                    <a:pt x="2895" y="121"/>
                    <a:pt x="2905" y="130"/>
                    <a:pt x="2905" y="139"/>
                  </a:cubicBezTo>
                  <a:lnTo>
                    <a:pt x="2905" y="2412"/>
                  </a:lnTo>
                  <a:cubicBezTo>
                    <a:pt x="2905" y="2421"/>
                    <a:pt x="2886" y="2431"/>
                    <a:pt x="2877" y="2431"/>
                  </a:cubicBezTo>
                  <a:lnTo>
                    <a:pt x="140" y="2431"/>
                  </a:lnTo>
                  <a:cubicBezTo>
                    <a:pt x="131" y="2431"/>
                    <a:pt x="122" y="2421"/>
                    <a:pt x="122" y="2412"/>
                  </a:cubicBezTo>
                  <a:lnTo>
                    <a:pt x="122" y="139"/>
                  </a:lnTo>
                  <a:cubicBezTo>
                    <a:pt x="122" y="130"/>
                    <a:pt x="131" y="121"/>
                    <a:pt x="140" y="121"/>
                  </a:cubicBezTo>
                  <a:close/>
                  <a:moveTo>
                    <a:pt x="140" y="0"/>
                  </a:moveTo>
                  <a:cubicBezTo>
                    <a:pt x="66" y="0"/>
                    <a:pt x="1" y="65"/>
                    <a:pt x="1" y="139"/>
                  </a:cubicBezTo>
                  <a:lnTo>
                    <a:pt x="1" y="2412"/>
                  </a:lnTo>
                  <a:cubicBezTo>
                    <a:pt x="1" y="2486"/>
                    <a:pt x="66" y="2542"/>
                    <a:pt x="140" y="2542"/>
                  </a:cubicBezTo>
                  <a:lnTo>
                    <a:pt x="2877" y="2542"/>
                  </a:lnTo>
                  <a:cubicBezTo>
                    <a:pt x="2951" y="2542"/>
                    <a:pt x="3016" y="2486"/>
                    <a:pt x="3016" y="2412"/>
                  </a:cubicBezTo>
                  <a:lnTo>
                    <a:pt x="3016" y="139"/>
                  </a:lnTo>
                  <a:cubicBezTo>
                    <a:pt x="3016" y="65"/>
                    <a:pt x="2951" y="0"/>
                    <a:pt x="2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7"/>
            <p:cNvSpPr/>
            <p:nvPr/>
          </p:nvSpPr>
          <p:spPr>
            <a:xfrm>
              <a:off x="7532361" y="4141737"/>
              <a:ext cx="42132" cy="80600"/>
            </a:xfrm>
            <a:custGeom>
              <a:avLst/>
              <a:gdLst/>
              <a:ahLst/>
              <a:cxnLst/>
              <a:rect l="l" t="t" r="r" b="b"/>
              <a:pathLst>
                <a:path w="529" h="1012" extrusionOk="0">
                  <a:moveTo>
                    <a:pt x="269" y="0"/>
                  </a:moveTo>
                  <a:cubicBezTo>
                    <a:pt x="121" y="0"/>
                    <a:pt x="0" y="121"/>
                    <a:pt x="0" y="269"/>
                  </a:cubicBezTo>
                  <a:cubicBezTo>
                    <a:pt x="0" y="371"/>
                    <a:pt x="56" y="464"/>
                    <a:pt x="148" y="510"/>
                  </a:cubicBezTo>
                  <a:lnTo>
                    <a:pt x="37" y="900"/>
                  </a:lnTo>
                  <a:cubicBezTo>
                    <a:pt x="28" y="956"/>
                    <a:pt x="65" y="1011"/>
                    <a:pt x="121" y="1011"/>
                  </a:cubicBezTo>
                  <a:lnTo>
                    <a:pt x="427" y="1011"/>
                  </a:lnTo>
                  <a:cubicBezTo>
                    <a:pt x="482" y="1011"/>
                    <a:pt x="520" y="956"/>
                    <a:pt x="510" y="900"/>
                  </a:cubicBezTo>
                  <a:lnTo>
                    <a:pt x="390" y="501"/>
                  </a:lnTo>
                  <a:cubicBezTo>
                    <a:pt x="473" y="455"/>
                    <a:pt x="529" y="371"/>
                    <a:pt x="529" y="269"/>
                  </a:cubicBezTo>
                  <a:cubicBezTo>
                    <a:pt x="529" y="121"/>
                    <a:pt x="417"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7"/>
            <p:cNvSpPr/>
            <p:nvPr/>
          </p:nvSpPr>
          <p:spPr>
            <a:xfrm>
              <a:off x="7527901" y="4137277"/>
              <a:ext cx="51769" cy="89520"/>
            </a:xfrm>
            <a:custGeom>
              <a:avLst/>
              <a:gdLst/>
              <a:ahLst/>
              <a:cxnLst/>
              <a:rect l="l" t="t" r="r" b="b"/>
              <a:pathLst>
                <a:path w="650" h="1124" extrusionOk="0">
                  <a:moveTo>
                    <a:pt x="325" y="121"/>
                  </a:moveTo>
                  <a:cubicBezTo>
                    <a:pt x="436" y="121"/>
                    <a:pt x="529" y="214"/>
                    <a:pt x="529" y="325"/>
                  </a:cubicBezTo>
                  <a:cubicBezTo>
                    <a:pt x="529" y="399"/>
                    <a:pt x="492" y="474"/>
                    <a:pt x="418" y="511"/>
                  </a:cubicBezTo>
                  <a:cubicBezTo>
                    <a:pt x="399" y="520"/>
                    <a:pt x="390" y="548"/>
                    <a:pt x="390" y="576"/>
                  </a:cubicBezTo>
                  <a:lnTo>
                    <a:pt x="511" y="975"/>
                  </a:lnTo>
                  <a:cubicBezTo>
                    <a:pt x="511" y="984"/>
                    <a:pt x="501" y="993"/>
                    <a:pt x="501" y="993"/>
                  </a:cubicBezTo>
                  <a:cubicBezTo>
                    <a:pt x="501" y="1002"/>
                    <a:pt x="492" y="1002"/>
                    <a:pt x="483" y="1002"/>
                  </a:cubicBezTo>
                  <a:lnTo>
                    <a:pt x="177" y="1002"/>
                  </a:lnTo>
                  <a:cubicBezTo>
                    <a:pt x="158" y="1002"/>
                    <a:pt x="158" y="1002"/>
                    <a:pt x="158" y="993"/>
                  </a:cubicBezTo>
                  <a:cubicBezTo>
                    <a:pt x="149" y="993"/>
                    <a:pt x="149" y="984"/>
                    <a:pt x="149" y="975"/>
                  </a:cubicBezTo>
                  <a:lnTo>
                    <a:pt x="260" y="576"/>
                  </a:lnTo>
                  <a:cubicBezTo>
                    <a:pt x="269" y="548"/>
                    <a:pt x="260" y="520"/>
                    <a:pt x="232" y="511"/>
                  </a:cubicBezTo>
                  <a:cubicBezTo>
                    <a:pt x="158" y="474"/>
                    <a:pt x="112" y="409"/>
                    <a:pt x="112" y="325"/>
                  </a:cubicBezTo>
                  <a:cubicBezTo>
                    <a:pt x="112" y="214"/>
                    <a:pt x="204" y="121"/>
                    <a:pt x="325" y="121"/>
                  </a:cubicBezTo>
                  <a:close/>
                  <a:moveTo>
                    <a:pt x="325" y="1"/>
                  </a:moveTo>
                  <a:cubicBezTo>
                    <a:pt x="140" y="1"/>
                    <a:pt x="0" y="149"/>
                    <a:pt x="0" y="325"/>
                  </a:cubicBezTo>
                  <a:cubicBezTo>
                    <a:pt x="0" y="427"/>
                    <a:pt x="47" y="529"/>
                    <a:pt x="140" y="594"/>
                  </a:cubicBezTo>
                  <a:lnTo>
                    <a:pt x="37" y="947"/>
                  </a:lnTo>
                  <a:cubicBezTo>
                    <a:pt x="28" y="984"/>
                    <a:pt x="28" y="1030"/>
                    <a:pt x="56" y="1067"/>
                  </a:cubicBezTo>
                  <a:cubicBezTo>
                    <a:pt x="84" y="1105"/>
                    <a:pt x="130" y="1123"/>
                    <a:pt x="167" y="1123"/>
                  </a:cubicBezTo>
                  <a:lnTo>
                    <a:pt x="483" y="1123"/>
                  </a:lnTo>
                  <a:cubicBezTo>
                    <a:pt x="529" y="1123"/>
                    <a:pt x="566" y="1105"/>
                    <a:pt x="594" y="1067"/>
                  </a:cubicBezTo>
                  <a:cubicBezTo>
                    <a:pt x="622" y="1030"/>
                    <a:pt x="631" y="984"/>
                    <a:pt x="613" y="947"/>
                  </a:cubicBezTo>
                  <a:lnTo>
                    <a:pt x="520" y="585"/>
                  </a:lnTo>
                  <a:cubicBezTo>
                    <a:pt x="594" y="520"/>
                    <a:pt x="650" y="427"/>
                    <a:pt x="650" y="325"/>
                  </a:cubicBezTo>
                  <a:cubicBezTo>
                    <a:pt x="65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Rounded Corners 1">
            <a:extLst>
              <a:ext uri="{FF2B5EF4-FFF2-40B4-BE49-F238E27FC236}">
                <a16:creationId xmlns:a16="http://schemas.microsoft.com/office/drawing/2014/main" id="{836BA7EF-36B8-1F83-C9AD-B29BFEB25B01}"/>
              </a:ext>
            </a:extLst>
          </p:cNvPr>
          <p:cNvSpPr/>
          <p:nvPr/>
        </p:nvSpPr>
        <p:spPr>
          <a:xfrm>
            <a:off x="592111" y="1901038"/>
            <a:ext cx="4171448" cy="2128480"/>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9F245E0-E3DF-5AD6-297E-D6A30556CF31}"/>
              </a:ext>
            </a:extLst>
          </p:cNvPr>
          <p:cNvSpPr txBox="1"/>
          <p:nvPr/>
        </p:nvSpPr>
        <p:spPr>
          <a:xfrm>
            <a:off x="3423287" y="431180"/>
            <a:ext cx="2297424" cy="338554"/>
          </a:xfrm>
          <a:prstGeom prst="rect">
            <a:avLst/>
          </a:prstGeom>
          <a:noFill/>
        </p:spPr>
        <p:txBody>
          <a:bodyPr wrap="none" rtlCol="0">
            <a:spAutoFit/>
          </a:bodyPr>
          <a:lstStyle/>
          <a:p>
            <a:r>
              <a:rPr lang="en-US" sz="1600" b="1" dirty="0"/>
              <a:t>2-Parallel Algorithms </a:t>
            </a:r>
            <a:endParaRPr lang="en-GB" sz="1600" b="1" dirty="0"/>
          </a:p>
        </p:txBody>
      </p:sp>
      <p:graphicFrame>
        <p:nvGraphicFramePr>
          <p:cNvPr id="8" name="Table 7">
            <a:extLst>
              <a:ext uri="{FF2B5EF4-FFF2-40B4-BE49-F238E27FC236}">
                <a16:creationId xmlns:a16="http://schemas.microsoft.com/office/drawing/2014/main" id="{38C4F91A-D39D-A1E9-0BF6-D0D41D204B95}"/>
              </a:ext>
            </a:extLst>
          </p:cNvPr>
          <p:cNvGraphicFramePr>
            <a:graphicFrameLocks noGrp="1"/>
          </p:cNvGraphicFramePr>
          <p:nvPr>
            <p:extLst>
              <p:ext uri="{D42A27DB-BD31-4B8C-83A1-F6EECF244321}">
                <p14:modId xmlns:p14="http://schemas.microsoft.com/office/powerpoint/2010/main" val="4241607169"/>
              </p:ext>
            </p:extLst>
          </p:nvPr>
        </p:nvGraphicFramePr>
        <p:xfrm>
          <a:off x="596916" y="1407465"/>
          <a:ext cx="7950165" cy="2328569"/>
        </p:xfrm>
        <a:graphic>
          <a:graphicData uri="http://schemas.openxmlformats.org/drawingml/2006/table">
            <a:tbl>
              <a:tblPr firstRow="1" bandRow="1">
                <a:tableStyleId>{3C2FFA5D-87B4-456A-9821-1D502468CF0F}</a:tableStyleId>
              </a:tblPr>
              <a:tblGrid>
                <a:gridCol w="1590033">
                  <a:extLst>
                    <a:ext uri="{9D8B030D-6E8A-4147-A177-3AD203B41FA5}">
                      <a16:colId xmlns:a16="http://schemas.microsoft.com/office/drawing/2014/main" val="1116151431"/>
                    </a:ext>
                  </a:extLst>
                </a:gridCol>
                <a:gridCol w="1590033">
                  <a:extLst>
                    <a:ext uri="{9D8B030D-6E8A-4147-A177-3AD203B41FA5}">
                      <a16:colId xmlns:a16="http://schemas.microsoft.com/office/drawing/2014/main" val="175216655"/>
                    </a:ext>
                  </a:extLst>
                </a:gridCol>
                <a:gridCol w="1590033">
                  <a:extLst>
                    <a:ext uri="{9D8B030D-6E8A-4147-A177-3AD203B41FA5}">
                      <a16:colId xmlns:a16="http://schemas.microsoft.com/office/drawing/2014/main" val="1016244342"/>
                    </a:ext>
                  </a:extLst>
                </a:gridCol>
                <a:gridCol w="1590033">
                  <a:extLst>
                    <a:ext uri="{9D8B030D-6E8A-4147-A177-3AD203B41FA5}">
                      <a16:colId xmlns:a16="http://schemas.microsoft.com/office/drawing/2014/main" val="942435757"/>
                    </a:ext>
                  </a:extLst>
                </a:gridCol>
                <a:gridCol w="1590033">
                  <a:extLst>
                    <a:ext uri="{9D8B030D-6E8A-4147-A177-3AD203B41FA5}">
                      <a16:colId xmlns:a16="http://schemas.microsoft.com/office/drawing/2014/main" val="784125996"/>
                    </a:ext>
                  </a:extLst>
                </a:gridCol>
              </a:tblGrid>
              <a:tr h="452807">
                <a:tc>
                  <a:txBody>
                    <a:bodyPr/>
                    <a:lstStyle/>
                    <a:p>
                      <a:pPr algn="ctr"/>
                      <a:r>
                        <a:rPr lang="en-GB" sz="1200" b="1" i="0" u="none" strike="noStrike" cap="none" dirty="0">
                          <a:solidFill>
                            <a:schemeClr val="tx1"/>
                          </a:solidFill>
                          <a:effectLst/>
                          <a:latin typeface="+mn-lt"/>
                          <a:ea typeface="+mn-ea"/>
                          <a:cs typeface="+mn-cs"/>
                          <a:sym typeface="Arial"/>
                        </a:rPr>
                        <a:t>Parallel File System Operations</a:t>
                      </a:r>
                    </a:p>
                    <a:p>
                      <a:pPr algn="ctr"/>
                      <a:br>
                        <a:rPr lang="en-GB" sz="1200" b="1" i="0" u="none" strike="noStrike" cap="none" dirty="0">
                          <a:solidFill>
                            <a:schemeClr val="tx1"/>
                          </a:solidFill>
                          <a:effectLst/>
                          <a:latin typeface="+mn-lt"/>
                          <a:ea typeface="+mn-ea"/>
                          <a:cs typeface="+mn-cs"/>
                          <a:sym typeface="Arial"/>
                        </a:rPr>
                      </a:br>
                      <a:endParaRPr lang="en-GB" sz="1200" b="1"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dirty="0">
                          <a:solidFill>
                            <a:schemeClr val="tx1"/>
                          </a:solidFill>
                        </a:rPr>
                        <a:t>Parallel Task Scheduling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u="none" strike="noStrike" cap="none" dirty="0">
                          <a:solidFill>
                            <a:schemeClr val="tx1"/>
                          </a:solidFill>
                          <a:effectLst/>
                          <a:latin typeface="+mn-lt"/>
                          <a:ea typeface="+mn-ea"/>
                          <a:cs typeface="+mn-cs"/>
                          <a:sym typeface="Arial"/>
                        </a:rPr>
                        <a:t>Parallel Memory Management</a:t>
                      </a:r>
                      <a:endParaRPr lang="en-GB"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u="none" strike="noStrike" cap="none" dirty="0">
                          <a:solidFill>
                            <a:schemeClr val="tx1"/>
                          </a:solidFill>
                          <a:effectLst/>
                          <a:latin typeface="+mn-lt"/>
                          <a:ea typeface="+mn-ea"/>
                          <a:cs typeface="+mn-cs"/>
                          <a:sym typeface="Arial"/>
                        </a:rPr>
                        <a:t>Parallel Page Replacement</a:t>
                      </a:r>
                      <a:endParaRPr lang="en-GB"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dirty="0">
                          <a:solidFill>
                            <a:schemeClr val="tx1"/>
                          </a:solidFill>
                        </a:rPr>
                        <a:t>Parallel I/O Operations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8536749"/>
                  </a:ext>
                </a:extLst>
              </a:tr>
              <a:tr h="1505609">
                <a:tc>
                  <a:txBody>
                    <a:bodyPr/>
                    <a:lstStyle/>
                    <a:p>
                      <a:pPr algn="ctr"/>
                      <a:r>
                        <a:rPr lang="en-GB" sz="1100" dirty="0"/>
                        <a:t>Parallel algorithms in file systems allow multiple threads or processes to read and write to different parts of a file simultaneously.</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GB" sz="1100" dirty="0"/>
                        <a:t>Parallel algorithms in task scheduling distribute the workload across multiple processors By allowing independent scheduling on different processors.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GB" sz="1100" dirty="0"/>
                        <a:t>Parallel algorithms optimize this process by enabling concurrent memory allocation and deallocation by multiple processes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GB" sz="1100" b="0" i="0" u="none" strike="noStrike" cap="none" dirty="0">
                          <a:solidFill>
                            <a:schemeClr val="dk1"/>
                          </a:solidFill>
                          <a:effectLst/>
                          <a:latin typeface="+mn-lt"/>
                          <a:ea typeface="+mn-ea"/>
                          <a:cs typeface="+mn-cs"/>
                          <a:sym typeface="Arial"/>
                        </a:rPr>
                        <a:t>Enhance efficiency by allowing multiple pages to be swapped simultaneously. Multiple threads can work on different parts of the page table.</a:t>
                      </a:r>
                      <a:endParaRPr lang="en-GB"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GB" sz="1100" b="0" i="0" u="none" strike="noStrike" cap="none" dirty="0">
                          <a:solidFill>
                            <a:schemeClr val="dk1"/>
                          </a:solidFill>
                          <a:effectLst/>
                          <a:latin typeface="+mn-lt"/>
                          <a:ea typeface="+mn-ea"/>
                          <a:cs typeface="+mn-cs"/>
                          <a:sym typeface="Arial"/>
                        </a:rPr>
                        <a:t>Parallel I/O algorithms enable concurrent execution of multiple I/O operations</a:t>
                      </a:r>
                      <a:r>
                        <a:rPr lang="en-US" sz="1100" b="0" i="0" u="none" strike="noStrike" cap="none" dirty="0">
                          <a:solidFill>
                            <a:schemeClr val="dk1"/>
                          </a:solidFill>
                          <a:effectLst/>
                          <a:latin typeface="+mn-lt"/>
                          <a:ea typeface="+mn-ea"/>
                          <a:cs typeface="+mn-cs"/>
                          <a:sym typeface="Arial"/>
                        </a:rPr>
                        <a:t>,</a:t>
                      </a:r>
                      <a:r>
                        <a:rPr lang="en-GB" sz="1100" b="0" i="0" u="none" strike="noStrike" cap="none" dirty="0">
                          <a:solidFill>
                            <a:schemeClr val="dk1"/>
                          </a:solidFill>
                          <a:effectLst/>
                          <a:latin typeface="+mn-lt"/>
                          <a:ea typeface="+mn-ea"/>
                          <a:cs typeface="+mn-cs"/>
                          <a:sym typeface="Arial"/>
                        </a:rPr>
                        <a:t>multiple threads can handle different I/O requests simultaneously.</a:t>
                      </a:r>
                      <a:endParaRPr lang="en-GB" sz="11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54545497"/>
                  </a:ext>
                </a:extLst>
              </a:tr>
            </a:tbl>
          </a:graphicData>
        </a:graphic>
      </p:graphicFrame>
    </p:spTree>
    <p:extLst>
      <p:ext uri="{BB962C8B-B14F-4D97-AF65-F5344CB8AC3E}">
        <p14:creationId xmlns:p14="http://schemas.microsoft.com/office/powerpoint/2010/main" val="3653507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09EA4BD-A099-84CE-9076-F7D17C783F26}"/>
              </a:ext>
            </a:extLst>
          </p:cNvPr>
          <p:cNvSpPr txBox="1"/>
          <p:nvPr/>
        </p:nvSpPr>
        <p:spPr>
          <a:xfrm>
            <a:off x="542692" y="449765"/>
            <a:ext cx="1851103" cy="338554"/>
          </a:xfrm>
          <a:prstGeom prst="rect">
            <a:avLst/>
          </a:prstGeom>
          <a:noFill/>
        </p:spPr>
        <p:txBody>
          <a:bodyPr wrap="square" rtlCol="0">
            <a:spAutoFit/>
          </a:bodyPr>
          <a:lstStyle/>
          <a:p>
            <a:r>
              <a:rPr lang="en-US" sz="1600" b="1" dirty="0"/>
              <a:t>5-Examples</a:t>
            </a:r>
            <a:endParaRPr lang="en-GB" sz="1600" b="1" dirty="0"/>
          </a:p>
        </p:txBody>
      </p:sp>
      <p:sp>
        <p:nvSpPr>
          <p:cNvPr id="8" name="TextBox 7">
            <a:extLst>
              <a:ext uri="{FF2B5EF4-FFF2-40B4-BE49-F238E27FC236}">
                <a16:creationId xmlns:a16="http://schemas.microsoft.com/office/drawing/2014/main" id="{1BFA7925-5AC1-51C0-FC69-CC631E05EA0D}"/>
              </a:ext>
            </a:extLst>
          </p:cNvPr>
          <p:cNvSpPr txBox="1"/>
          <p:nvPr/>
        </p:nvSpPr>
        <p:spPr>
          <a:xfrm>
            <a:off x="542692" y="810221"/>
            <a:ext cx="5187548" cy="276999"/>
          </a:xfrm>
          <a:prstGeom prst="rect">
            <a:avLst/>
          </a:prstGeom>
          <a:noFill/>
        </p:spPr>
        <p:txBody>
          <a:bodyPr wrap="square" rtlCol="0">
            <a:spAutoFit/>
          </a:bodyPr>
          <a:lstStyle/>
          <a:p>
            <a:r>
              <a:rPr lang="en-US" sz="1200" b="1" dirty="0">
                <a:solidFill>
                  <a:srgbClr val="2A826F"/>
                </a:solidFill>
              </a:rPr>
              <a:t>Parallel File System Example </a:t>
            </a:r>
            <a:r>
              <a:rPr lang="en-US" sz="1200" b="1" dirty="0">
                <a:solidFill>
                  <a:srgbClr val="2A826F"/>
                </a:solidFill>
                <a:sym typeface="Wingdings" panose="05000000000000000000" pitchFamily="2" charset="2"/>
              </a:rPr>
              <a:t> IBM’s Spectrum Scale :-</a:t>
            </a:r>
          </a:p>
        </p:txBody>
      </p:sp>
      <p:sp>
        <p:nvSpPr>
          <p:cNvPr id="9" name="TextBox 8">
            <a:extLst>
              <a:ext uri="{FF2B5EF4-FFF2-40B4-BE49-F238E27FC236}">
                <a16:creationId xmlns:a16="http://schemas.microsoft.com/office/drawing/2014/main" id="{9A466FA3-4002-23D9-62DB-FAA5646E6816}"/>
              </a:ext>
            </a:extLst>
          </p:cNvPr>
          <p:cNvSpPr txBox="1"/>
          <p:nvPr/>
        </p:nvSpPr>
        <p:spPr>
          <a:xfrm>
            <a:off x="542692" y="1087220"/>
            <a:ext cx="6363742" cy="612155"/>
          </a:xfrm>
          <a:prstGeom prst="rect">
            <a:avLst/>
          </a:prstGeom>
          <a:noFill/>
        </p:spPr>
        <p:txBody>
          <a:bodyPr wrap="square" rtlCol="0">
            <a:spAutoFit/>
          </a:bodyPr>
          <a:lstStyle/>
          <a:p>
            <a:pPr>
              <a:lnSpc>
                <a:spcPct val="150000"/>
              </a:lnSpc>
            </a:pPr>
            <a:r>
              <a:rPr lang="en-GB" sz="1200" dirty="0"/>
              <a:t>IBM’s GPFS/Spectrum Scale is a block-based parallel file system that uses blocks of adjustable width and dynamic metadata for information distribution</a:t>
            </a:r>
          </a:p>
        </p:txBody>
      </p:sp>
      <p:sp>
        <p:nvSpPr>
          <p:cNvPr id="10" name="TextBox 9">
            <a:extLst>
              <a:ext uri="{FF2B5EF4-FFF2-40B4-BE49-F238E27FC236}">
                <a16:creationId xmlns:a16="http://schemas.microsoft.com/office/drawing/2014/main" id="{B07DC6EE-271B-298F-E095-EA95418B9730}"/>
              </a:ext>
            </a:extLst>
          </p:cNvPr>
          <p:cNvSpPr txBox="1"/>
          <p:nvPr/>
        </p:nvSpPr>
        <p:spPr>
          <a:xfrm>
            <a:off x="542692" y="1736969"/>
            <a:ext cx="3842719" cy="276999"/>
          </a:xfrm>
          <a:prstGeom prst="rect">
            <a:avLst/>
          </a:prstGeom>
          <a:noFill/>
        </p:spPr>
        <p:txBody>
          <a:bodyPr wrap="none" rtlCol="0">
            <a:spAutoFit/>
          </a:bodyPr>
          <a:lstStyle/>
          <a:p>
            <a:r>
              <a:rPr lang="en-US" sz="1200" b="1" dirty="0">
                <a:solidFill>
                  <a:srgbClr val="2A826F"/>
                </a:solidFill>
                <a:latin typeface="+mj-lt"/>
              </a:rPr>
              <a:t>Parallel Task Scheduling Example </a:t>
            </a:r>
            <a:r>
              <a:rPr lang="en-US" sz="1200" b="1" dirty="0">
                <a:solidFill>
                  <a:srgbClr val="2A826F"/>
                </a:solidFill>
                <a:latin typeface="+mj-lt"/>
                <a:sym typeface="Wingdings" panose="05000000000000000000" pitchFamily="2" charset="2"/>
              </a:rPr>
              <a:t> </a:t>
            </a:r>
            <a:r>
              <a:rPr lang="en-GB" sz="1200" b="1" dirty="0">
                <a:solidFill>
                  <a:srgbClr val="2A826F"/>
                </a:solidFill>
                <a:latin typeface="+mj-lt"/>
                <a:sym typeface="Wingdings" panose="05000000000000000000" pitchFamily="2" charset="2"/>
              </a:rPr>
              <a:t>M</a:t>
            </a:r>
            <a:r>
              <a:rPr lang="en-GB" sz="1200" b="1" i="0" dirty="0">
                <a:solidFill>
                  <a:srgbClr val="2A826F"/>
                </a:solidFill>
                <a:effectLst/>
                <a:latin typeface="+mj-lt"/>
              </a:rPr>
              <a:t>ulti-Queue </a:t>
            </a:r>
            <a:endParaRPr lang="en-GB" sz="1200" b="1" dirty="0">
              <a:solidFill>
                <a:srgbClr val="2A826F"/>
              </a:solidFill>
              <a:latin typeface="+mj-lt"/>
            </a:endParaRPr>
          </a:p>
        </p:txBody>
      </p:sp>
      <p:sp>
        <p:nvSpPr>
          <p:cNvPr id="11" name="TextBox 10">
            <a:extLst>
              <a:ext uri="{FF2B5EF4-FFF2-40B4-BE49-F238E27FC236}">
                <a16:creationId xmlns:a16="http://schemas.microsoft.com/office/drawing/2014/main" id="{2C6FB1E6-507E-3133-F980-B59A500DA907}"/>
              </a:ext>
            </a:extLst>
          </p:cNvPr>
          <p:cNvSpPr txBox="1"/>
          <p:nvPr/>
        </p:nvSpPr>
        <p:spPr>
          <a:xfrm>
            <a:off x="542692" y="1950619"/>
            <a:ext cx="6957626" cy="889154"/>
          </a:xfrm>
          <a:prstGeom prst="rect">
            <a:avLst/>
          </a:prstGeom>
          <a:noFill/>
        </p:spPr>
        <p:txBody>
          <a:bodyPr wrap="square" rtlCol="0">
            <a:spAutoFit/>
          </a:bodyPr>
          <a:lstStyle/>
          <a:p>
            <a:pPr>
              <a:lnSpc>
                <a:spcPct val="150000"/>
              </a:lnSpc>
            </a:pPr>
            <a:r>
              <a:rPr lang="en-GB" sz="1200" dirty="0"/>
              <a:t>Each queue in the multi-level structure can be viewed as a separate parallel entity. Processes within the same priority level (queue) can be scheduled concurrently, making this approach a form of parallel task scheduling</a:t>
            </a:r>
          </a:p>
        </p:txBody>
      </p:sp>
      <p:sp>
        <p:nvSpPr>
          <p:cNvPr id="16" name="TextBox 15">
            <a:extLst>
              <a:ext uri="{FF2B5EF4-FFF2-40B4-BE49-F238E27FC236}">
                <a16:creationId xmlns:a16="http://schemas.microsoft.com/office/drawing/2014/main" id="{FC948390-CB2C-FB45-1550-44FDBC23D027}"/>
              </a:ext>
            </a:extLst>
          </p:cNvPr>
          <p:cNvSpPr txBox="1"/>
          <p:nvPr/>
        </p:nvSpPr>
        <p:spPr>
          <a:xfrm>
            <a:off x="542692" y="2843830"/>
            <a:ext cx="6133171" cy="276999"/>
          </a:xfrm>
          <a:prstGeom prst="rect">
            <a:avLst/>
          </a:prstGeom>
          <a:noFill/>
        </p:spPr>
        <p:txBody>
          <a:bodyPr wrap="square" rtlCol="0">
            <a:spAutoFit/>
          </a:bodyPr>
          <a:lstStyle/>
          <a:p>
            <a:r>
              <a:rPr lang="en-GB" sz="1200" b="1" i="0" u="none" strike="noStrike" cap="none" dirty="0">
                <a:solidFill>
                  <a:srgbClr val="2A826F"/>
                </a:solidFill>
                <a:effectLst/>
                <a:latin typeface="+mj-lt"/>
                <a:ea typeface="+mn-ea"/>
                <a:cs typeface="+mn-cs"/>
                <a:sym typeface="Arial"/>
              </a:rPr>
              <a:t>Parallel Memory Management Example </a:t>
            </a:r>
            <a:r>
              <a:rPr lang="en-GB" sz="1200" b="1" i="0" u="none" strike="noStrike" cap="none" dirty="0">
                <a:solidFill>
                  <a:srgbClr val="2A826F"/>
                </a:solidFill>
                <a:effectLst/>
                <a:latin typeface="+mj-lt"/>
                <a:ea typeface="+mn-ea"/>
                <a:cs typeface="+mn-cs"/>
                <a:sym typeface="Wingdings" panose="05000000000000000000" pitchFamily="2" charset="2"/>
              </a:rPr>
              <a:t>Buddy Memory Allocation</a:t>
            </a:r>
            <a:endParaRPr lang="en-GB" sz="1200" b="1" dirty="0">
              <a:solidFill>
                <a:srgbClr val="2A826F"/>
              </a:solidFill>
              <a:latin typeface="+mj-lt"/>
            </a:endParaRPr>
          </a:p>
        </p:txBody>
      </p:sp>
      <p:sp>
        <p:nvSpPr>
          <p:cNvPr id="17" name="TextBox 16">
            <a:extLst>
              <a:ext uri="{FF2B5EF4-FFF2-40B4-BE49-F238E27FC236}">
                <a16:creationId xmlns:a16="http://schemas.microsoft.com/office/drawing/2014/main" id="{917CBF28-FE90-FE21-25A9-7615CAE3FF94}"/>
              </a:ext>
            </a:extLst>
          </p:cNvPr>
          <p:cNvSpPr txBox="1"/>
          <p:nvPr/>
        </p:nvSpPr>
        <p:spPr>
          <a:xfrm>
            <a:off x="542692" y="3052334"/>
            <a:ext cx="6957626" cy="889154"/>
          </a:xfrm>
          <a:prstGeom prst="rect">
            <a:avLst/>
          </a:prstGeom>
          <a:noFill/>
        </p:spPr>
        <p:txBody>
          <a:bodyPr wrap="square" rtlCol="0">
            <a:spAutoFit/>
          </a:bodyPr>
          <a:lstStyle/>
          <a:p>
            <a:pPr>
              <a:lnSpc>
                <a:spcPct val="150000"/>
              </a:lnSpc>
            </a:pPr>
            <a:r>
              <a:rPr lang="en-GB" sz="1200" dirty="0"/>
              <a:t>Memory is partitioned into blocks, and each block is paired with its buddy. </a:t>
            </a:r>
          </a:p>
          <a:p>
            <a:pPr>
              <a:lnSpc>
                <a:spcPct val="150000"/>
              </a:lnSpc>
            </a:pPr>
            <a:r>
              <a:rPr lang="en-GB" sz="1200" dirty="0"/>
              <a:t>When a request for memory is made, the system allocates the smallest available block that fits the requested size. Upon deallocation, the system coalesces adjacent free blocks.</a:t>
            </a:r>
          </a:p>
        </p:txBody>
      </p:sp>
    </p:spTree>
    <p:extLst>
      <p:ext uri="{BB962C8B-B14F-4D97-AF65-F5344CB8AC3E}">
        <p14:creationId xmlns:p14="http://schemas.microsoft.com/office/powerpoint/2010/main" val="2097870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E01FC1-3106-296E-1A3D-5970D492542F}"/>
              </a:ext>
            </a:extLst>
          </p:cNvPr>
          <p:cNvSpPr txBox="1"/>
          <p:nvPr/>
        </p:nvSpPr>
        <p:spPr>
          <a:xfrm>
            <a:off x="1209040" y="487680"/>
            <a:ext cx="6725920" cy="400110"/>
          </a:xfrm>
          <a:prstGeom prst="rect">
            <a:avLst/>
          </a:prstGeom>
          <a:noFill/>
        </p:spPr>
        <p:txBody>
          <a:bodyPr wrap="square" rtlCol="0">
            <a:spAutoFit/>
          </a:bodyPr>
          <a:lstStyle/>
          <a:p>
            <a:pPr algn="ctr"/>
            <a:r>
              <a:rPr lang="en-US" sz="2000" b="1" dirty="0">
                <a:latin typeface="Sora" panose="020B0604020202020204" charset="0"/>
                <a:cs typeface="Sora" panose="020B0604020202020204" charset="0"/>
              </a:rPr>
              <a:t>Synchronization and Concurrency</a:t>
            </a:r>
          </a:p>
        </p:txBody>
      </p:sp>
      <p:sp>
        <p:nvSpPr>
          <p:cNvPr id="3" name="TextBox 2">
            <a:extLst>
              <a:ext uri="{FF2B5EF4-FFF2-40B4-BE49-F238E27FC236}">
                <a16:creationId xmlns:a16="http://schemas.microsoft.com/office/drawing/2014/main" id="{7C4B39A2-54E5-0B28-782C-A9E99E4D7B03}"/>
              </a:ext>
            </a:extLst>
          </p:cNvPr>
          <p:cNvSpPr txBox="1"/>
          <p:nvPr/>
        </p:nvSpPr>
        <p:spPr>
          <a:xfrm>
            <a:off x="751840" y="1309866"/>
            <a:ext cx="7640320" cy="2523768"/>
          </a:xfrm>
          <a:prstGeom prst="rect">
            <a:avLst/>
          </a:prstGeom>
          <a:noFill/>
        </p:spPr>
        <p:txBody>
          <a:bodyPr wrap="square" rtlCol="0">
            <a:spAutoFit/>
          </a:bodyPr>
          <a:lstStyle/>
          <a:p>
            <a:r>
              <a:rPr lang="en-US" sz="1800" kern="100" dirty="0">
                <a:effectLst/>
                <a:latin typeface="Sora" panose="020B0604020202020204" charset="0"/>
                <a:ea typeface="Calibri" panose="020F0502020204030204" pitchFamily="34" charset="0"/>
                <a:cs typeface="Sora" panose="020B0604020202020204" charset="0"/>
              </a:rPr>
              <a:t>Syncing is a common element of our everyday interactions with other individuals. you and your spouse may need to coordinate who gets to take the car, buys the groceries, cleans up after the trash, drops the kids off at school, and uses the one computer you have. If you and your neighbor share a yard and your neighbor has a dog and you have a cat, you might want to work together to make sure that neither pet is ever in the yard at the same time.</a:t>
            </a:r>
          </a:p>
          <a:p>
            <a:endParaRPr lang="en-US" dirty="0"/>
          </a:p>
        </p:txBody>
      </p:sp>
      <p:pic>
        <p:nvPicPr>
          <p:cNvPr id="1026" name="Picture 2" descr="Why is time synchronization so important?">
            <a:extLst>
              <a:ext uri="{FF2B5EF4-FFF2-40B4-BE49-F238E27FC236}">
                <a16:creationId xmlns:a16="http://schemas.microsoft.com/office/drawing/2014/main" id="{00667F1B-AFD3-CE16-A52D-9A7D76581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0506" y="3247834"/>
            <a:ext cx="2221653" cy="1285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292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13BDAC-CFDD-7D55-AD30-44A346BF5F05}"/>
              </a:ext>
            </a:extLst>
          </p:cNvPr>
          <p:cNvSpPr txBox="1"/>
          <p:nvPr/>
        </p:nvSpPr>
        <p:spPr>
          <a:xfrm>
            <a:off x="904240" y="711200"/>
            <a:ext cx="7335520" cy="2800767"/>
          </a:xfrm>
          <a:prstGeom prst="rect">
            <a:avLst/>
          </a:prstGeom>
          <a:noFill/>
        </p:spPr>
        <p:txBody>
          <a:bodyPr wrap="square" rtlCol="0">
            <a:spAutoFit/>
          </a:bodyPr>
          <a:lstStyle/>
          <a:p>
            <a:r>
              <a:rPr lang="en-US" sz="1800" kern="100" dirty="0">
                <a:effectLst/>
                <a:latin typeface="Sora" panose="020B0604020202020204" charset="0"/>
                <a:ea typeface="Calibri" panose="020F0502020204030204" pitchFamily="34" charset="0"/>
                <a:cs typeface="Sora" panose="020B0604020202020204" charset="0"/>
              </a:rPr>
              <a:t>All the above examples for synchronization between people have corresponding examples for synchronization between computers. Synchronization is needed in all systems and environments where several processors can be active at the same time. Without proper synchronization, the integrity of the data may be destroyed if two computers (or processors) update a common ﬁle at the same time, and as a result, deposits and withdrawals could be lost, conﬁrmed reservations might have disappeared, etc.</a:t>
            </a:r>
          </a:p>
          <a:p>
            <a:endParaRPr lang="en-US" dirty="0"/>
          </a:p>
        </p:txBody>
      </p:sp>
      <p:pic>
        <p:nvPicPr>
          <p:cNvPr id="6" name="Picture 5" descr="A diagram of a data&#10;&#10;Description automatically generated">
            <a:extLst>
              <a:ext uri="{FF2B5EF4-FFF2-40B4-BE49-F238E27FC236}">
                <a16:creationId xmlns:a16="http://schemas.microsoft.com/office/drawing/2014/main" id="{8EA74CCF-8A8F-EF88-2EDD-F8C56DEE9E96}"/>
              </a:ext>
            </a:extLst>
          </p:cNvPr>
          <p:cNvPicPr>
            <a:picLocks noChangeAspect="1"/>
          </p:cNvPicPr>
          <p:nvPr/>
        </p:nvPicPr>
        <p:blipFill>
          <a:blip r:embed="rId2"/>
          <a:stretch>
            <a:fillRect/>
          </a:stretch>
        </p:blipFill>
        <p:spPr>
          <a:xfrm>
            <a:off x="2331931" y="3274846"/>
            <a:ext cx="4480137" cy="1320859"/>
          </a:xfrm>
          <a:prstGeom prst="rect">
            <a:avLst/>
          </a:prstGeom>
        </p:spPr>
      </p:pic>
    </p:spTree>
    <p:extLst>
      <p:ext uri="{BB962C8B-B14F-4D97-AF65-F5344CB8AC3E}">
        <p14:creationId xmlns:p14="http://schemas.microsoft.com/office/powerpoint/2010/main" val="1228308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3A31DC-A8D4-FA7E-7165-845584545175}"/>
              </a:ext>
            </a:extLst>
          </p:cNvPr>
          <p:cNvSpPr txBox="1"/>
          <p:nvPr/>
        </p:nvSpPr>
        <p:spPr>
          <a:xfrm>
            <a:off x="836507" y="697543"/>
            <a:ext cx="7470986" cy="923330"/>
          </a:xfrm>
          <a:prstGeom prst="rect">
            <a:avLst/>
          </a:prstGeom>
          <a:noFill/>
        </p:spPr>
        <p:txBody>
          <a:bodyPr wrap="square" rtlCol="0">
            <a:spAutoFit/>
          </a:bodyPr>
          <a:lstStyle/>
          <a:p>
            <a:r>
              <a:rPr lang="en-US" sz="1800" dirty="0">
                <a:effectLst/>
                <a:latin typeface="Sora" panose="020B0604020202020204" charset="0"/>
                <a:ea typeface="Calibri" panose="020F0502020204030204" pitchFamily="34" charset="0"/>
                <a:cs typeface="Sora" panose="020B0604020202020204" charset="0"/>
              </a:rPr>
              <a:t>achieving synchronization between computers (processors) is challenging and difﬁcult. The reason is that computers communicate with each other in a very restricted way.</a:t>
            </a:r>
            <a:endParaRPr lang="en-US" dirty="0">
              <a:latin typeface="Sora" panose="020B0604020202020204" charset="0"/>
              <a:cs typeface="Sora" panose="020B0604020202020204" charset="0"/>
            </a:endParaRPr>
          </a:p>
        </p:txBody>
      </p:sp>
      <p:sp>
        <p:nvSpPr>
          <p:cNvPr id="3" name="TextBox 2">
            <a:extLst>
              <a:ext uri="{FF2B5EF4-FFF2-40B4-BE49-F238E27FC236}">
                <a16:creationId xmlns:a16="http://schemas.microsoft.com/office/drawing/2014/main" id="{83E3492D-D727-C662-9043-46BE9172545D}"/>
              </a:ext>
            </a:extLst>
          </p:cNvPr>
          <p:cNvSpPr txBox="1"/>
          <p:nvPr/>
        </p:nvSpPr>
        <p:spPr>
          <a:xfrm>
            <a:off x="836507" y="1853937"/>
            <a:ext cx="7200053" cy="646331"/>
          </a:xfrm>
          <a:prstGeom prst="rect">
            <a:avLst/>
          </a:prstGeom>
          <a:noFill/>
        </p:spPr>
        <p:txBody>
          <a:bodyPr wrap="square" rtlCol="0">
            <a:spAutoFit/>
          </a:bodyPr>
          <a:lstStyle/>
          <a:p>
            <a:r>
              <a:rPr lang="en-US" sz="1800" dirty="0">
                <a:latin typeface="Sora" panose="020B0604020202020204" charset="0"/>
                <a:cs typeface="Sora" panose="020B0604020202020204" charset="0"/>
              </a:rPr>
              <a:t>the problem we are tying to solve is </a:t>
            </a:r>
            <a:r>
              <a:rPr lang="en-US" sz="1800" b="1" i="0" dirty="0">
                <a:solidFill>
                  <a:srgbClr val="222222"/>
                </a:solidFill>
                <a:effectLst/>
                <a:latin typeface="Sora" panose="020B0604020202020204" charset="0"/>
                <a:cs typeface="Sora" panose="020B0604020202020204" charset="0"/>
              </a:rPr>
              <a:t>Process Synchronization.</a:t>
            </a:r>
          </a:p>
        </p:txBody>
      </p:sp>
      <p:sp>
        <p:nvSpPr>
          <p:cNvPr id="4" name="TextBox 3">
            <a:extLst>
              <a:ext uri="{FF2B5EF4-FFF2-40B4-BE49-F238E27FC236}">
                <a16:creationId xmlns:a16="http://schemas.microsoft.com/office/drawing/2014/main" id="{C1EA79E6-7D7D-9DA7-CC1D-C19E051F0B2A}"/>
              </a:ext>
            </a:extLst>
          </p:cNvPr>
          <p:cNvSpPr txBox="1"/>
          <p:nvPr/>
        </p:nvSpPr>
        <p:spPr>
          <a:xfrm>
            <a:off x="892387" y="2966397"/>
            <a:ext cx="7359226" cy="923330"/>
          </a:xfrm>
          <a:prstGeom prst="rect">
            <a:avLst/>
          </a:prstGeom>
          <a:noFill/>
        </p:spPr>
        <p:txBody>
          <a:bodyPr wrap="square" rtlCol="0">
            <a:spAutoFit/>
          </a:bodyPr>
          <a:lstStyle/>
          <a:p>
            <a:r>
              <a:rPr lang="en-US" sz="1800" b="1" i="0" dirty="0">
                <a:solidFill>
                  <a:srgbClr val="222222"/>
                </a:solidFill>
                <a:effectLst/>
                <a:latin typeface="Sora" panose="020B0604020202020204" charset="0"/>
                <a:cs typeface="Sora" panose="020B0604020202020204" charset="0"/>
              </a:rPr>
              <a:t>Process Synchronization</a:t>
            </a:r>
            <a:r>
              <a:rPr lang="en-US" sz="1800" b="0" i="0" dirty="0">
                <a:solidFill>
                  <a:srgbClr val="222222"/>
                </a:solidFill>
                <a:effectLst/>
                <a:latin typeface="Sora" panose="020B0604020202020204" charset="0"/>
                <a:cs typeface="Sora" panose="020B0604020202020204" charset="0"/>
              </a:rPr>
              <a:t> is the task of coordinating the execution of processes in a way that no two processes can have access to the same shared data and resources.</a:t>
            </a:r>
            <a:endParaRPr lang="en-US" sz="1800" dirty="0">
              <a:latin typeface="Sora" panose="020B0604020202020204" charset="0"/>
              <a:cs typeface="Sora" panose="020B0604020202020204" charset="0"/>
            </a:endParaRPr>
          </a:p>
        </p:txBody>
      </p:sp>
    </p:spTree>
    <p:extLst>
      <p:ext uri="{BB962C8B-B14F-4D97-AF65-F5344CB8AC3E}">
        <p14:creationId xmlns:p14="http://schemas.microsoft.com/office/powerpoint/2010/main" val="3669553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3C9DD2-ACEC-C1B7-8BF3-4E1760F56E92}"/>
              </a:ext>
            </a:extLst>
          </p:cNvPr>
          <p:cNvSpPr txBox="1"/>
          <p:nvPr/>
        </p:nvSpPr>
        <p:spPr>
          <a:xfrm>
            <a:off x="880533" y="717973"/>
            <a:ext cx="7382934" cy="1477328"/>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A </a:t>
            </a:r>
            <a:r>
              <a:rPr lang="en-US" sz="1800" dirty="0">
                <a:effectLst/>
                <a:latin typeface="Sora" panose="020B0604020202020204" charset="0"/>
                <a:ea typeface="Calibri" panose="020F0502020204030204" pitchFamily="34" charset="0"/>
                <a:cs typeface="Sora" panose="020B0604020202020204" charset="0"/>
              </a:rPr>
              <a:t>concurrent system is a collection of processors that communicate by reading and writing from a shared memory. A process corresponds to a given computation. That is given some program, its execution is a process. A process runs on a processor, which is the physical hardware.</a:t>
            </a:r>
            <a:endParaRPr lang="en-US" dirty="0">
              <a:latin typeface="Sora" panose="020B0604020202020204" charset="0"/>
              <a:cs typeface="Sora" panose="020B0604020202020204" charset="0"/>
            </a:endParaRPr>
          </a:p>
        </p:txBody>
      </p:sp>
      <p:sp>
        <p:nvSpPr>
          <p:cNvPr id="3" name="TextBox 2">
            <a:extLst>
              <a:ext uri="{FF2B5EF4-FFF2-40B4-BE49-F238E27FC236}">
                <a16:creationId xmlns:a16="http://schemas.microsoft.com/office/drawing/2014/main" id="{4C916727-E6FB-D963-1150-9C017EC563C1}"/>
              </a:ext>
            </a:extLst>
          </p:cNvPr>
          <p:cNvSpPr txBox="1"/>
          <p:nvPr/>
        </p:nvSpPr>
        <p:spPr>
          <a:xfrm>
            <a:off x="938106" y="2336800"/>
            <a:ext cx="7267787" cy="1200329"/>
          </a:xfrm>
          <a:prstGeom prst="rect">
            <a:avLst/>
          </a:prstGeom>
          <a:noFill/>
        </p:spPr>
        <p:txBody>
          <a:bodyPr wrap="square" rtlCol="0">
            <a:spAutoFit/>
          </a:bodyPr>
          <a:lstStyle/>
          <a:p>
            <a:r>
              <a:rPr lang="en-US" sz="1800" dirty="0">
                <a:effectLst/>
                <a:latin typeface="Sora" panose="020B0604020202020204" charset="0"/>
                <a:ea typeface="Calibri" panose="020F0502020204030204" pitchFamily="34" charset="0"/>
                <a:cs typeface="Sora" panose="020B0604020202020204" charset="0"/>
              </a:rPr>
              <a:t>Several processes can run on the same processor although in such a case only one of them may be active at any given time. Real concurrency is achieved when several processes are running simultaneously on several processors.</a:t>
            </a:r>
            <a:endParaRPr lang="en-US" dirty="0">
              <a:latin typeface="Sora" panose="020B0604020202020204" charset="0"/>
              <a:cs typeface="Sora" panose="020B0604020202020204" charset="0"/>
            </a:endParaRPr>
          </a:p>
        </p:txBody>
      </p:sp>
    </p:spTree>
    <p:extLst>
      <p:ext uri="{BB962C8B-B14F-4D97-AF65-F5344CB8AC3E}">
        <p14:creationId xmlns:p14="http://schemas.microsoft.com/office/powerpoint/2010/main" val="2895432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E0FE374-9BBD-1187-6533-ADE804356CCF}"/>
              </a:ext>
            </a:extLst>
          </p:cNvPr>
          <p:cNvSpPr txBox="1"/>
          <p:nvPr/>
        </p:nvSpPr>
        <p:spPr>
          <a:xfrm>
            <a:off x="684106" y="751839"/>
            <a:ext cx="6380480" cy="384721"/>
          </a:xfrm>
          <a:prstGeom prst="rect">
            <a:avLst/>
          </a:prstGeom>
          <a:noFill/>
        </p:spPr>
        <p:txBody>
          <a:bodyPr wrap="square" rtlCol="0">
            <a:spAutoFit/>
          </a:bodyPr>
          <a:lstStyle/>
          <a:p>
            <a:r>
              <a:rPr lang="en-US" sz="1900" b="1" i="0" dirty="0">
                <a:solidFill>
                  <a:srgbClr val="222222"/>
                </a:solidFill>
                <a:effectLst/>
                <a:latin typeface="Sora" panose="020B0604020202020204" charset="0"/>
                <a:cs typeface="Sora" panose="020B0604020202020204" charset="0"/>
              </a:rPr>
              <a:t>Process Synchronization algorithms examples: -</a:t>
            </a:r>
            <a:endParaRPr lang="en-US" sz="1900" dirty="0"/>
          </a:p>
        </p:txBody>
      </p:sp>
      <p:sp>
        <p:nvSpPr>
          <p:cNvPr id="9" name="TextBox 8">
            <a:extLst>
              <a:ext uri="{FF2B5EF4-FFF2-40B4-BE49-F238E27FC236}">
                <a16:creationId xmlns:a16="http://schemas.microsoft.com/office/drawing/2014/main" id="{F191FC99-ECDF-C42D-0180-5A9854F1E6D4}"/>
              </a:ext>
            </a:extLst>
          </p:cNvPr>
          <p:cNvSpPr txBox="1"/>
          <p:nvPr/>
        </p:nvSpPr>
        <p:spPr>
          <a:xfrm>
            <a:off x="765387" y="1317146"/>
            <a:ext cx="7694507" cy="954107"/>
          </a:xfrm>
          <a:prstGeom prst="rect">
            <a:avLst/>
          </a:prstGeom>
          <a:noFill/>
        </p:spPr>
        <p:txBody>
          <a:bodyPr wrap="square" rtlCol="0">
            <a:spAutoFit/>
          </a:bodyPr>
          <a:lstStyle/>
          <a:p>
            <a:r>
              <a:rPr lang="en-US" b="1" i="0" dirty="0">
                <a:effectLst/>
                <a:latin typeface="Sora" panose="020B0604020202020204" charset="0"/>
                <a:cs typeface="Sora" panose="020B0604020202020204" charset="0"/>
              </a:rPr>
              <a:t>Mutex:</a:t>
            </a:r>
          </a:p>
          <a:p>
            <a:r>
              <a:rPr lang="en-US" dirty="0">
                <a:latin typeface="Sora" panose="020B0604020202020204" charset="0"/>
                <a:cs typeface="Sora" panose="020B0604020202020204" charset="0"/>
              </a:rPr>
              <a:t>short for mutual exclusion, is a synchronization primitive that allows only one process at a time to access a shared resource. It is implemented using binary semaphores with operations like wait and signal.</a:t>
            </a:r>
          </a:p>
        </p:txBody>
      </p:sp>
      <p:sp>
        <p:nvSpPr>
          <p:cNvPr id="10" name="TextBox 9">
            <a:extLst>
              <a:ext uri="{FF2B5EF4-FFF2-40B4-BE49-F238E27FC236}">
                <a16:creationId xmlns:a16="http://schemas.microsoft.com/office/drawing/2014/main" id="{EAFD5472-9331-3942-F4CE-C987A48FB389}"/>
              </a:ext>
            </a:extLst>
          </p:cNvPr>
          <p:cNvSpPr txBox="1"/>
          <p:nvPr/>
        </p:nvSpPr>
        <p:spPr>
          <a:xfrm>
            <a:off x="765387" y="2812589"/>
            <a:ext cx="7599681" cy="1169551"/>
          </a:xfrm>
          <a:prstGeom prst="rect">
            <a:avLst/>
          </a:prstGeom>
          <a:noFill/>
        </p:spPr>
        <p:txBody>
          <a:bodyPr wrap="square" rtlCol="0">
            <a:spAutoFit/>
          </a:bodyPr>
          <a:lstStyle/>
          <a:p>
            <a:r>
              <a:rPr lang="en-US" b="1" i="0" dirty="0">
                <a:effectLst/>
                <a:latin typeface="Sora" panose="020B0604020202020204" charset="0"/>
                <a:cs typeface="Sora" panose="020B0604020202020204" charset="0"/>
              </a:rPr>
              <a:t>Monitors:</a:t>
            </a:r>
          </a:p>
          <a:p>
            <a:r>
              <a:rPr lang="en-US" i="0" dirty="0">
                <a:effectLst/>
                <a:latin typeface="Sora" panose="020B0604020202020204" charset="0"/>
                <a:cs typeface="Sora" panose="020B0604020202020204" charset="0"/>
              </a:rPr>
              <a:t> are high-level synchronization constructs that encapsulate shared data and procedures that operate on the data. Only one process can execute a procedure within a monitor at a time, ensuring exclusive access to shared resources.</a:t>
            </a:r>
          </a:p>
          <a:p>
            <a:endParaRPr lang="en-US" dirty="0"/>
          </a:p>
        </p:txBody>
      </p:sp>
    </p:spTree>
    <p:extLst>
      <p:ext uri="{BB962C8B-B14F-4D97-AF65-F5344CB8AC3E}">
        <p14:creationId xmlns:p14="http://schemas.microsoft.com/office/powerpoint/2010/main" val="957645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1499" name="Google Shape;1499;p29"/>
          <p:cNvSpPr txBox="1">
            <a:spLocks noGrp="1"/>
          </p:cNvSpPr>
          <p:nvPr>
            <p:ph type="subTitle" idx="4"/>
          </p:nvPr>
        </p:nvSpPr>
        <p:spPr>
          <a:xfrm>
            <a:off x="3672293" y="1827600"/>
            <a:ext cx="27420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Sora" panose="020B0604020202020204" charset="0"/>
                <a:ea typeface="ADLaM Display" panose="02010000000000000000" pitchFamily="2" charset="0"/>
                <a:cs typeface="Sora" panose="020B0604020202020204" charset="0"/>
              </a:rPr>
              <a:t>Communication</a:t>
            </a:r>
            <a:endParaRPr dirty="0">
              <a:latin typeface="Sora" panose="020B0604020202020204" charset="0"/>
              <a:ea typeface="ADLaM Display" panose="02010000000000000000" pitchFamily="2" charset="0"/>
              <a:cs typeface="Sora" panose="020B0604020202020204" charset="0"/>
            </a:endParaRPr>
          </a:p>
        </p:txBody>
      </p:sp>
      <p:sp>
        <p:nvSpPr>
          <p:cNvPr id="1500" name="Google Shape;1500;p29"/>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Sora" panose="020B0604020202020204" charset="0"/>
                <a:ea typeface="ADLaM Display" panose="02010000000000000000" pitchFamily="2" charset="0"/>
                <a:cs typeface="Sora" panose="020B0604020202020204" charset="0"/>
              </a:rPr>
              <a:t>How can we Imagine SMM?</a:t>
            </a:r>
            <a:endParaRPr dirty="0">
              <a:latin typeface="Sora" panose="020B0604020202020204" charset="0"/>
              <a:ea typeface="ADLaM Display" panose="02010000000000000000" pitchFamily="2" charset="0"/>
              <a:cs typeface="Sora" panose="020B0604020202020204" charset="0"/>
            </a:endParaRPr>
          </a:p>
        </p:txBody>
      </p:sp>
      <p:sp>
        <p:nvSpPr>
          <p:cNvPr id="1501" name="Google Shape;1501;p29"/>
          <p:cNvSpPr txBox="1">
            <a:spLocks noGrp="1"/>
          </p:cNvSpPr>
          <p:nvPr>
            <p:ph type="subTitle" idx="1"/>
          </p:nvPr>
        </p:nvSpPr>
        <p:spPr>
          <a:xfrm>
            <a:off x="3672296" y="2477449"/>
            <a:ext cx="2742000" cy="19658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Communication is as simple as talking or pointing to parts of the puzzle on the shared table.</a:t>
            </a:r>
          </a:p>
          <a:p>
            <a:pPr marL="0" lvl="0" indent="0" algn="ctr" rtl="0">
              <a:spcBef>
                <a:spcPts val="0"/>
              </a:spcBef>
              <a:spcAft>
                <a:spcPts val="0"/>
              </a:spcAft>
              <a:buNone/>
            </a:pPr>
            <a:r>
              <a:rPr lang="en-US" b="1" dirty="0">
                <a:solidFill>
                  <a:schemeClr val="accent1">
                    <a:lumMod val="50000"/>
                  </a:schemeClr>
                </a:solidFill>
              </a:rPr>
              <a:t>Process is done with another one and shared memory like access point for each process by reading and writing</a:t>
            </a:r>
          </a:p>
        </p:txBody>
      </p:sp>
      <p:sp>
        <p:nvSpPr>
          <p:cNvPr id="1502" name="Google Shape;1502;p29"/>
          <p:cNvSpPr txBox="1">
            <a:spLocks noGrp="1"/>
          </p:cNvSpPr>
          <p:nvPr>
            <p:ph type="subTitle" idx="2"/>
          </p:nvPr>
        </p:nvSpPr>
        <p:spPr>
          <a:xfrm>
            <a:off x="720000" y="2477450"/>
            <a:ext cx="27420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Imagine friends sitting around a big table working </a:t>
            </a:r>
            <a:r>
              <a:rPr lang="en-US" b="1" dirty="0">
                <a:solidFill>
                  <a:schemeClr val="accent1">
                    <a:lumMod val="50000"/>
                  </a:schemeClr>
                </a:solidFill>
              </a:rPr>
              <a:t>(Shared memory) </a:t>
            </a:r>
            <a:r>
              <a:rPr lang="en-US" b="1" dirty="0">
                <a:solidFill>
                  <a:schemeClr val="tx1"/>
                </a:solidFill>
              </a:rPr>
              <a:t>on different sections of the puzzle </a:t>
            </a:r>
            <a:r>
              <a:rPr lang="en-US" b="1" dirty="0">
                <a:solidFill>
                  <a:schemeClr val="accent1">
                    <a:lumMod val="50000"/>
                  </a:schemeClr>
                </a:solidFill>
              </a:rPr>
              <a:t>(each process)</a:t>
            </a:r>
            <a:r>
              <a:rPr lang="en-US" b="1" dirty="0">
                <a:solidFill>
                  <a:schemeClr val="tx1"/>
                </a:solidFill>
              </a:rPr>
              <a:t>.</a:t>
            </a:r>
          </a:p>
          <a:p>
            <a:pPr marL="0" lvl="0" indent="0" algn="l" rtl="0">
              <a:spcBef>
                <a:spcPts val="0"/>
              </a:spcBef>
              <a:spcAft>
                <a:spcPts val="0"/>
              </a:spcAft>
              <a:buNone/>
            </a:pPr>
            <a:r>
              <a:rPr lang="en-US" b="1" dirty="0">
                <a:solidFill>
                  <a:schemeClr val="tx1"/>
                </a:solidFill>
              </a:rPr>
              <a:t>They can easily see what others are doing and share pieces since they all use the same table.</a:t>
            </a:r>
          </a:p>
        </p:txBody>
      </p:sp>
      <p:sp>
        <p:nvSpPr>
          <p:cNvPr id="1503" name="Google Shape;1503;p29"/>
          <p:cNvSpPr txBox="1">
            <a:spLocks noGrp="1"/>
          </p:cNvSpPr>
          <p:nvPr>
            <p:ph type="subTitle" idx="3"/>
          </p:nvPr>
        </p:nvSpPr>
        <p:spPr>
          <a:xfrm>
            <a:off x="720000" y="1827600"/>
            <a:ext cx="27420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Sora" panose="020B0604020202020204" charset="0"/>
                <a:ea typeface="ADLaM Display" panose="02010000000000000000" pitchFamily="2" charset="0"/>
                <a:cs typeface="Sora" panose="020B0604020202020204" charset="0"/>
              </a:rPr>
              <a:t>Working Together</a:t>
            </a:r>
          </a:p>
        </p:txBody>
      </p:sp>
      <p:grpSp>
        <p:nvGrpSpPr>
          <p:cNvPr id="1504" name="Google Shape;1504;p29"/>
          <p:cNvGrpSpPr/>
          <p:nvPr/>
        </p:nvGrpSpPr>
        <p:grpSpPr>
          <a:xfrm>
            <a:off x="7225068" y="3582212"/>
            <a:ext cx="1155488" cy="930983"/>
            <a:chOff x="7225068" y="3582212"/>
            <a:chExt cx="1155488" cy="930983"/>
          </a:xfrm>
        </p:grpSpPr>
        <p:grpSp>
          <p:nvGrpSpPr>
            <p:cNvPr id="1505" name="Google Shape;1505;p29"/>
            <p:cNvGrpSpPr/>
            <p:nvPr/>
          </p:nvGrpSpPr>
          <p:grpSpPr>
            <a:xfrm>
              <a:off x="8190795" y="3582212"/>
              <a:ext cx="189761" cy="189761"/>
              <a:chOff x="5448853" y="3419595"/>
              <a:chExt cx="78736" cy="78736"/>
            </a:xfrm>
          </p:grpSpPr>
          <p:sp>
            <p:nvSpPr>
              <p:cNvPr id="1506" name="Google Shape;1506;p29"/>
              <p:cNvSpPr/>
              <p:nvPr/>
            </p:nvSpPr>
            <p:spPr>
              <a:xfrm>
                <a:off x="5486333" y="3419595"/>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9"/>
              <p:cNvSpPr/>
              <p:nvPr/>
            </p:nvSpPr>
            <p:spPr>
              <a:xfrm>
                <a:off x="5486333" y="3473511"/>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9"/>
              <p:cNvSpPr/>
              <p:nvPr/>
            </p:nvSpPr>
            <p:spPr>
              <a:xfrm>
                <a:off x="5502768"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9"/>
              <p:cNvSpPr/>
              <p:nvPr/>
            </p:nvSpPr>
            <p:spPr>
              <a:xfrm>
                <a:off x="5448853"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9"/>
              <p:cNvSpPr/>
              <p:nvPr/>
            </p:nvSpPr>
            <p:spPr>
              <a:xfrm>
                <a:off x="5459676" y="3468466"/>
                <a:ext cx="19241" cy="19007"/>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9"/>
              <p:cNvSpPr/>
              <p:nvPr/>
            </p:nvSpPr>
            <p:spPr>
              <a:xfrm>
                <a:off x="5497791" y="3430351"/>
                <a:ext cx="19241" cy="18707"/>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9"/>
              <p:cNvSpPr/>
              <p:nvPr/>
            </p:nvSpPr>
            <p:spPr>
              <a:xfrm>
                <a:off x="5459676" y="3430351"/>
                <a:ext cx="19241" cy="18707"/>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9"/>
              <p:cNvSpPr/>
              <p:nvPr/>
            </p:nvSpPr>
            <p:spPr>
              <a:xfrm>
                <a:off x="5497791" y="3468466"/>
                <a:ext cx="19241" cy="19007"/>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4" name="Google Shape;1514;p29"/>
            <p:cNvSpPr/>
            <p:nvPr/>
          </p:nvSpPr>
          <p:spPr>
            <a:xfrm>
              <a:off x="7225068" y="3624794"/>
              <a:ext cx="890332" cy="888400"/>
            </a:xfrm>
            <a:custGeom>
              <a:avLst/>
              <a:gdLst/>
              <a:ahLst/>
              <a:cxnLst/>
              <a:rect l="l" t="t" r="r" b="b"/>
              <a:pathLst>
                <a:path w="11059" h="11035" extrusionOk="0">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5" name="Google Shape;1515;p29"/>
          <p:cNvGrpSpPr/>
          <p:nvPr/>
        </p:nvGrpSpPr>
        <p:grpSpPr>
          <a:xfrm>
            <a:off x="6959933" y="2357479"/>
            <a:ext cx="1298848" cy="1015848"/>
            <a:chOff x="781983" y="2939892"/>
            <a:chExt cx="1298848" cy="1015848"/>
          </a:xfrm>
        </p:grpSpPr>
        <p:sp>
          <p:nvSpPr>
            <p:cNvPr id="1516" name="Google Shape;1516;p29"/>
            <p:cNvSpPr/>
            <p:nvPr/>
          </p:nvSpPr>
          <p:spPr>
            <a:xfrm>
              <a:off x="786411" y="3238660"/>
              <a:ext cx="998615" cy="711847"/>
            </a:xfrm>
            <a:custGeom>
              <a:avLst/>
              <a:gdLst/>
              <a:ahLst/>
              <a:cxnLst/>
              <a:rect l="l" t="t" r="r" b="b"/>
              <a:pathLst>
                <a:path w="12404" h="8842" extrusionOk="0">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9"/>
            <p:cNvSpPr/>
            <p:nvPr/>
          </p:nvSpPr>
          <p:spPr>
            <a:xfrm>
              <a:off x="781983" y="3234151"/>
              <a:ext cx="1008276" cy="721589"/>
            </a:xfrm>
            <a:custGeom>
              <a:avLst/>
              <a:gdLst/>
              <a:ahLst/>
              <a:cxnLst/>
              <a:rect l="l" t="t" r="r" b="b"/>
              <a:pathLst>
                <a:path w="12524" h="8963" extrusionOk="0">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9"/>
            <p:cNvSpPr/>
            <p:nvPr/>
          </p:nvSpPr>
          <p:spPr>
            <a:xfrm>
              <a:off x="842445" y="3184880"/>
              <a:ext cx="998615" cy="120359"/>
            </a:xfrm>
            <a:custGeom>
              <a:avLst/>
              <a:gdLst/>
              <a:ahLst/>
              <a:cxnLst/>
              <a:rect l="l" t="t" r="r" b="b"/>
              <a:pathLst>
                <a:path w="12404" h="1495" extrusionOk="0">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9"/>
            <p:cNvSpPr/>
            <p:nvPr/>
          </p:nvSpPr>
          <p:spPr>
            <a:xfrm>
              <a:off x="837937" y="3180371"/>
              <a:ext cx="1007632" cy="129295"/>
            </a:xfrm>
            <a:custGeom>
              <a:avLst/>
              <a:gdLst/>
              <a:ahLst/>
              <a:cxnLst/>
              <a:rect l="l" t="t" r="r" b="b"/>
              <a:pathLst>
                <a:path w="12516" h="1606" extrusionOk="0">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9"/>
            <p:cNvSpPr/>
            <p:nvPr/>
          </p:nvSpPr>
          <p:spPr>
            <a:xfrm>
              <a:off x="950731" y="3219982"/>
              <a:ext cx="45648" cy="46372"/>
            </a:xfrm>
            <a:custGeom>
              <a:avLst/>
              <a:gdLst/>
              <a:ahLst/>
              <a:cxnLst/>
              <a:rect l="l" t="t" r="r" b="b"/>
              <a:pathLst>
                <a:path w="567" h="576" extrusionOk="0">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9"/>
            <p:cNvSpPr/>
            <p:nvPr/>
          </p:nvSpPr>
          <p:spPr>
            <a:xfrm>
              <a:off x="1022465" y="3219982"/>
              <a:ext cx="46372" cy="46372"/>
            </a:xfrm>
            <a:custGeom>
              <a:avLst/>
              <a:gdLst/>
              <a:ahLst/>
              <a:cxnLst/>
              <a:rect l="l" t="t" r="r" b="b"/>
              <a:pathLst>
                <a:path w="576" h="576" extrusionOk="0">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9"/>
            <p:cNvSpPr/>
            <p:nvPr/>
          </p:nvSpPr>
          <p:spPr>
            <a:xfrm>
              <a:off x="879077" y="3219982"/>
              <a:ext cx="46372" cy="46372"/>
            </a:xfrm>
            <a:custGeom>
              <a:avLst/>
              <a:gdLst/>
              <a:ahLst/>
              <a:cxnLst/>
              <a:rect l="l" t="t" r="r" b="b"/>
              <a:pathLst>
                <a:path w="576" h="576" extrusionOk="0">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9"/>
            <p:cNvSpPr/>
            <p:nvPr/>
          </p:nvSpPr>
          <p:spPr>
            <a:xfrm>
              <a:off x="841721" y="3305160"/>
              <a:ext cx="999340" cy="587061"/>
            </a:xfrm>
            <a:custGeom>
              <a:avLst/>
              <a:gdLst/>
              <a:ahLst/>
              <a:cxnLst/>
              <a:rect l="l" t="t" r="r" b="b"/>
              <a:pathLst>
                <a:path w="12413" h="7292" extrusionOk="0">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9"/>
            <p:cNvSpPr/>
            <p:nvPr/>
          </p:nvSpPr>
          <p:spPr>
            <a:xfrm>
              <a:off x="837212" y="3299927"/>
              <a:ext cx="1008356" cy="596802"/>
            </a:xfrm>
            <a:custGeom>
              <a:avLst/>
              <a:gdLst/>
              <a:ahLst/>
              <a:cxnLst/>
              <a:rect l="l" t="t" r="r" b="b"/>
              <a:pathLst>
                <a:path w="12525" h="7413" extrusionOk="0">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9"/>
            <p:cNvSpPr/>
            <p:nvPr/>
          </p:nvSpPr>
          <p:spPr>
            <a:xfrm>
              <a:off x="1256989" y="3442589"/>
              <a:ext cx="458571" cy="9017"/>
            </a:xfrm>
            <a:custGeom>
              <a:avLst/>
              <a:gdLst/>
              <a:ahLst/>
              <a:cxnLst/>
              <a:rect l="l" t="t" r="r" b="b"/>
              <a:pathLst>
                <a:path w="5696" h="112" extrusionOk="0">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9"/>
            <p:cNvSpPr/>
            <p:nvPr/>
          </p:nvSpPr>
          <p:spPr>
            <a:xfrm>
              <a:off x="1256989" y="3510538"/>
              <a:ext cx="167375" cy="9741"/>
            </a:xfrm>
            <a:custGeom>
              <a:avLst/>
              <a:gdLst/>
              <a:ahLst/>
              <a:cxnLst/>
              <a:rect l="l" t="t" r="r" b="b"/>
              <a:pathLst>
                <a:path w="2079" h="121" extrusionOk="0">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9"/>
            <p:cNvSpPr/>
            <p:nvPr/>
          </p:nvSpPr>
          <p:spPr>
            <a:xfrm>
              <a:off x="1479518" y="3510538"/>
              <a:ext cx="200947" cy="9741"/>
            </a:xfrm>
            <a:custGeom>
              <a:avLst/>
              <a:gdLst/>
              <a:ahLst/>
              <a:cxnLst/>
              <a:rect l="l" t="t" r="r" b="b"/>
              <a:pathLst>
                <a:path w="2496" h="121" extrusionOk="0">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9"/>
            <p:cNvSpPr/>
            <p:nvPr/>
          </p:nvSpPr>
          <p:spPr>
            <a:xfrm>
              <a:off x="1256989" y="3717365"/>
              <a:ext cx="297314" cy="9097"/>
            </a:xfrm>
            <a:custGeom>
              <a:avLst/>
              <a:gdLst/>
              <a:ahLst/>
              <a:cxnLst/>
              <a:rect l="l" t="t" r="r" b="b"/>
              <a:pathLst>
                <a:path w="3693" h="113" extrusionOk="0">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9"/>
            <p:cNvSpPr/>
            <p:nvPr/>
          </p:nvSpPr>
          <p:spPr>
            <a:xfrm>
              <a:off x="1256989" y="3582191"/>
              <a:ext cx="462355" cy="9822"/>
            </a:xfrm>
            <a:custGeom>
              <a:avLst/>
              <a:gdLst/>
              <a:ahLst/>
              <a:cxnLst/>
              <a:rect l="l" t="t" r="r" b="b"/>
              <a:pathLst>
                <a:path w="5743" h="122" extrusionOk="0">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9"/>
            <p:cNvSpPr/>
            <p:nvPr/>
          </p:nvSpPr>
          <p:spPr>
            <a:xfrm>
              <a:off x="1256989" y="3650140"/>
              <a:ext cx="153125" cy="9822"/>
            </a:xfrm>
            <a:custGeom>
              <a:avLst/>
              <a:gdLst/>
              <a:ahLst/>
              <a:cxnLst/>
              <a:rect l="l" t="t" r="r" b="b"/>
              <a:pathLst>
                <a:path w="1902" h="122" extrusionOk="0">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9"/>
            <p:cNvSpPr/>
            <p:nvPr/>
          </p:nvSpPr>
          <p:spPr>
            <a:xfrm>
              <a:off x="1444416" y="3650140"/>
              <a:ext cx="271149" cy="9822"/>
            </a:xfrm>
            <a:custGeom>
              <a:avLst/>
              <a:gdLst/>
              <a:ahLst/>
              <a:cxnLst/>
              <a:rect l="l" t="t" r="r" b="b"/>
              <a:pathLst>
                <a:path w="3368" h="122" extrusionOk="0">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9"/>
            <p:cNvSpPr/>
            <p:nvPr/>
          </p:nvSpPr>
          <p:spPr>
            <a:xfrm>
              <a:off x="912650" y="3420127"/>
              <a:ext cx="298844" cy="298844"/>
            </a:xfrm>
            <a:custGeom>
              <a:avLst/>
              <a:gdLst/>
              <a:ahLst/>
              <a:cxnLst/>
              <a:rect l="l" t="t" r="r" b="b"/>
              <a:pathLst>
                <a:path w="3712" h="3712" extrusionOk="0">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9"/>
            <p:cNvSpPr/>
            <p:nvPr/>
          </p:nvSpPr>
          <p:spPr>
            <a:xfrm>
              <a:off x="908141" y="3415699"/>
              <a:ext cx="307780" cy="307780"/>
            </a:xfrm>
            <a:custGeom>
              <a:avLst/>
              <a:gdLst/>
              <a:ahLst/>
              <a:cxnLst/>
              <a:rect l="l" t="t" r="r" b="b"/>
              <a:pathLst>
                <a:path w="3823" h="3823" extrusionOk="0">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9"/>
            <p:cNvSpPr/>
            <p:nvPr/>
          </p:nvSpPr>
          <p:spPr>
            <a:xfrm>
              <a:off x="899929" y="3422381"/>
              <a:ext cx="298119" cy="298039"/>
            </a:xfrm>
            <a:custGeom>
              <a:avLst/>
              <a:gdLst/>
              <a:ahLst/>
              <a:cxnLst/>
              <a:rect l="l" t="t" r="r" b="b"/>
              <a:pathLst>
                <a:path w="3703" h="3702" extrusionOk="0">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9"/>
            <p:cNvSpPr/>
            <p:nvPr/>
          </p:nvSpPr>
          <p:spPr>
            <a:xfrm>
              <a:off x="895501" y="3417148"/>
              <a:ext cx="307780" cy="307780"/>
            </a:xfrm>
            <a:custGeom>
              <a:avLst/>
              <a:gdLst/>
              <a:ahLst/>
              <a:cxnLst/>
              <a:rect l="l" t="t" r="r" b="b"/>
              <a:pathLst>
                <a:path w="3823" h="3823" extrusionOk="0">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9"/>
            <p:cNvSpPr/>
            <p:nvPr/>
          </p:nvSpPr>
          <p:spPr>
            <a:xfrm>
              <a:off x="1098627" y="3444038"/>
              <a:ext cx="74791" cy="74791"/>
            </a:xfrm>
            <a:custGeom>
              <a:avLst/>
              <a:gdLst/>
              <a:ahLst/>
              <a:cxnLst/>
              <a:rect l="l" t="t" r="r" b="b"/>
              <a:pathLst>
                <a:path w="929" h="929" extrusionOk="0">
                  <a:moveTo>
                    <a:pt x="0" y="1"/>
                  </a:moveTo>
                  <a:lnTo>
                    <a:pt x="0" y="928"/>
                  </a:lnTo>
                  <a:lnTo>
                    <a:pt x="928" y="928"/>
                  </a:lnTo>
                  <a:cubicBezTo>
                    <a:pt x="928" y="409"/>
                    <a:pt x="51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9"/>
            <p:cNvSpPr/>
            <p:nvPr/>
          </p:nvSpPr>
          <p:spPr>
            <a:xfrm>
              <a:off x="1094118" y="3438805"/>
              <a:ext cx="83728" cy="84452"/>
            </a:xfrm>
            <a:custGeom>
              <a:avLst/>
              <a:gdLst/>
              <a:ahLst/>
              <a:cxnLst/>
              <a:rect l="l" t="t" r="r" b="b"/>
              <a:pathLst>
                <a:path w="1040" h="1049" extrusionOk="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9"/>
            <p:cNvSpPr/>
            <p:nvPr/>
          </p:nvSpPr>
          <p:spPr>
            <a:xfrm>
              <a:off x="1539981" y="2967184"/>
              <a:ext cx="514684" cy="462677"/>
            </a:xfrm>
            <a:custGeom>
              <a:avLst/>
              <a:gdLst/>
              <a:ahLst/>
              <a:cxnLst/>
              <a:rect l="l" t="t" r="r" b="b"/>
              <a:pathLst>
                <a:path w="6393" h="5747" extrusionOk="0">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9"/>
            <p:cNvSpPr/>
            <p:nvPr/>
          </p:nvSpPr>
          <p:spPr>
            <a:xfrm>
              <a:off x="1560913" y="2962354"/>
              <a:ext cx="472096" cy="472096"/>
            </a:xfrm>
            <a:custGeom>
              <a:avLst/>
              <a:gdLst/>
              <a:ahLst/>
              <a:cxnLst/>
              <a:rect l="l" t="t" r="r" b="b"/>
              <a:pathLst>
                <a:path w="5864" h="5864" extrusionOk="0">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9"/>
            <p:cNvSpPr/>
            <p:nvPr/>
          </p:nvSpPr>
          <p:spPr>
            <a:xfrm>
              <a:off x="1555680" y="2944642"/>
              <a:ext cx="525150" cy="463079"/>
            </a:xfrm>
            <a:custGeom>
              <a:avLst/>
              <a:gdLst/>
              <a:ahLst/>
              <a:cxnLst/>
              <a:rect l="l" t="t" r="r" b="b"/>
              <a:pathLst>
                <a:path w="6523" h="5752" extrusionOk="0">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9"/>
            <p:cNvSpPr/>
            <p:nvPr/>
          </p:nvSpPr>
          <p:spPr>
            <a:xfrm>
              <a:off x="1581846" y="2939892"/>
              <a:ext cx="472096" cy="472096"/>
            </a:xfrm>
            <a:custGeom>
              <a:avLst/>
              <a:gdLst/>
              <a:ahLst/>
              <a:cxnLst/>
              <a:rect l="l" t="t" r="r" b="b"/>
              <a:pathLst>
                <a:path w="5864" h="5864" extrusionOk="0">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9"/>
            <p:cNvSpPr/>
            <p:nvPr/>
          </p:nvSpPr>
          <p:spPr>
            <a:xfrm>
              <a:off x="1655753" y="3061621"/>
              <a:ext cx="306331" cy="193540"/>
            </a:xfrm>
            <a:custGeom>
              <a:avLst/>
              <a:gdLst/>
              <a:ahLst/>
              <a:cxnLst/>
              <a:rect l="l" t="t" r="r" b="b"/>
              <a:pathLst>
                <a:path w="3805" h="2404" extrusionOk="0">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9"/>
            <p:cNvSpPr/>
            <p:nvPr/>
          </p:nvSpPr>
          <p:spPr>
            <a:xfrm>
              <a:off x="1650520" y="3057193"/>
              <a:ext cx="315992" cy="202476"/>
            </a:xfrm>
            <a:custGeom>
              <a:avLst/>
              <a:gdLst/>
              <a:ahLst/>
              <a:cxnLst/>
              <a:rect l="l" t="t" r="r" b="b"/>
              <a:pathLst>
                <a:path w="3925" h="2515" extrusionOk="0">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4" name="Google Shape;1544;p29"/>
          <p:cNvGrpSpPr/>
          <p:nvPr/>
        </p:nvGrpSpPr>
        <p:grpSpPr>
          <a:xfrm>
            <a:off x="6414297" y="1204526"/>
            <a:ext cx="1469314" cy="944106"/>
            <a:chOff x="5423018" y="1213448"/>
            <a:chExt cx="1203665" cy="773414"/>
          </a:xfrm>
        </p:grpSpPr>
        <p:sp>
          <p:nvSpPr>
            <p:cNvPr id="1545" name="Google Shape;1545;p29"/>
            <p:cNvSpPr/>
            <p:nvPr/>
          </p:nvSpPr>
          <p:spPr>
            <a:xfrm>
              <a:off x="6505138" y="1371577"/>
              <a:ext cx="121545" cy="121073"/>
            </a:xfrm>
            <a:custGeom>
              <a:avLst/>
              <a:gdLst/>
              <a:ahLst/>
              <a:cxnLst/>
              <a:rect l="l" t="t" r="r" b="b"/>
              <a:pathLst>
                <a:path w="2060" h="2052" extrusionOk="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9"/>
            <p:cNvSpPr/>
            <p:nvPr/>
          </p:nvSpPr>
          <p:spPr>
            <a:xfrm>
              <a:off x="5489220" y="1480556"/>
              <a:ext cx="7198" cy="44370"/>
            </a:xfrm>
            <a:custGeom>
              <a:avLst/>
              <a:gdLst/>
              <a:ahLst/>
              <a:cxnLst/>
              <a:rect l="l" t="t" r="r" b="b"/>
              <a:pathLst>
                <a:path w="122" h="752" extrusionOk="0">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9"/>
            <p:cNvSpPr/>
            <p:nvPr/>
          </p:nvSpPr>
          <p:spPr>
            <a:xfrm>
              <a:off x="5489220" y="1575787"/>
              <a:ext cx="7198" cy="44370"/>
            </a:xfrm>
            <a:custGeom>
              <a:avLst/>
              <a:gdLst/>
              <a:ahLst/>
              <a:cxnLst/>
              <a:rect l="l" t="t" r="r" b="b"/>
              <a:pathLst>
                <a:path w="122" h="752" extrusionOk="0">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9"/>
            <p:cNvSpPr/>
            <p:nvPr/>
          </p:nvSpPr>
          <p:spPr>
            <a:xfrm>
              <a:off x="5518250" y="1546757"/>
              <a:ext cx="44370" cy="7198"/>
            </a:xfrm>
            <a:custGeom>
              <a:avLst/>
              <a:gdLst/>
              <a:ahLst/>
              <a:cxnLst/>
              <a:rect l="l" t="t" r="r" b="b"/>
              <a:pathLst>
                <a:path w="752" h="122" extrusionOk="0">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9"/>
            <p:cNvSpPr/>
            <p:nvPr/>
          </p:nvSpPr>
          <p:spPr>
            <a:xfrm>
              <a:off x="5423018" y="1546757"/>
              <a:ext cx="44370" cy="7198"/>
            </a:xfrm>
            <a:custGeom>
              <a:avLst/>
              <a:gdLst/>
              <a:ahLst/>
              <a:cxnLst/>
              <a:rect l="l" t="t" r="r" b="b"/>
              <a:pathLst>
                <a:path w="752" h="122" extrusionOk="0">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9"/>
            <p:cNvSpPr/>
            <p:nvPr/>
          </p:nvSpPr>
          <p:spPr>
            <a:xfrm>
              <a:off x="5446030" y="1570831"/>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9"/>
            <p:cNvSpPr/>
            <p:nvPr/>
          </p:nvSpPr>
          <p:spPr>
            <a:xfrm>
              <a:off x="5442194" y="1567291"/>
              <a:ext cx="33985" cy="33159"/>
            </a:xfrm>
            <a:custGeom>
              <a:avLst/>
              <a:gdLst/>
              <a:ahLst/>
              <a:cxnLst/>
              <a:rect l="l" t="t" r="r" b="b"/>
              <a:pathLst>
                <a:path w="576" h="562" extrusionOk="0">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9"/>
            <p:cNvSpPr/>
            <p:nvPr/>
          </p:nvSpPr>
          <p:spPr>
            <a:xfrm>
              <a:off x="5513352" y="1503508"/>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9"/>
            <p:cNvSpPr/>
            <p:nvPr/>
          </p:nvSpPr>
          <p:spPr>
            <a:xfrm>
              <a:off x="5509517" y="1499968"/>
              <a:ext cx="33985" cy="33159"/>
            </a:xfrm>
            <a:custGeom>
              <a:avLst/>
              <a:gdLst/>
              <a:ahLst/>
              <a:cxnLst/>
              <a:rect l="l" t="t" r="r" b="b"/>
              <a:pathLst>
                <a:path w="576" h="562" extrusionOk="0">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9"/>
            <p:cNvSpPr/>
            <p:nvPr/>
          </p:nvSpPr>
          <p:spPr>
            <a:xfrm>
              <a:off x="5446030" y="1503508"/>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9"/>
            <p:cNvSpPr/>
            <p:nvPr/>
          </p:nvSpPr>
          <p:spPr>
            <a:xfrm>
              <a:off x="5442194" y="1499968"/>
              <a:ext cx="33985" cy="33159"/>
            </a:xfrm>
            <a:custGeom>
              <a:avLst/>
              <a:gdLst/>
              <a:ahLst/>
              <a:cxnLst/>
              <a:rect l="l" t="t" r="r" b="b"/>
              <a:pathLst>
                <a:path w="576" h="562" extrusionOk="0">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9"/>
            <p:cNvSpPr/>
            <p:nvPr/>
          </p:nvSpPr>
          <p:spPr>
            <a:xfrm>
              <a:off x="5513352" y="1570831"/>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9"/>
            <p:cNvSpPr/>
            <p:nvPr/>
          </p:nvSpPr>
          <p:spPr>
            <a:xfrm>
              <a:off x="5509517" y="1567291"/>
              <a:ext cx="33985" cy="33159"/>
            </a:xfrm>
            <a:custGeom>
              <a:avLst/>
              <a:gdLst/>
              <a:ahLst/>
              <a:cxnLst/>
              <a:rect l="l" t="t" r="r" b="b"/>
              <a:pathLst>
                <a:path w="576" h="562" extrusionOk="0">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9"/>
            <p:cNvSpPr/>
            <p:nvPr/>
          </p:nvSpPr>
          <p:spPr>
            <a:xfrm>
              <a:off x="6401705" y="1879536"/>
              <a:ext cx="52571" cy="52040"/>
            </a:xfrm>
            <a:custGeom>
              <a:avLst/>
              <a:gdLst/>
              <a:ahLst/>
              <a:cxnLst/>
              <a:rect l="l" t="t" r="r" b="b"/>
              <a:pathLst>
                <a:path w="891" h="882" extrusionOk="0">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9"/>
            <p:cNvSpPr/>
            <p:nvPr/>
          </p:nvSpPr>
          <p:spPr>
            <a:xfrm>
              <a:off x="5649591" y="1243540"/>
              <a:ext cx="33454" cy="32864"/>
            </a:xfrm>
            <a:custGeom>
              <a:avLst/>
              <a:gdLst/>
              <a:ahLst/>
              <a:cxnLst/>
              <a:rect l="l" t="t" r="r" b="b"/>
              <a:pathLst>
                <a:path w="567" h="557" extrusionOk="0">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9"/>
            <p:cNvSpPr/>
            <p:nvPr/>
          </p:nvSpPr>
          <p:spPr>
            <a:xfrm>
              <a:off x="5647408" y="1634318"/>
              <a:ext cx="784969" cy="105142"/>
            </a:xfrm>
            <a:custGeom>
              <a:avLst/>
              <a:gdLst/>
              <a:ahLst/>
              <a:cxnLst/>
              <a:rect l="l" t="t" r="r" b="b"/>
              <a:pathLst>
                <a:path w="13304" h="1782" extrusionOk="0">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9"/>
            <p:cNvSpPr/>
            <p:nvPr/>
          </p:nvSpPr>
          <p:spPr>
            <a:xfrm>
              <a:off x="5644163" y="1630483"/>
              <a:ext cx="791519" cy="112282"/>
            </a:xfrm>
            <a:custGeom>
              <a:avLst/>
              <a:gdLst/>
              <a:ahLst/>
              <a:cxnLst/>
              <a:rect l="l" t="t" r="r" b="b"/>
              <a:pathLst>
                <a:path w="13415" h="1903" extrusionOk="0">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9"/>
            <p:cNvSpPr/>
            <p:nvPr/>
          </p:nvSpPr>
          <p:spPr>
            <a:xfrm>
              <a:off x="5783174" y="1797993"/>
              <a:ext cx="513499" cy="61363"/>
            </a:xfrm>
            <a:custGeom>
              <a:avLst/>
              <a:gdLst/>
              <a:ahLst/>
              <a:cxnLst/>
              <a:rect l="l" t="t" r="r" b="b"/>
              <a:pathLst>
                <a:path w="8703" h="1040" extrusionOk="0">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9"/>
            <p:cNvSpPr/>
            <p:nvPr/>
          </p:nvSpPr>
          <p:spPr>
            <a:xfrm>
              <a:off x="5779870" y="1794689"/>
              <a:ext cx="520048" cy="67971"/>
            </a:xfrm>
            <a:custGeom>
              <a:avLst/>
              <a:gdLst/>
              <a:ahLst/>
              <a:cxnLst/>
              <a:rect l="l" t="t" r="r" b="b"/>
              <a:pathLst>
                <a:path w="8814" h="1152" extrusionOk="0">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9"/>
            <p:cNvSpPr/>
            <p:nvPr/>
          </p:nvSpPr>
          <p:spPr>
            <a:xfrm>
              <a:off x="5918351" y="1908565"/>
              <a:ext cx="243090" cy="75051"/>
            </a:xfrm>
            <a:custGeom>
              <a:avLst/>
              <a:gdLst/>
              <a:ahLst/>
              <a:cxnLst/>
              <a:rect l="l" t="t" r="r" b="b"/>
              <a:pathLst>
                <a:path w="4120" h="1272" extrusionOk="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9"/>
            <p:cNvSpPr/>
            <p:nvPr/>
          </p:nvSpPr>
          <p:spPr>
            <a:xfrm>
              <a:off x="5915106" y="1904730"/>
              <a:ext cx="249640" cy="82131"/>
            </a:xfrm>
            <a:custGeom>
              <a:avLst/>
              <a:gdLst/>
              <a:ahLst/>
              <a:cxnLst/>
              <a:rect l="l" t="t" r="r" b="b"/>
              <a:pathLst>
                <a:path w="4231" h="1392" extrusionOk="0">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9"/>
            <p:cNvSpPr/>
            <p:nvPr/>
          </p:nvSpPr>
          <p:spPr>
            <a:xfrm>
              <a:off x="5656199" y="1614611"/>
              <a:ext cx="784969" cy="105142"/>
            </a:xfrm>
            <a:custGeom>
              <a:avLst/>
              <a:gdLst/>
              <a:ahLst/>
              <a:cxnLst/>
              <a:rect l="l" t="t" r="r" b="b"/>
              <a:pathLst>
                <a:path w="13304" h="1782" extrusionOk="0">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9"/>
            <p:cNvSpPr/>
            <p:nvPr/>
          </p:nvSpPr>
          <p:spPr>
            <a:xfrm>
              <a:off x="5652895" y="1611366"/>
              <a:ext cx="792109" cy="112223"/>
            </a:xfrm>
            <a:custGeom>
              <a:avLst/>
              <a:gdLst/>
              <a:ahLst/>
              <a:cxnLst/>
              <a:rect l="l" t="t" r="r" b="b"/>
              <a:pathLst>
                <a:path w="13425" h="1902" extrusionOk="0">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9"/>
            <p:cNvSpPr/>
            <p:nvPr/>
          </p:nvSpPr>
          <p:spPr>
            <a:xfrm>
              <a:off x="5742698" y="1644172"/>
              <a:ext cx="607608" cy="42246"/>
            </a:xfrm>
            <a:custGeom>
              <a:avLst/>
              <a:gdLst/>
              <a:ahLst/>
              <a:cxnLst/>
              <a:rect l="l" t="t" r="r" b="b"/>
              <a:pathLst>
                <a:path w="10298" h="716" extrusionOk="0">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9"/>
            <p:cNvSpPr/>
            <p:nvPr/>
          </p:nvSpPr>
          <p:spPr>
            <a:xfrm>
              <a:off x="5792497" y="1778817"/>
              <a:ext cx="512909" cy="61363"/>
            </a:xfrm>
            <a:custGeom>
              <a:avLst/>
              <a:gdLst/>
              <a:ahLst/>
              <a:cxnLst/>
              <a:rect l="l" t="t" r="r" b="b"/>
              <a:pathLst>
                <a:path w="8693" h="1040" extrusionOk="0">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9"/>
            <p:cNvSpPr/>
            <p:nvPr/>
          </p:nvSpPr>
          <p:spPr>
            <a:xfrm>
              <a:off x="5788662" y="1775572"/>
              <a:ext cx="520048" cy="67912"/>
            </a:xfrm>
            <a:custGeom>
              <a:avLst/>
              <a:gdLst/>
              <a:ahLst/>
              <a:cxnLst/>
              <a:rect l="l" t="t" r="r" b="b"/>
              <a:pathLst>
                <a:path w="8814" h="1151" extrusionOk="0">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9"/>
            <p:cNvSpPr/>
            <p:nvPr/>
          </p:nvSpPr>
          <p:spPr>
            <a:xfrm>
              <a:off x="5896460"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9"/>
            <p:cNvSpPr/>
            <p:nvPr/>
          </p:nvSpPr>
          <p:spPr>
            <a:xfrm>
              <a:off x="5953399" y="1795810"/>
              <a:ext cx="27436" cy="27436"/>
            </a:xfrm>
            <a:custGeom>
              <a:avLst/>
              <a:gdLst/>
              <a:ahLst/>
              <a:cxnLst/>
              <a:rect l="l" t="t" r="r" b="b"/>
              <a:pathLst>
                <a:path w="465" h="465" extrusionOk="0">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9"/>
            <p:cNvSpPr/>
            <p:nvPr/>
          </p:nvSpPr>
          <p:spPr>
            <a:xfrm>
              <a:off x="6006502" y="1795810"/>
              <a:ext cx="27436" cy="27436"/>
            </a:xfrm>
            <a:custGeom>
              <a:avLst/>
              <a:gdLst/>
              <a:ahLst/>
              <a:cxnLst/>
              <a:rect l="l" t="t" r="r" b="b"/>
              <a:pathLst>
                <a:path w="465" h="465" extrusionOk="0">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9"/>
            <p:cNvSpPr/>
            <p:nvPr/>
          </p:nvSpPr>
          <p:spPr>
            <a:xfrm>
              <a:off x="6063440" y="1795810"/>
              <a:ext cx="27377" cy="27436"/>
            </a:xfrm>
            <a:custGeom>
              <a:avLst/>
              <a:gdLst/>
              <a:ahLst/>
              <a:cxnLst/>
              <a:rect l="l" t="t" r="r" b="b"/>
              <a:pathLst>
                <a:path w="464" h="465" extrusionOk="0">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9"/>
            <p:cNvSpPr/>
            <p:nvPr/>
          </p:nvSpPr>
          <p:spPr>
            <a:xfrm>
              <a:off x="6118136"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9"/>
            <p:cNvSpPr/>
            <p:nvPr/>
          </p:nvSpPr>
          <p:spPr>
            <a:xfrm>
              <a:off x="6175074" y="1795810"/>
              <a:ext cx="27436" cy="27436"/>
            </a:xfrm>
            <a:custGeom>
              <a:avLst/>
              <a:gdLst/>
              <a:ahLst/>
              <a:cxnLst/>
              <a:rect l="l" t="t" r="r" b="b"/>
              <a:pathLst>
                <a:path w="465" h="465" extrusionOk="0">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9"/>
            <p:cNvSpPr/>
            <p:nvPr/>
          </p:nvSpPr>
          <p:spPr>
            <a:xfrm>
              <a:off x="5860882" y="1237521"/>
              <a:ext cx="328467" cy="328998"/>
            </a:xfrm>
            <a:custGeom>
              <a:avLst/>
              <a:gdLst/>
              <a:ahLst/>
              <a:cxnLst/>
              <a:rect l="l" t="t" r="r" b="b"/>
              <a:pathLst>
                <a:path w="5567" h="5576" extrusionOk="0">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9"/>
            <p:cNvSpPr/>
            <p:nvPr/>
          </p:nvSpPr>
          <p:spPr>
            <a:xfrm>
              <a:off x="5857046" y="1234217"/>
              <a:ext cx="335606" cy="335606"/>
            </a:xfrm>
            <a:custGeom>
              <a:avLst/>
              <a:gdLst/>
              <a:ahLst/>
              <a:cxnLst/>
              <a:rect l="l" t="t" r="r" b="b"/>
              <a:pathLst>
                <a:path w="5688" h="5688" extrusionOk="0">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9"/>
            <p:cNvSpPr/>
            <p:nvPr/>
          </p:nvSpPr>
          <p:spPr>
            <a:xfrm>
              <a:off x="5884424" y="1216693"/>
              <a:ext cx="328998" cy="328998"/>
            </a:xfrm>
            <a:custGeom>
              <a:avLst/>
              <a:gdLst/>
              <a:ahLst/>
              <a:cxnLst/>
              <a:rect l="l" t="t" r="r" b="b"/>
              <a:pathLst>
                <a:path w="5576" h="5576" extrusionOk="0">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9"/>
            <p:cNvSpPr/>
            <p:nvPr/>
          </p:nvSpPr>
          <p:spPr>
            <a:xfrm>
              <a:off x="5881179" y="1213448"/>
              <a:ext cx="335547" cy="335547"/>
            </a:xfrm>
            <a:custGeom>
              <a:avLst/>
              <a:gdLst/>
              <a:ahLst/>
              <a:cxnLst/>
              <a:rect l="l" t="t" r="r" b="b"/>
              <a:pathLst>
                <a:path w="5687" h="5687" extrusionOk="0">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9"/>
            <p:cNvSpPr/>
            <p:nvPr/>
          </p:nvSpPr>
          <p:spPr>
            <a:xfrm>
              <a:off x="5975820" y="1391284"/>
              <a:ext cx="146208" cy="73104"/>
            </a:xfrm>
            <a:custGeom>
              <a:avLst/>
              <a:gdLst/>
              <a:ahLst/>
              <a:cxnLst/>
              <a:rect l="l" t="t" r="r" b="b"/>
              <a:pathLst>
                <a:path w="2478" h="1239" extrusionOk="0">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9"/>
            <p:cNvSpPr/>
            <p:nvPr/>
          </p:nvSpPr>
          <p:spPr>
            <a:xfrm>
              <a:off x="5972575" y="1387508"/>
              <a:ext cx="152757" cy="80479"/>
            </a:xfrm>
            <a:custGeom>
              <a:avLst/>
              <a:gdLst/>
              <a:ahLst/>
              <a:cxnLst/>
              <a:rect l="l" t="t" r="r" b="b"/>
              <a:pathLst>
                <a:path w="2589" h="1364" extrusionOk="0">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9"/>
            <p:cNvSpPr/>
            <p:nvPr/>
          </p:nvSpPr>
          <p:spPr>
            <a:xfrm>
              <a:off x="6007564" y="1298236"/>
              <a:ext cx="83253" cy="82722"/>
            </a:xfrm>
            <a:custGeom>
              <a:avLst/>
              <a:gdLst/>
              <a:ahLst/>
              <a:cxnLst/>
              <a:rect l="l" t="t" r="r" b="b"/>
              <a:pathLst>
                <a:path w="1411" h="1402" extrusionOk="0">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9"/>
            <p:cNvSpPr/>
            <p:nvPr/>
          </p:nvSpPr>
          <p:spPr>
            <a:xfrm>
              <a:off x="6004318" y="1294401"/>
              <a:ext cx="89802" cy="89861"/>
            </a:xfrm>
            <a:custGeom>
              <a:avLst/>
              <a:gdLst/>
              <a:ahLst/>
              <a:cxnLst/>
              <a:rect l="l" t="t" r="r" b="b"/>
              <a:pathLst>
                <a:path w="1522" h="1523" extrusionOk="0">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9"/>
            <p:cNvSpPr/>
            <p:nvPr/>
          </p:nvSpPr>
          <p:spPr>
            <a:xfrm>
              <a:off x="5927673" y="1888858"/>
              <a:ext cx="242559" cy="75582"/>
            </a:xfrm>
            <a:custGeom>
              <a:avLst/>
              <a:gdLst/>
              <a:ahLst/>
              <a:cxnLst/>
              <a:rect l="l" t="t" r="r" b="b"/>
              <a:pathLst>
                <a:path w="4111" h="1281" extrusionOk="0">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9"/>
            <p:cNvSpPr/>
            <p:nvPr/>
          </p:nvSpPr>
          <p:spPr>
            <a:xfrm>
              <a:off x="5924369" y="1885554"/>
              <a:ext cx="249109" cy="82190"/>
            </a:xfrm>
            <a:custGeom>
              <a:avLst/>
              <a:gdLst/>
              <a:ahLst/>
              <a:cxnLst/>
              <a:rect l="l" t="t" r="r" b="b"/>
              <a:pathLst>
                <a:path w="4222" h="1393" extrusionOk="0">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591" name="Google Shape;1591;p30"/>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algn="l"/>
            <a:r>
              <a:rPr lang="en-US" sz="2800" b="1" i="0" dirty="0">
                <a:effectLst/>
                <a:latin typeface="Sora" panose="020B0604020202020204" charset="0"/>
                <a:ea typeface="ADLaM Display" panose="02010000000000000000" pitchFamily="2" charset="0"/>
                <a:cs typeface="Sora" panose="020B0604020202020204" charset="0"/>
              </a:rPr>
              <a:t>Types of Shared Memory Architectures?</a:t>
            </a:r>
            <a:endParaRPr lang="en-US" sz="2800" dirty="0">
              <a:latin typeface="Sora" panose="020B0604020202020204" charset="0"/>
              <a:ea typeface="ADLaM Display" panose="02010000000000000000" pitchFamily="2" charset="0"/>
              <a:cs typeface="Sora" panose="020B0604020202020204" charset="0"/>
            </a:endParaRPr>
          </a:p>
        </p:txBody>
      </p:sp>
      <p:sp>
        <p:nvSpPr>
          <p:cNvPr id="1592" name="Google Shape;1592;p30"/>
          <p:cNvSpPr txBox="1">
            <a:spLocks noGrp="1"/>
          </p:cNvSpPr>
          <p:nvPr>
            <p:ph type="subTitle" idx="4"/>
          </p:nvPr>
        </p:nvSpPr>
        <p:spPr>
          <a:xfrm>
            <a:off x="901850" y="1268886"/>
            <a:ext cx="2196600" cy="80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uniform memory access (UMA)</a:t>
            </a:r>
          </a:p>
        </p:txBody>
      </p:sp>
      <p:sp>
        <p:nvSpPr>
          <p:cNvPr id="1594" name="Google Shape;1594;p30"/>
          <p:cNvSpPr txBox="1">
            <a:spLocks noGrp="1"/>
          </p:cNvSpPr>
          <p:nvPr>
            <p:ph type="subTitle" idx="1"/>
          </p:nvPr>
        </p:nvSpPr>
        <p:spPr>
          <a:xfrm>
            <a:off x="901850" y="2070454"/>
            <a:ext cx="2196600" cy="166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Everyone in the library has equal access to all the books and </a:t>
            </a:r>
            <a:endParaRPr lang="ar-EG" b="1" dirty="0"/>
          </a:p>
          <a:p>
            <a:pPr marL="0" lvl="0" indent="0" algn="ctr" rtl="0">
              <a:spcBef>
                <a:spcPts val="0"/>
              </a:spcBef>
              <a:spcAft>
                <a:spcPts val="0"/>
              </a:spcAft>
              <a:buNone/>
            </a:pPr>
            <a:r>
              <a:rPr lang="en-US" b="1" dirty="0"/>
              <a:t>resources.</a:t>
            </a:r>
            <a:endParaRPr lang="ar-EG" b="1" dirty="0"/>
          </a:p>
          <a:p>
            <a:pPr marL="0" lvl="0" indent="0" algn="ctr" rtl="0">
              <a:spcBef>
                <a:spcPts val="0"/>
              </a:spcBef>
              <a:spcAft>
                <a:spcPts val="0"/>
              </a:spcAft>
              <a:buNone/>
            </a:pPr>
            <a:r>
              <a:rPr lang="en-US" b="1" dirty="0"/>
              <a:t>No matter where you sit, the time it takes to get a book is the same for everyone</a:t>
            </a:r>
            <a:endParaRPr lang="ar-EG" b="1" dirty="0"/>
          </a:p>
          <a:p>
            <a:pPr marL="0" lvl="0" indent="0" algn="ctr" rtl="0">
              <a:spcBef>
                <a:spcPts val="0"/>
              </a:spcBef>
              <a:spcAft>
                <a:spcPts val="0"/>
              </a:spcAft>
              <a:buNone/>
            </a:pPr>
            <a:r>
              <a:rPr lang="en-US" b="1" dirty="0">
                <a:solidFill>
                  <a:schemeClr val="accent1">
                    <a:lumMod val="50000"/>
                  </a:schemeClr>
                </a:solidFill>
              </a:rPr>
              <a:t> each processor has equal access time to any part of the shared memory</a:t>
            </a:r>
          </a:p>
          <a:p>
            <a:pPr marL="0" lvl="0" indent="0" algn="ctr" rtl="0">
              <a:spcBef>
                <a:spcPts val="0"/>
              </a:spcBef>
              <a:spcAft>
                <a:spcPts val="0"/>
              </a:spcAft>
              <a:buNone/>
            </a:pPr>
            <a:endParaRPr lang="en-US" b="1" dirty="0"/>
          </a:p>
        </p:txBody>
      </p:sp>
      <p:sp>
        <p:nvSpPr>
          <p:cNvPr id="1596" name="Google Shape;1596;p30"/>
          <p:cNvSpPr txBox="1">
            <a:spLocks noGrp="1"/>
          </p:cNvSpPr>
          <p:nvPr>
            <p:ph type="subTitle" idx="3"/>
          </p:nvPr>
        </p:nvSpPr>
        <p:spPr>
          <a:xfrm>
            <a:off x="3534568" y="2444334"/>
            <a:ext cx="2196600" cy="18411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The café has different sections, and the time it takes to get a coffee may vary depending on where you're seated.</a:t>
            </a:r>
          </a:p>
          <a:p>
            <a:pPr marL="0" lvl="0" indent="0" algn="ctr" rtl="1">
              <a:spcBef>
                <a:spcPts val="0"/>
              </a:spcBef>
              <a:spcAft>
                <a:spcPts val="0"/>
              </a:spcAft>
              <a:buNone/>
            </a:pPr>
            <a:r>
              <a:rPr lang="en-US" b="1" dirty="0"/>
              <a:t>Those sitting near the coffee counter get their coffee faster than those at a distance.</a:t>
            </a:r>
          </a:p>
          <a:p>
            <a:pPr marL="0" lvl="0" indent="0" algn="ctr" rtl="1">
              <a:spcBef>
                <a:spcPts val="0"/>
              </a:spcBef>
              <a:spcAft>
                <a:spcPts val="0"/>
              </a:spcAft>
              <a:buNone/>
            </a:pPr>
            <a:endParaRPr lang="en-US" b="1" dirty="0"/>
          </a:p>
          <a:p>
            <a:pPr marL="0" lvl="0" indent="0" algn="ctr" rtl="0">
              <a:spcBef>
                <a:spcPts val="0"/>
              </a:spcBef>
              <a:spcAft>
                <a:spcPts val="0"/>
              </a:spcAft>
              <a:buNone/>
            </a:pPr>
            <a:endParaRPr lang="en-US" b="1" dirty="0"/>
          </a:p>
        </p:txBody>
      </p:sp>
      <p:sp>
        <p:nvSpPr>
          <p:cNvPr id="1597" name="Google Shape;1597;p30"/>
          <p:cNvSpPr txBox="1">
            <a:spLocks noGrp="1"/>
          </p:cNvSpPr>
          <p:nvPr>
            <p:ph type="subTitle" idx="6"/>
          </p:nvPr>
        </p:nvSpPr>
        <p:spPr>
          <a:xfrm>
            <a:off x="3534568" y="1538826"/>
            <a:ext cx="2196600" cy="80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Non-uniform memory access (NUMA)</a:t>
            </a:r>
          </a:p>
        </p:txBody>
      </p:sp>
      <p:grpSp>
        <p:nvGrpSpPr>
          <p:cNvPr id="1598" name="Google Shape;1598;p30"/>
          <p:cNvGrpSpPr/>
          <p:nvPr/>
        </p:nvGrpSpPr>
        <p:grpSpPr>
          <a:xfrm>
            <a:off x="7814889" y="900912"/>
            <a:ext cx="887675" cy="801288"/>
            <a:chOff x="6544194" y="2365864"/>
            <a:chExt cx="529544" cy="478038"/>
          </a:xfrm>
        </p:grpSpPr>
        <p:sp>
          <p:nvSpPr>
            <p:cNvPr id="1599" name="Google Shape;1599;p30"/>
            <p:cNvSpPr/>
            <p:nvPr/>
          </p:nvSpPr>
          <p:spPr>
            <a:xfrm>
              <a:off x="6546068" y="2488273"/>
              <a:ext cx="190780" cy="188197"/>
            </a:xfrm>
            <a:custGeom>
              <a:avLst/>
              <a:gdLst/>
              <a:ahLst/>
              <a:cxnLst/>
              <a:rect l="l" t="t" r="r" b="b"/>
              <a:pathLst>
                <a:path w="3767" h="3716" extrusionOk="0">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0"/>
            <p:cNvSpPr/>
            <p:nvPr/>
          </p:nvSpPr>
          <p:spPr>
            <a:xfrm>
              <a:off x="6544194" y="2485487"/>
              <a:ext cx="195490" cy="193515"/>
            </a:xfrm>
            <a:custGeom>
              <a:avLst/>
              <a:gdLst/>
              <a:ahLst/>
              <a:cxnLst/>
              <a:rect l="l" t="t" r="r" b="b"/>
              <a:pathLst>
                <a:path w="3860" h="3821" extrusionOk="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30"/>
            <p:cNvSpPr/>
            <p:nvPr/>
          </p:nvSpPr>
          <p:spPr>
            <a:xfrm>
              <a:off x="6726465" y="2372093"/>
              <a:ext cx="344892" cy="340385"/>
            </a:xfrm>
            <a:custGeom>
              <a:avLst/>
              <a:gdLst/>
              <a:ahLst/>
              <a:cxnLst/>
              <a:rect l="l" t="t" r="r" b="b"/>
              <a:pathLst>
                <a:path w="6810" h="6721" extrusionOk="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0"/>
            <p:cNvSpPr/>
            <p:nvPr/>
          </p:nvSpPr>
          <p:spPr>
            <a:xfrm>
              <a:off x="6723680" y="2369611"/>
              <a:ext cx="350058" cy="345551"/>
            </a:xfrm>
            <a:custGeom>
              <a:avLst/>
              <a:gdLst/>
              <a:ahLst/>
              <a:cxnLst/>
              <a:rect l="l" t="t" r="r" b="b"/>
              <a:pathLst>
                <a:path w="6912" h="6823" extrusionOk="0">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0"/>
            <p:cNvSpPr/>
            <p:nvPr/>
          </p:nvSpPr>
          <p:spPr>
            <a:xfrm>
              <a:off x="6714260" y="2368295"/>
              <a:ext cx="344437" cy="340436"/>
            </a:xfrm>
            <a:custGeom>
              <a:avLst/>
              <a:gdLst/>
              <a:ahLst/>
              <a:cxnLst/>
              <a:rect l="l" t="t" r="r" b="b"/>
              <a:pathLst>
                <a:path w="6801" h="6722" extrusionOk="0">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0"/>
            <p:cNvSpPr/>
            <p:nvPr/>
          </p:nvSpPr>
          <p:spPr>
            <a:xfrm>
              <a:off x="6711474" y="2365864"/>
              <a:ext cx="348640" cy="345551"/>
            </a:xfrm>
            <a:custGeom>
              <a:avLst/>
              <a:gdLst/>
              <a:ahLst/>
              <a:cxnLst/>
              <a:rect l="l" t="t" r="r" b="b"/>
              <a:pathLst>
                <a:path w="6884" h="6823" extrusionOk="0">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0"/>
            <p:cNvSpPr/>
            <p:nvPr/>
          </p:nvSpPr>
          <p:spPr>
            <a:xfrm>
              <a:off x="6650396" y="2651907"/>
              <a:ext cx="191691" cy="189463"/>
            </a:xfrm>
            <a:custGeom>
              <a:avLst/>
              <a:gdLst/>
              <a:ahLst/>
              <a:cxnLst/>
              <a:rect l="l" t="t" r="r" b="b"/>
              <a:pathLst>
                <a:path w="3785" h="3741" extrusionOk="0">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0"/>
            <p:cNvSpPr/>
            <p:nvPr/>
          </p:nvSpPr>
          <p:spPr>
            <a:xfrm>
              <a:off x="6647104" y="2648969"/>
              <a:ext cx="197364" cy="194933"/>
            </a:xfrm>
            <a:custGeom>
              <a:avLst/>
              <a:gdLst/>
              <a:ahLst/>
              <a:cxnLst/>
              <a:rect l="l" t="t" r="r" b="b"/>
              <a:pathLst>
                <a:path w="3897" h="3849" extrusionOk="0">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0"/>
            <p:cNvSpPr/>
            <p:nvPr/>
          </p:nvSpPr>
          <p:spPr>
            <a:xfrm>
              <a:off x="6548904" y="2480423"/>
              <a:ext cx="190780" cy="188501"/>
            </a:xfrm>
            <a:custGeom>
              <a:avLst/>
              <a:gdLst/>
              <a:ahLst/>
              <a:cxnLst/>
              <a:rect l="l" t="t" r="r" b="b"/>
              <a:pathLst>
                <a:path w="3767" h="3722" extrusionOk="0">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0"/>
            <p:cNvSpPr/>
            <p:nvPr/>
          </p:nvSpPr>
          <p:spPr>
            <a:xfrm>
              <a:off x="6546068" y="2477941"/>
              <a:ext cx="196452" cy="193565"/>
            </a:xfrm>
            <a:custGeom>
              <a:avLst/>
              <a:gdLst/>
              <a:ahLst/>
              <a:cxnLst/>
              <a:rect l="l" t="t" r="r" b="b"/>
              <a:pathLst>
                <a:path w="3879" h="3822" extrusionOk="0">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0744624E-9912-9C3C-B545-719190374A3E}"/>
              </a:ext>
            </a:extLst>
          </p:cNvPr>
          <p:cNvSpPr txBox="1"/>
          <p:nvPr/>
        </p:nvSpPr>
        <p:spPr>
          <a:xfrm>
            <a:off x="5858256" y="1886397"/>
            <a:ext cx="3206496" cy="1770698"/>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b="1" dirty="0">
                <a:solidFill>
                  <a:schemeClr val="accent1">
                    <a:lumMod val="50000"/>
                  </a:schemeClr>
                </a:solidFill>
                <a:latin typeface="Open Sans" pitchFamily="2" charset="0"/>
                <a:ea typeface="Open Sans" pitchFamily="2" charset="0"/>
                <a:cs typeface="Open Sans" pitchFamily="2" charset="0"/>
              </a:rPr>
              <a:t>access times to different parts of the shared memory may vary. It's like some parts of the memory are closer to specific processors, and accessing data in those areas is faster for the nearby processors.</a:t>
            </a:r>
          </a:p>
        </p:txBody>
      </p:sp>
      <p:cxnSp>
        <p:nvCxnSpPr>
          <p:cNvPr id="5" name="Connector: Curved 4">
            <a:extLst>
              <a:ext uri="{FF2B5EF4-FFF2-40B4-BE49-F238E27FC236}">
                <a16:creationId xmlns:a16="http://schemas.microsoft.com/office/drawing/2014/main" id="{9FF73247-800F-6861-4B71-033D76AB7928}"/>
              </a:ext>
            </a:extLst>
          </p:cNvPr>
          <p:cNvCxnSpPr>
            <a:stCxn id="1596" idx="2"/>
            <a:endCxn id="2" idx="2"/>
          </p:cNvCxnSpPr>
          <p:nvPr/>
        </p:nvCxnSpPr>
        <p:spPr>
          <a:xfrm rot="5400000" flipH="1" flipV="1">
            <a:off x="5732989" y="2556974"/>
            <a:ext cx="628393" cy="2828636"/>
          </a:xfrm>
          <a:prstGeom prst="curvedConnector3">
            <a:avLst>
              <a:gd name="adj1" fmla="val -36379"/>
            </a:avLst>
          </a:prstGeom>
          <a:ln>
            <a:tailEnd type="triangle"/>
          </a:ln>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591" name="Google Shape;1591;p30"/>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algn="ctr"/>
            <a:r>
              <a:rPr lang="en-US" sz="2800" b="1" i="0" dirty="0">
                <a:effectLst/>
                <a:latin typeface="Sora" panose="020B0604020202020204" charset="0"/>
                <a:ea typeface="ADLaM Display" panose="02010000000000000000" pitchFamily="2" charset="0"/>
                <a:cs typeface="Sora" panose="020B0604020202020204" charset="0"/>
              </a:rPr>
              <a:t>Scientific Definition</a:t>
            </a:r>
            <a:endParaRPr lang="en-US" sz="2800" dirty="0">
              <a:latin typeface="Sora" panose="020B0604020202020204" charset="0"/>
              <a:ea typeface="ADLaM Display" panose="02010000000000000000" pitchFamily="2" charset="0"/>
              <a:cs typeface="Sora" panose="020B0604020202020204" charset="0"/>
            </a:endParaRPr>
          </a:p>
        </p:txBody>
      </p:sp>
      <p:sp>
        <p:nvSpPr>
          <p:cNvPr id="1592" name="Google Shape;1592;p30"/>
          <p:cNvSpPr txBox="1">
            <a:spLocks noGrp="1"/>
          </p:cNvSpPr>
          <p:nvPr>
            <p:ph type="subTitle" idx="4"/>
          </p:nvPr>
        </p:nvSpPr>
        <p:spPr>
          <a:xfrm>
            <a:off x="901850" y="1268886"/>
            <a:ext cx="2196600" cy="80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uniform memory access (UMA)</a:t>
            </a:r>
          </a:p>
        </p:txBody>
      </p:sp>
      <p:sp>
        <p:nvSpPr>
          <p:cNvPr id="1594" name="Google Shape;1594;p30"/>
          <p:cNvSpPr txBox="1">
            <a:spLocks noGrp="1"/>
          </p:cNvSpPr>
          <p:nvPr>
            <p:ph type="subTitle" idx="1"/>
          </p:nvPr>
        </p:nvSpPr>
        <p:spPr>
          <a:xfrm>
            <a:off x="901850" y="2070454"/>
            <a:ext cx="2196600" cy="159476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In shared memory multiprocessor systems, all processors access a single memory through an interconnection network, ensuring equal access time and speed</a:t>
            </a:r>
          </a:p>
          <a:p>
            <a:pPr marL="0" lvl="0" indent="0" algn="ctr" rtl="0">
              <a:spcBef>
                <a:spcPts val="0"/>
              </a:spcBef>
              <a:spcAft>
                <a:spcPts val="0"/>
              </a:spcAft>
              <a:buNone/>
            </a:pPr>
            <a:r>
              <a:rPr lang="en-US" b="1" dirty="0"/>
              <a:t>it is also known as </a:t>
            </a:r>
            <a:r>
              <a:rPr lang="en-US" b="1" dirty="0">
                <a:solidFill>
                  <a:schemeClr val="accent1">
                    <a:lumMod val="50000"/>
                  </a:schemeClr>
                </a:solidFill>
              </a:rPr>
              <a:t>SMP (Symmetric multiprocessor) systems.</a:t>
            </a:r>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p:txBody>
      </p:sp>
      <p:sp>
        <p:nvSpPr>
          <p:cNvPr id="1596" name="Google Shape;1596;p30"/>
          <p:cNvSpPr txBox="1">
            <a:spLocks noGrp="1"/>
          </p:cNvSpPr>
          <p:nvPr>
            <p:ph type="subTitle" idx="3"/>
          </p:nvPr>
        </p:nvSpPr>
        <p:spPr>
          <a:xfrm>
            <a:off x="5429309" y="2310075"/>
            <a:ext cx="2196600" cy="18411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In this model, each processor connects to </a:t>
            </a:r>
            <a:r>
              <a:rPr lang="en-US" b="1" dirty="0">
                <a:solidFill>
                  <a:schemeClr val="accent1">
                    <a:lumMod val="50000"/>
                  </a:schemeClr>
                </a:solidFill>
              </a:rPr>
              <a:t>dedicated memory</a:t>
            </a:r>
            <a:r>
              <a:rPr lang="en-US" b="1" dirty="0"/>
              <a:t>, creating a unified address space with variable memory access times based on processor distance. </a:t>
            </a:r>
            <a:endParaRPr lang="ar-EG" b="1" dirty="0"/>
          </a:p>
          <a:p>
            <a:pPr marL="0" lvl="0" indent="0" algn="ctr" rtl="0">
              <a:spcBef>
                <a:spcPts val="0"/>
              </a:spcBef>
              <a:spcAft>
                <a:spcPts val="0"/>
              </a:spcAft>
              <a:buNone/>
            </a:pPr>
            <a:r>
              <a:rPr lang="en-US" b="1" dirty="0"/>
              <a:t>Access to any memory location is achieved using </a:t>
            </a:r>
            <a:r>
              <a:rPr lang="en-US" b="1" dirty="0">
                <a:solidFill>
                  <a:schemeClr val="accent1">
                    <a:lumMod val="50000"/>
                  </a:schemeClr>
                </a:solidFill>
              </a:rPr>
              <a:t>physical addresses</a:t>
            </a:r>
            <a:r>
              <a:rPr lang="en-US" b="1" dirty="0"/>
              <a:t>.</a:t>
            </a:r>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p:txBody>
      </p:sp>
      <p:sp>
        <p:nvSpPr>
          <p:cNvPr id="1597" name="Google Shape;1597;p30"/>
          <p:cNvSpPr txBox="1">
            <a:spLocks noGrp="1"/>
          </p:cNvSpPr>
          <p:nvPr>
            <p:ph type="subTitle" idx="6"/>
          </p:nvPr>
        </p:nvSpPr>
        <p:spPr>
          <a:xfrm>
            <a:off x="5429309" y="1508852"/>
            <a:ext cx="2196600" cy="80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Non-uniform memory access (NUMA)</a:t>
            </a:r>
          </a:p>
        </p:txBody>
      </p:sp>
      <p:grpSp>
        <p:nvGrpSpPr>
          <p:cNvPr id="1598" name="Google Shape;1598;p30"/>
          <p:cNvGrpSpPr/>
          <p:nvPr/>
        </p:nvGrpSpPr>
        <p:grpSpPr>
          <a:xfrm>
            <a:off x="7814889" y="900912"/>
            <a:ext cx="887675" cy="801288"/>
            <a:chOff x="6544194" y="2365864"/>
            <a:chExt cx="529544" cy="478038"/>
          </a:xfrm>
        </p:grpSpPr>
        <p:sp>
          <p:nvSpPr>
            <p:cNvPr id="1599" name="Google Shape;1599;p30"/>
            <p:cNvSpPr/>
            <p:nvPr/>
          </p:nvSpPr>
          <p:spPr>
            <a:xfrm>
              <a:off x="6546068" y="2488273"/>
              <a:ext cx="190780" cy="188197"/>
            </a:xfrm>
            <a:custGeom>
              <a:avLst/>
              <a:gdLst/>
              <a:ahLst/>
              <a:cxnLst/>
              <a:rect l="l" t="t" r="r" b="b"/>
              <a:pathLst>
                <a:path w="3767" h="3716" extrusionOk="0">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0"/>
            <p:cNvSpPr/>
            <p:nvPr/>
          </p:nvSpPr>
          <p:spPr>
            <a:xfrm>
              <a:off x="6544194" y="2485487"/>
              <a:ext cx="195490" cy="193515"/>
            </a:xfrm>
            <a:custGeom>
              <a:avLst/>
              <a:gdLst/>
              <a:ahLst/>
              <a:cxnLst/>
              <a:rect l="l" t="t" r="r" b="b"/>
              <a:pathLst>
                <a:path w="3860" h="3821" extrusionOk="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30"/>
            <p:cNvSpPr/>
            <p:nvPr/>
          </p:nvSpPr>
          <p:spPr>
            <a:xfrm>
              <a:off x="6726465" y="2372093"/>
              <a:ext cx="344892" cy="340385"/>
            </a:xfrm>
            <a:custGeom>
              <a:avLst/>
              <a:gdLst/>
              <a:ahLst/>
              <a:cxnLst/>
              <a:rect l="l" t="t" r="r" b="b"/>
              <a:pathLst>
                <a:path w="6810" h="6721" extrusionOk="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0"/>
            <p:cNvSpPr/>
            <p:nvPr/>
          </p:nvSpPr>
          <p:spPr>
            <a:xfrm>
              <a:off x="6723680" y="2369611"/>
              <a:ext cx="350058" cy="345551"/>
            </a:xfrm>
            <a:custGeom>
              <a:avLst/>
              <a:gdLst/>
              <a:ahLst/>
              <a:cxnLst/>
              <a:rect l="l" t="t" r="r" b="b"/>
              <a:pathLst>
                <a:path w="6912" h="6823" extrusionOk="0">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0"/>
            <p:cNvSpPr/>
            <p:nvPr/>
          </p:nvSpPr>
          <p:spPr>
            <a:xfrm>
              <a:off x="6714260" y="2368295"/>
              <a:ext cx="344437" cy="340436"/>
            </a:xfrm>
            <a:custGeom>
              <a:avLst/>
              <a:gdLst/>
              <a:ahLst/>
              <a:cxnLst/>
              <a:rect l="l" t="t" r="r" b="b"/>
              <a:pathLst>
                <a:path w="6801" h="6722" extrusionOk="0">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0"/>
            <p:cNvSpPr/>
            <p:nvPr/>
          </p:nvSpPr>
          <p:spPr>
            <a:xfrm>
              <a:off x="6711474" y="2365864"/>
              <a:ext cx="348640" cy="345551"/>
            </a:xfrm>
            <a:custGeom>
              <a:avLst/>
              <a:gdLst/>
              <a:ahLst/>
              <a:cxnLst/>
              <a:rect l="l" t="t" r="r" b="b"/>
              <a:pathLst>
                <a:path w="6884" h="6823" extrusionOk="0">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0"/>
            <p:cNvSpPr/>
            <p:nvPr/>
          </p:nvSpPr>
          <p:spPr>
            <a:xfrm>
              <a:off x="6650396" y="2651907"/>
              <a:ext cx="191691" cy="189463"/>
            </a:xfrm>
            <a:custGeom>
              <a:avLst/>
              <a:gdLst/>
              <a:ahLst/>
              <a:cxnLst/>
              <a:rect l="l" t="t" r="r" b="b"/>
              <a:pathLst>
                <a:path w="3785" h="3741" extrusionOk="0">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0"/>
            <p:cNvSpPr/>
            <p:nvPr/>
          </p:nvSpPr>
          <p:spPr>
            <a:xfrm>
              <a:off x="6647104" y="2648969"/>
              <a:ext cx="197364" cy="194933"/>
            </a:xfrm>
            <a:custGeom>
              <a:avLst/>
              <a:gdLst/>
              <a:ahLst/>
              <a:cxnLst/>
              <a:rect l="l" t="t" r="r" b="b"/>
              <a:pathLst>
                <a:path w="3897" h="3849" extrusionOk="0">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0"/>
            <p:cNvSpPr/>
            <p:nvPr/>
          </p:nvSpPr>
          <p:spPr>
            <a:xfrm>
              <a:off x="6548904" y="2480423"/>
              <a:ext cx="190780" cy="188501"/>
            </a:xfrm>
            <a:custGeom>
              <a:avLst/>
              <a:gdLst/>
              <a:ahLst/>
              <a:cxnLst/>
              <a:rect l="l" t="t" r="r" b="b"/>
              <a:pathLst>
                <a:path w="3767" h="3722" extrusionOk="0">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0"/>
            <p:cNvSpPr/>
            <p:nvPr/>
          </p:nvSpPr>
          <p:spPr>
            <a:xfrm>
              <a:off x="6546068" y="2477941"/>
              <a:ext cx="196452" cy="193565"/>
            </a:xfrm>
            <a:custGeom>
              <a:avLst/>
              <a:gdLst/>
              <a:ahLst/>
              <a:cxnLst/>
              <a:rect l="l" t="t" r="r" b="b"/>
              <a:pathLst>
                <a:path w="3879" h="3822" extrusionOk="0">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1" name="Picture 3" descr="Vs versus letters icon Royalty Free Vector Image">
            <a:extLst>
              <a:ext uri="{FF2B5EF4-FFF2-40B4-BE49-F238E27FC236}">
                <a16:creationId xmlns:a16="http://schemas.microsoft.com/office/drawing/2014/main" id="{9EE838EC-0DE2-146D-760B-50C7ED08A9C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63518" y1="51738" x2="63564" y2="56296"/>
                        <a14:foregroundMark x1="63463" y1="46111" x2="63480" y2="47784"/>
                        <a14:foregroundMark x1="58236" y1="59143" x2="51952" y2="62500"/>
                        <a14:foregroundMark x1="63564" y1="56296" x2="62224" y2="57012"/>
                        <a14:foregroundMark x1="51952" y1="62500" x2="50851" y2="62222"/>
                        <a14:backgroundMark x1="60861" y1="49444" x2="63664" y2="49444"/>
                        <a14:backgroundMark x1="62963" y1="58241" x2="58659" y2="57315"/>
                        <a14:backgroundMark x1="63263" y1="49444" x2="66967" y2="51296"/>
                        <a14:backgroundMark x1="60260" y1="60000" x2="58058" y2="58796"/>
                        <a14:backgroundMark x1="57658" y1="58241" x2="57558" y2="59074"/>
                      </a14:backgroundRemoval>
                    </a14:imgEffect>
                  </a14:imgLayer>
                </a14:imgProps>
              </a:ext>
              <a:ext uri="{28A0092B-C50C-407E-A947-70E740481C1C}">
                <a14:useLocalDpi xmlns:a14="http://schemas.microsoft.com/office/drawing/2010/main" val="0"/>
              </a:ext>
            </a:extLst>
          </a:blip>
          <a:srcRect/>
          <a:stretch>
            <a:fillRect/>
          </a:stretch>
        </p:blipFill>
        <p:spPr bwMode="auto">
          <a:xfrm>
            <a:off x="3346011" y="1508852"/>
            <a:ext cx="2079307"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191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pic>
        <p:nvPicPr>
          <p:cNvPr id="1026" name="Picture 2" descr="Difference between Uniform Memory Access (UMA) and Non-Uniform Memory  Access (NUMA). - YouTube">
            <a:extLst>
              <a:ext uri="{FF2B5EF4-FFF2-40B4-BE49-F238E27FC236}">
                <a16:creationId xmlns:a16="http://schemas.microsoft.com/office/drawing/2014/main" id="{3AE77D90-5802-14BB-D1D6-960787998C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6458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graphicFrame>
        <p:nvGraphicFramePr>
          <p:cNvPr id="14" name="Table 13">
            <a:extLst>
              <a:ext uri="{FF2B5EF4-FFF2-40B4-BE49-F238E27FC236}">
                <a16:creationId xmlns:a16="http://schemas.microsoft.com/office/drawing/2014/main" id="{4635829F-653E-F781-7ACC-B63719696369}"/>
              </a:ext>
            </a:extLst>
          </p:cNvPr>
          <p:cNvGraphicFramePr>
            <a:graphicFrameLocks noGrp="1"/>
          </p:cNvGraphicFramePr>
          <p:nvPr>
            <p:extLst>
              <p:ext uri="{D42A27DB-BD31-4B8C-83A1-F6EECF244321}">
                <p14:modId xmlns:p14="http://schemas.microsoft.com/office/powerpoint/2010/main" val="3719443502"/>
              </p:ext>
            </p:extLst>
          </p:nvPr>
        </p:nvGraphicFramePr>
        <p:xfrm>
          <a:off x="697042" y="642873"/>
          <a:ext cx="7749915" cy="3857754"/>
        </p:xfrm>
        <a:graphic>
          <a:graphicData uri="http://schemas.openxmlformats.org/drawingml/2006/table">
            <a:tbl>
              <a:tblPr>
                <a:tableStyleId>{3C2FFA5D-87B4-456A-9821-1D502468CF0F}</a:tableStyleId>
              </a:tblPr>
              <a:tblGrid>
                <a:gridCol w="2583305">
                  <a:extLst>
                    <a:ext uri="{9D8B030D-6E8A-4147-A177-3AD203B41FA5}">
                      <a16:colId xmlns:a16="http://schemas.microsoft.com/office/drawing/2014/main" val="1896281997"/>
                    </a:ext>
                  </a:extLst>
                </a:gridCol>
                <a:gridCol w="2583305">
                  <a:extLst>
                    <a:ext uri="{9D8B030D-6E8A-4147-A177-3AD203B41FA5}">
                      <a16:colId xmlns:a16="http://schemas.microsoft.com/office/drawing/2014/main" val="696338556"/>
                    </a:ext>
                  </a:extLst>
                </a:gridCol>
                <a:gridCol w="2583305">
                  <a:extLst>
                    <a:ext uri="{9D8B030D-6E8A-4147-A177-3AD203B41FA5}">
                      <a16:colId xmlns:a16="http://schemas.microsoft.com/office/drawing/2014/main" val="1323997898"/>
                    </a:ext>
                  </a:extLst>
                </a:gridCol>
              </a:tblGrid>
              <a:tr h="324232">
                <a:tc>
                  <a:txBody>
                    <a:bodyPr/>
                    <a:lstStyle/>
                    <a:p>
                      <a:pPr algn="l" fontAlgn="t"/>
                      <a:r>
                        <a:rPr lang="en-US" sz="1000" b="1" dirty="0">
                          <a:solidFill>
                            <a:srgbClr val="000000"/>
                          </a:solidFill>
                          <a:effectLst/>
                          <a:latin typeface="Open Sans" pitchFamily="2" charset="0"/>
                          <a:ea typeface="Open Sans" pitchFamily="2" charset="0"/>
                          <a:cs typeface="Open Sans" pitchFamily="2" charset="0"/>
                        </a:rPr>
                        <a:t>Features</a:t>
                      </a:r>
                    </a:p>
                  </a:txBody>
                  <a:tcPr marL="64056" marR="64056" marT="64056" marB="64056"/>
                </a:tc>
                <a:tc>
                  <a:txBody>
                    <a:bodyPr/>
                    <a:lstStyle/>
                    <a:p>
                      <a:pPr algn="l" fontAlgn="t"/>
                      <a:r>
                        <a:rPr lang="en-US" sz="1000" b="1" dirty="0">
                          <a:solidFill>
                            <a:srgbClr val="000000"/>
                          </a:solidFill>
                          <a:effectLst/>
                          <a:latin typeface="Open Sans" pitchFamily="2" charset="0"/>
                          <a:ea typeface="Open Sans" pitchFamily="2" charset="0"/>
                          <a:cs typeface="Open Sans" pitchFamily="2" charset="0"/>
                        </a:rPr>
                        <a:t>UMA</a:t>
                      </a:r>
                    </a:p>
                  </a:txBody>
                  <a:tcPr marL="64056" marR="64056" marT="64056" marB="64056"/>
                </a:tc>
                <a:tc>
                  <a:txBody>
                    <a:bodyPr/>
                    <a:lstStyle/>
                    <a:p>
                      <a:pPr algn="l" fontAlgn="t"/>
                      <a:r>
                        <a:rPr lang="en-US" sz="1000" b="1" dirty="0">
                          <a:solidFill>
                            <a:srgbClr val="000000"/>
                          </a:solidFill>
                          <a:effectLst/>
                          <a:latin typeface="Open Sans" pitchFamily="2" charset="0"/>
                          <a:ea typeface="Open Sans" pitchFamily="2" charset="0"/>
                          <a:cs typeface="Open Sans" pitchFamily="2" charset="0"/>
                        </a:rPr>
                        <a:t>NUMA</a:t>
                      </a:r>
                    </a:p>
                  </a:txBody>
                  <a:tcPr marL="64056" marR="64056" marT="64056" marB="64056"/>
                </a:tc>
                <a:extLst>
                  <a:ext uri="{0D108BD9-81ED-4DB2-BD59-A6C34878D82A}">
                    <a16:rowId xmlns:a16="http://schemas.microsoft.com/office/drawing/2014/main" val="200210434"/>
                  </a:ext>
                </a:extLst>
              </a:tr>
              <a:tr h="627178">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Full Forms</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UMA is an abbreviation for Uniform Memory Access.</a:t>
                      </a:r>
                    </a:p>
                  </a:txBody>
                  <a:tcPr marL="42704" marR="42704" marT="42704" marB="42704"/>
                </a:tc>
                <a:tc>
                  <a:txBody>
                    <a:bodyPr/>
                    <a:lstStyle/>
                    <a:p>
                      <a:pPr algn="ctr" fontAlgn="t"/>
                      <a:r>
                        <a:rPr lang="en-US" sz="1000" b="0">
                          <a:solidFill>
                            <a:srgbClr val="333333"/>
                          </a:solidFill>
                          <a:effectLst/>
                          <a:latin typeface="Open Sans" pitchFamily="2" charset="0"/>
                          <a:ea typeface="Open Sans" pitchFamily="2" charset="0"/>
                          <a:cs typeface="Open Sans" pitchFamily="2" charset="0"/>
                        </a:rPr>
                        <a:t>NUMA is an abbreviation for Non-Uniform Memory Access.</a:t>
                      </a:r>
                    </a:p>
                  </a:txBody>
                  <a:tcPr marL="42704" marR="42704" marT="42704" marB="42704"/>
                </a:tc>
                <a:extLst>
                  <a:ext uri="{0D108BD9-81ED-4DB2-BD59-A6C34878D82A}">
                    <a16:rowId xmlns:a16="http://schemas.microsoft.com/office/drawing/2014/main" val="1015394449"/>
                  </a:ext>
                </a:extLst>
              </a:tr>
              <a:tr h="451026">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Memory Controller</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contains a single memory controller.</a:t>
                      </a:r>
                    </a:p>
                  </a:txBody>
                  <a:tcPr marL="42704" marR="42704" marT="42704" marB="42704"/>
                </a:tc>
                <a:tc>
                  <a:txBody>
                    <a:bodyPr/>
                    <a:lstStyle/>
                    <a:p>
                      <a:pPr algn="ctr" fontAlgn="t"/>
                      <a:r>
                        <a:rPr lang="en-US" sz="1000" b="0">
                          <a:solidFill>
                            <a:srgbClr val="333333"/>
                          </a:solidFill>
                          <a:effectLst/>
                          <a:latin typeface="Open Sans" pitchFamily="2" charset="0"/>
                          <a:ea typeface="Open Sans" pitchFamily="2" charset="0"/>
                          <a:cs typeface="Open Sans" pitchFamily="2" charset="0"/>
                        </a:rPr>
                        <a:t>It contains several memory controllers.</a:t>
                      </a:r>
                    </a:p>
                  </a:txBody>
                  <a:tcPr marL="42704" marR="42704" marT="42704" marB="42704"/>
                </a:tc>
                <a:extLst>
                  <a:ext uri="{0D108BD9-81ED-4DB2-BD59-A6C34878D82A}">
                    <a16:rowId xmlns:a16="http://schemas.microsoft.com/office/drawing/2014/main" val="1727388762"/>
                  </a:ext>
                </a:extLst>
              </a:tr>
              <a:tr h="651216">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Memory Access Time</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contains balanced or equal memory access time.</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Its memory access time changes according to the distance of the microprocessor.</a:t>
                      </a:r>
                    </a:p>
                  </a:txBody>
                  <a:tcPr marL="42704" marR="42704" marT="42704" marB="42704"/>
                </a:tc>
                <a:extLst>
                  <a:ext uri="{0D108BD9-81ED-4DB2-BD59-A6C34878D82A}">
                    <a16:rowId xmlns:a16="http://schemas.microsoft.com/office/drawing/2014/main" val="3394396528"/>
                  </a:ext>
                </a:extLst>
              </a:tr>
              <a:tr h="274873">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Memory Access</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Its memory access is slow.</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Its memory access is faster.</a:t>
                      </a:r>
                    </a:p>
                  </a:txBody>
                  <a:tcPr marL="42704" marR="42704" marT="42704" marB="42704"/>
                </a:tc>
                <a:extLst>
                  <a:ext uri="{0D108BD9-81ED-4DB2-BD59-A6C34878D82A}">
                    <a16:rowId xmlns:a16="http://schemas.microsoft.com/office/drawing/2014/main" val="3487082234"/>
                  </a:ext>
                </a:extLst>
              </a:tr>
              <a:tr h="627178">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Suitability</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is mainly utilized in time-sharing and general-purpose applications.</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is mainly utilized in time-critical and real-time apps.</a:t>
                      </a:r>
                    </a:p>
                  </a:txBody>
                  <a:tcPr marL="42704" marR="42704" marT="42704" marB="42704"/>
                </a:tc>
                <a:extLst>
                  <a:ext uri="{0D108BD9-81ED-4DB2-BD59-A6C34878D82A}">
                    <a16:rowId xmlns:a16="http://schemas.microsoft.com/office/drawing/2014/main" val="1224004055"/>
                  </a:ext>
                </a:extLst>
              </a:tr>
              <a:tr h="274873">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Bandwidth</a:t>
                      </a:r>
                    </a:p>
                  </a:txBody>
                  <a:tcPr marL="42704" marR="42704" marT="42704" marB="42704"/>
                </a:tc>
                <a:tc>
                  <a:txBody>
                    <a:bodyPr/>
                    <a:lstStyle/>
                    <a:p>
                      <a:pPr algn="ctr" fontAlgn="t"/>
                      <a:r>
                        <a:rPr lang="en-US" sz="1000" b="0">
                          <a:solidFill>
                            <a:srgbClr val="333333"/>
                          </a:solidFill>
                          <a:effectLst/>
                          <a:latin typeface="Open Sans" pitchFamily="2" charset="0"/>
                          <a:ea typeface="Open Sans" pitchFamily="2" charset="0"/>
                          <a:cs typeface="Open Sans" pitchFamily="2" charset="0"/>
                        </a:rPr>
                        <a:t>It has limited bandwidth.</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has more bandwidth.</a:t>
                      </a:r>
                    </a:p>
                  </a:txBody>
                  <a:tcPr marL="42704" marR="42704" marT="42704" marB="42704"/>
                </a:tc>
                <a:extLst>
                  <a:ext uri="{0D108BD9-81ED-4DB2-BD59-A6C34878D82A}">
                    <a16:rowId xmlns:a16="http://schemas.microsoft.com/office/drawing/2014/main" val="198480299"/>
                  </a:ext>
                </a:extLst>
              </a:tr>
              <a:tr h="627178">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Bus type</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employs single, multiple, and crossbar buses.</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employs hierarchical and tree-structured buses and network connections.</a:t>
                      </a:r>
                    </a:p>
                  </a:txBody>
                  <a:tcPr marL="42704" marR="42704" marT="42704" marB="42704"/>
                </a:tc>
                <a:extLst>
                  <a:ext uri="{0D108BD9-81ED-4DB2-BD59-A6C34878D82A}">
                    <a16:rowId xmlns:a16="http://schemas.microsoft.com/office/drawing/2014/main" val="3372092653"/>
                  </a:ext>
                </a:extLst>
              </a:tr>
            </a:tbl>
          </a:graphicData>
        </a:graphic>
      </p:graphicFrame>
    </p:spTree>
    <p:extLst>
      <p:ext uri="{BB962C8B-B14F-4D97-AF65-F5344CB8AC3E}">
        <p14:creationId xmlns:p14="http://schemas.microsoft.com/office/powerpoint/2010/main" val="25559202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4" name="Title 3">
            <a:extLst>
              <a:ext uri="{FF2B5EF4-FFF2-40B4-BE49-F238E27FC236}">
                <a16:creationId xmlns:a16="http://schemas.microsoft.com/office/drawing/2014/main" id="{63492B9B-E31A-A43D-3118-450A1893A0DD}"/>
              </a:ext>
            </a:extLst>
          </p:cNvPr>
          <p:cNvSpPr>
            <a:spLocks noGrp="1"/>
          </p:cNvSpPr>
          <p:nvPr>
            <p:ph type="title"/>
          </p:nvPr>
        </p:nvSpPr>
        <p:spPr/>
        <p:txBody>
          <a:bodyPr/>
          <a:lstStyle/>
          <a:p>
            <a:pPr algn="ctr"/>
            <a:r>
              <a:rPr lang="en-US" dirty="0"/>
              <a:t>Advantages on SMM?</a:t>
            </a:r>
          </a:p>
        </p:txBody>
      </p:sp>
      <p:sp>
        <p:nvSpPr>
          <p:cNvPr id="9" name="Subtitle 8">
            <a:extLst>
              <a:ext uri="{FF2B5EF4-FFF2-40B4-BE49-F238E27FC236}">
                <a16:creationId xmlns:a16="http://schemas.microsoft.com/office/drawing/2014/main" id="{BE776212-CA3A-8974-3684-6C844BC66A3A}"/>
              </a:ext>
            </a:extLst>
          </p:cNvPr>
          <p:cNvSpPr>
            <a:spLocks noGrp="1"/>
          </p:cNvSpPr>
          <p:nvPr>
            <p:ph type="subTitle" idx="1"/>
          </p:nvPr>
        </p:nvSpPr>
        <p:spPr>
          <a:xfrm>
            <a:off x="901979" y="2503625"/>
            <a:ext cx="2192313" cy="1668300"/>
          </a:xfrm>
        </p:spPr>
        <p:txBody>
          <a:bodyPr/>
          <a:lstStyle/>
          <a:p>
            <a:r>
              <a:rPr lang="en-US" b="1" dirty="0"/>
              <a:t>Working on the same </a:t>
            </a:r>
          </a:p>
          <a:p>
            <a:r>
              <a:rPr lang="en-US" b="1" dirty="0"/>
              <a:t>puzzle table is simpler </a:t>
            </a:r>
          </a:p>
          <a:p>
            <a:r>
              <a:rPr lang="en-US" b="1" dirty="0"/>
              <a:t>than managing </a:t>
            </a:r>
          </a:p>
          <a:p>
            <a:r>
              <a:rPr lang="en-US" b="1" dirty="0"/>
              <a:t>separate ones for each </a:t>
            </a:r>
          </a:p>
          <a:p>
            <a:r>
              <a:rPr lang="en-US" b="1" dirty="0"/>
              <a:t>friend.</a:t>
            </a:r>
            <a:endParaRPr lang="ar-EG" b="1" dirty="0"/>
          </a:p>
          <a:p>
            <a:endParaRPr lang="en-US" b="1" dirty="0"/>
          </a:p>
          <a:p>
            <a:pPr algn="ctr"/>
            <a:r>
              <a:rPr lang="en-US" b="1" dirty="0">
                <a:solidFill>
                  <a:schemeClr val="accent1">
                    <a:lumMod val="50000"/>
                  </a:schemeClr>
                </a:solidFill>
              </a:rPr>
              <a:t>Programming for </a:t>
            </a:r>
          </a:p>
          <a:p>
            <a:pPr algn="ctr"/>
            <a:r>
              <a:rPr lang="en-US" b="1" dirty="0">
                <a:solidFill>
                  <a:schemeClr val="accent1">
                    <a:lumMod val="50000"/>
                  </a:schemeClr>
                </a:solidFill>
              </a:rPr>
              <a:t>shared memory</a:t>
            </a:r>
          </a:p>
          <a:p>
            <a:pPr algn="ctr"/>
            <a:r>
              <a:rPr lang="en-US" b="1" dirty="0">
                <a:solidFill>
                  <a:schemeClr val="accent1">
                    <a:lumMod val="50000"/>
                  </a:schemeClr>
                </a:solidFill>
              </a:rPr>
              <a:t>systems is generally </a:t>
            </a:r>
          </a:p>
          <a:p>
            <a:pPr algn="ctr"/>
            <a:r>
              <a:rPr lang="en-US" b="1" dirty="0">
                <a:solidFill>
                  <a:schemeClr val="accent1">
                    <a:lumMod val="50000"/>
                  </a:schemeClr>
                </a:solidFill>
              </a:rPr>
              <a:t>Easier</a:t>
            </a:r>
          </a:p>
        </p:txBody>
      </p:sp>
      <p:sp>
        <p:nvSpPr>
          <p:cNvPr id="11" name="Subtitle 10">
            <a:extLst>
              <a:ext uri="{FF2B5EF4-FFF2-40B4-BE49-F238E27FC236}">
                <a16:creationId xmlns:a16="http://schemas.microsoft.com/office/drawing/2014/main" id="{2ABAA779-8A00-2E6F-0704-BF1C59217070}"/>
              </a:ext>
            </a:extLst>
          </p:cNvPr>
          <p:cNvSpPr>
            <a:spLocks noGrp="1"/>
          </p:cNvSpPr>
          <p:nvPr>
            <p:ph type="subTitle" idx="3"/>
          </p:nvPr>
        </p:nvSpPr>
        <p:spPr/>
        <p:txBody>
          <a:bodyPr/>
          <a:lstStyle/>
          <a:p>
            <a:r>
              <a:rPr lang="en-US" b="1" dirty="0"/>
              <a:t>All friends share the</a:t>
            </a:r>
            <a:r>
              <a:rPr lang="ar-EG" b="1" dirty="0"/>
              <a:t> </a:t>
            </a:r>
          </a:p>
          <a:p>
            <a:r>
              <a:rPr lang="en-US" b="1" dirty="0"/>
              <a:t>same puzzle pieces, </a:t>
            </a:r>
            <a:endParaRPr lang="ar-EG" b="1" dirty="0"/>
          </a:p>
          <a:p>
            <a:r>
              <a:rPr lang="en-US" b="1" dirty="0"/>
              <a:t>making the best use of </a:t>
            </a:r>
            <a:endParaRPr lang="ar-EG" b="1" dirty="0"/>
          </a:p>
          <a:p>
            <a:r>
              <a:rPr lang="en-US" b="1" dirty="0"/>
              <a:t>Resources</a:t>
            </a:r>
            <a:endParaRPr lang="ar-EG" b="1" dirty="0"/>
          </a:p>
          <a:p>
            <a:endParaRPr lang="ar-EG" b="1" dirty="0">
              <a:solidFill>
                <a:schemeClr val="accent1">
                  <a:lumMod val="50000"/>
                </a:schemeClr>
              </a:solidFill>
            </a:endParaRPr>
          </a:p>
          <a:p>
            <a:pPr algn="ctr"/>
            <a:r>
              <a:rPr lang="en-US" b="1" dirty="0">
                <a:solidFill>
                  <a:schemeClr val="accent1">
                    <a:lumMod val="50000"/>
                  </a:schemeClr>
                </a:solidFill>
              </a:rPr>
              <a:t>Shared Memory </a:t>
            </a:r>
            <a:endParaRPr lang="ar-EG" b="1" dirty="0">
              <a:solidFill>
                <a:schemeClr val="accent1">
                  <a:lumMod val="50000"/>
                </a:schemeClr>
              </a:solidFill>
            </a:endParaRPr>
          </a:p>
          <a:p>
            <a:pPr algn="ctr"/>
            <a:r>
              <a:rPr lang="en-US" b="1" dirty="0">
                <a:solidFill>
                  <a:schemeClr val="accent1">
                    <a:lumMod val="50000"/>
                  </a:schemeClr>
                </a:solidFill>
              </a:rPr>
              <a:t>Machines efficiently </a:t>
            </a:r>
            <a:endParaRPr lang="ar-EG" b="1" dirty="0">
              <a:solidFill>
                <a:schemeClr val="accent1">
                  <a:lumMod val="50000"/>
                </a:schemeClr>
              </a:solidFill>
            </a:endParaRPr>
          </a:p>
          <a:p>
            <a:pPr algn="ctr"/>
            <a:r>
              <a:rPr lang="en-US" b="1" dirty="0">
                <a:solidFill>
                  <a:schemeClr val="accent1">
                    <a:lumMod val="50000"/>
                  </a:schemeClr>
                </a:solidFill>
              </a:rPr>
              <a:t>share data and</a:t>
            </a:r>
            <a:endParaRPr lang="ar-EG" b="1" dirty="0">
              <a:solidFill>
                <a:schemeClr val="accent1">
                  <a:lumMod val="50000"/>
                </a:schemeClr>
              </a:solidFill>
            </a:endParaRPr>
          </a:p>
          <a:p>
            <a:pPr algn="ctr"/>
            <a:r>
              <a:rPr lang="en-US" b="1" dirty="0">
                <a:solidFill>
                  <a:schemeClr val="accent1">
                    <a:lumMod val="50000"/>
                  </a:schemeClr>
                </a:solidFill>
              </a:rPr>
              <a:t>variables among </a:t>
            </a:r>
            <a:endParaRPr lang="ar-EG" b="1" dirty="0">
              <a:solidFill>
                <a:schemeClr val="accent1">
                  <a:lumMod val="50000"/>
                </a:schemeClr>
              </a:solidFill>
            </a:endParaRPr>
          </a:p>
          <a:p>
            <a:pPr algn="ctr"/>
            <a:r>
              <a:rPr lang="en-US" b="1" dirty="0">
                <a:solidFill>
                  <a:schemeClr val="accent1">
                    <a:lumMod val="50000"/>
                  </a:schemeClr>
                </a:solidFill>
              </a:rPr>
              <a:t>processors</a:t>
            </a:r>
          </a:p>
        </p:txBody>
      </p:sp>
      <p:sp>
        <p:nvSpPr>
          <p:cNvPr id="13" name="Subtitle 12">
            <a:extLst>
              <a:ext uri="{FF2B5EF4-FFF2-40B4-BE49-F238E27FC236}">
                <a16:creationId xmlns:a16="http://schemas.microsoft.com/office/drawing/2014/main" id="{26C49AE4-8246-1CE3-A59F-4C25AEF70A11}"/>
              </a:ext>
            </a:extLst>
          </p:cNvPr>
          <p:cNvSpPr>
            <a:spLocks noGrp="1"/>
          </p:cNvSpPr>
          <p:nvPr>
            <p:ph type="subTitle" idx="6"/>
          </p:nvPr>
        </p:nvSpPr>
        <p:spPr>
          <a:xfrm>
            <a:off x="3192905" y="1636950"/>
            <a:ext cx="2749518" cy="572700"/>
          </a:xfrm>
        </p:spPr>
        <p:txBody>
          <a:bodyPr/>
          <a:lstStyle/>
          <a:p>
            <a:pPr algn="ctr"/>
            <a:r>
              <a:rPr lang="en-US" dirty="0"/>
              <a:t>Quick Collaboration</a:t>
            </a:r>
          </a:p>
        </p:txBody>
      </p:sp>
      <p:sp>
        <p:nvSpPr>
          <p:cNvPr id="2" name="Subtitle 12">
            <a:extLst>
              <a:ext uri="{FF2B5EF4-FFF2-40B4-BE49-F238E27FC236}">
                <a16:creationId xmlns:a16="http://schemas.microsoft.com/office/drawing/2014/main" id="{9EEB0F4D-08F2-E8C1-849D-51DD45A30790}"/>
              </a:ext>
            </a:extLst>
          </p:cNvPr>
          <p:cNvSpPr txBox="1">
            <a:spLocks/>
          </p:cNvSpPr>
          <p:nvPr/>
        </p:nvSpPr>
        <p:spPr>
          <a:xfrm>
            <a:off x="1225655" y="1636950"/>
            <a:ext cx="1544959"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Sora"/>
              <a:buNone/>
              <a:defRPr sz="1800" b="1" i="0" u="none" strike="noStrike" cap="none">
                <a:solidFill>
                  <a:schemeClr val="dk1"/>
                </a:solidFill>
                <a:latin typeface="Sora"/>
                <a:ea typeface="Sora"/>
                <a:cs typeface="Sora"/>
                <a:sym typeface="Sora"/>
              </a:defRPr>
            </a:lvl1pPr>
            <a:lvl2pPr marL="914400" marR="0" lvl="1"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2pPr>
            <a:lvl3pPr marL="1371600" marR="0" lvl="2"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3pPr>
            <a:lvl4pPr marL="1828800" marR="0" lvl="3"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4pPr>
            <a:lvl5pPr marL="2286000" marR="0" lvl="4"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5pPr>
            <a:lvl6pPr marL="2743200" marR="0" lvl="5"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6pPr>
            <a:lvl7pPr marL="3200400" marR="0" lvl="6"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7pPr>
            <a:lvl8pPr marL="3657600" marR="0" lvl="7"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8pPr>
            <a:lvl9pPr marL="4114800" marR="0" lvl="8"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9pPr>
          </a:lstStyle>
          <a:p>
            <a:pPr algn="ctr"/>
            <a:r>
              <a:rPr lang="en-US" dirty="0"/>
              <a:t>Simplicity</a:t>
            </a:r>
          </a:p>
        </p:txBody>
      </p:sp>
      <p:sp>
        <p:nvSpPr>
          <p:cNvPr id="3" name="Subtitle 12">
            <a:extLst>
              <a:ext uri="{FF2B5EF4-FFF2-40B4-BE49-F238E27FC236}">
                <a16:creationId xmlns:a16="http://schemas.microsoft.com/office/drawing/2014/main" id="{D01AEC9B-BE6C-FAB4-C3F0-0C9D60F98731}"/>
              </a:ext>
            </a:extLst>
          </p:cNvPr>
          <p:cNvSpPr txBox="1">
            <a:spLocks/>
          </p:cNvSpPr>
          <p:nvPr/>
        </p:nvSpPr>
        <p:spPr>
          <a:xfrm>
            <a:off x="5827848" y="1636950"/>
            <a:ext cx="2631746"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Sora"/>
              <a:buNone/>
              <a:defRPr sz="1800" b="1" i="0" u="none" strike="noStrike" cap="none">
                <a:solidFill>
                  <a:schemeClr val="dk1"/>
                </a:solidFill>
                <a:latin typeface="Sora"/>
                <a:ea typeface="Sora"/>
                <a:cs typeface="Sora"/>
                <a:sym typeface="Sora"/>
              </a:defRPr>
            </a:lvl1pPr>
            <a:lvl2pPr marL="914400" marR="0" lvl="1"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2pPr>
            <a:lvl3pPr marL="1371600" marR="0" lvl="2"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3pPr>
            <a:lvl4pPr marL="1828800" marR="0" lvl="3"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4pPr>
            <a:lvl5pPr marL="2286000" marR="0" lvl="4"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5pPr>
            <a:lvl6pPr marL="2743200" marR="0" lvl="5"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6pPr>
            <a:lvl7pPr marL="3200400" marR="0" lvl="6"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7pPr>
            <a:lvl8pPr marL="3657600" marR="0" lvl="7"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8pPr>
            <a:lvl9pPr marL="4114800" marR="0" lvl="8"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9pPr>
          </a:lstStyle>
          <a:p>
            <a:pPr algn="ctr"/>
            <a:r>
              <a:rPr lang="en-US" dirty="0"/>
              <a:t>Sharing Resources</a:t>
            </a:r>
          </a:p>
        </p:txBody>
      </p:sp>
      <p:sp>
        <p:nvSpPr>
          <p:cNvPr id="5" name="Subtitle 8">
            <a:extLst>
              <a:ext uri="{FF2B5EF4-FFF2-40B4-BE49-F238E27FC236}">
                <a16:creationId xmlns:a16="http://schemas.microsoft.com/office/drawing/2014/main" id="{D323C94E-500E-79D7-FB65-5677EE477337}"/>
              </a:ext>
            </a:extLst>
          </p:cNvPr>
          <p:cNvSpPr txBox="1">
            <a:spLocks/>
          </p:cNvSpPr>
          <p:nvPr/>
        </p:nvSpPr>
        <p:spPr>
          <a:xfrm>
            <a:off x="3473635" y="2503625"/>
            <a:ext cx="2196600" cy="166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r>
              <a:rPr lang="en-US" b="1" dirty="0"/>
              <a:t>Friends can quickly </a:t>
            </a:r>
            <a:endParaRPr lang="ar-EG" b="1" dirty="0"/>
          </a:p>
          <a:p>
            <a:r>
              <a:rPr lang="en-US" b="1" dirty="0"/>
              <a:t>exchange pieces and </a:t>
            </a:r>
            <a:endParaRPr lang="ar-EG" b="1" dirty="0"/>
          </a:p>
          <a:p>
            <a:r>
              <a:rPr lang="en-US" b="1" dirty="0"/>
              <a:t>ideas by using the </a:t>
            </a:r>
            <a:endParaRPr lang="ar-EG" b="1" dirty="0"/>
          </a:p>
          <a:p>
            <a:r>
              <a:rPr lang="en-US" b="1" dirty="0"/>
              <a:t>shared puzzle table</a:t>
            </a:r>
            <a:endParaRPr lang="ar-EG" b="1" dirty="0"/>
          </a:p>
          <a:p>
            <a:endParaRPr lang="ar-EG" b="1" dirty="0"/>
          </a:p>
          <a:p>
            <a:pPr algn="ctr"/>
            <a:r>
              <a:rPr lang="en-US" b="1" dirty="0"/>
              <a:t> </a:t>
            </a:r>
            <a:r>
              <a:rPr lang="en-US" b="1" dirty="0">
                <a:solidFill>
                  <a:schemeClr val="accent1">
                    <a:lumMod val="50000"/>
                  </a:schemeClr>
                </a:solidFill>
              </a:rPr>
              <a:t>processors</a:t>
            </a:r>
            <a:endParaRPr lang="ar-EG" b="1" dirty="0">
              <a:solidFill>
                <a:schemeClr val="accent1">
                  <a:lumMod val="50000"/>
                </a:schemeClr>
              </a:solidFill>
            </a:endParaRPr>
          </a:p>
          <a:p>
            <a:pPr algn="ctr"/>
            <a:r>
              <a:rPr lang="en-US" b="1" dirty="0">
                <a:solidFill>
                  <a:schemeClr val="accent1">
                    <a:lumMod val="50000"/>
                  </a:schemeClr>
                </a:solidFill>
              </a:rPr>
              <a:t>communicate faster </a:t>
            </a:r>
            <a:endParaRPr lang="ar-EG" b="1" dirty="0">
              <a:solidFill>
                <a:schemeClr val="accent1">
                  <a:lumMod val="50000"/>
                </a:schemeClr>
              </a:solidFill>
            </a:endParaRPr>
          </a:p>
          <a:p>
            <a:pPr algn="ctr"/>
            <a:r>
              <a:rPr lang="en-US" b="1" dirty="0">
                <a:solidFill>
                  <a:schemeClr val="accent1">
                    <a:lumMod val="50000"/>
                  </a:schemeClr>
                </a:solidFill>
              </a:rPr>
              <a:t>due to direct access to </a:t>
            </a:r>
            <a:endParaRPr lang="ar-EG" b="1" dirty="0">
              <a:solidFill>
                <a:schemeClr val="accent1">
                  <a:lumMod val="50000"/>
                </a:schemeClr>
              </a:solidFill>
            </a:endParaRPr>
          </a:p>
          <a:p>
            <a:pPr algn="ctr"/>
            <a:r>
              <a:rPr lang="en-US" b="1" dirty="0">
                <a:solidFill>
                  <a:schemeClr val="accent1">
                    <a:lumMod val="50000"/>
                  </a:schemeClr>
                </a:solidFill>
              </a:rPr>
              <a:t>shared memory</a:t>
            </a:r>
          </a:p>
        </p:txBody>
      </p:sp>
      <p:cxnSp>
        <p:nvCxnSpPr>
          <p:cNvPr id="8" name="Connector: Curved 7">
            <a:extLst>
              <a:ext uri="{FF2B5EF4-FFF2-40B4-BE49-F238E27FC236}">
                <a16:creationId xmlns:a16="http://schemas.microsoft.com/office/drawing/2014/main" id="{9EDBFFF6-7EEF-1D82-639A-F24EACB81E4B}"/>
              </a:ext>
            </a:extLst>
          </p:cNvPr>
          <p:cNvCxnSpPr>
            <a:cxnSpLocks/>
            <a:stCxn id="2" idx="1"/>
            <a:endCxn id="9" idx="1"/>
          </p:cNvCxnSpPr>
          <p:nvPr/>
        </p:nvCxnSpPr>
        <p:spPr>
          <a:xfrm rot="10800000" flipV="1">
            <a:off x="901979" y="1923299"/>
            <a:ext cx="323676" cy="1414475"/>
          </a:xfrm>
          <a:prstGeom prst="curvedConnector3">
            <a:avLst>
              <a:gd name="adj1" fmla="val 170626"/>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Connector: Curved 16">
            <a:extLst>
              <a:ext uri="{FF2B5EF4-FFF2-40B4-BE49-F238E27FC236}">
                <a16:creationId xmlns:a16="http://schemas.microsoft.com/office/drawing/2014/main" id="{0EDD35F6-17F9-AFA1-9ED2-07BD4EF5ACC8}"/>
              </a:ext>
            </a:extLst>
          </p:cNvPr>
          <p:cNvCxnSpPr>
            <a:cxnSpLocks/>
            <a:stCxn id="13" idx="1"/>
            <a:endCxn id="5" idx="1"/>
          </p:cNvCxnSpPr>
          <p:nvPr/>
        </p:nvCxnSpPr>
        <p:spPr>
          <a:xfrm rot="10800000" flipH="1" flipV="1">
            <a:off x="3192905" y="1923299"/>
            <a:ext cx="280730" cy="1414475"/>
          </a:xfrm>
          <a:prstGeom prst="curvedConnector3">
            <a:avLst>
              <a:gd name="adj1" fmla="val -8143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Connector: Curved 19">
            <a:extLst>
              <a:ext uri="{FF2B5EF4-FFF2-40B4-BE49-F238E27FC236}">
                <a16:creationId xmlns:a16="http://schemas.microsoft.com/office/drawing/2014/main" id="{257CD1DD-7A43-359F-CC77-1246550E454F}"/>
              </a:ext>
            </a:extLst>
          </p:cNvPr>
          <p:cNvCxnSpPr>
            <a:stCxn id="3" idx="3"/>
            <a:endCxn id="11" idx="3"/>
          </p:cNvCxnSpPr>
          <p:nvPr/>
        </p:nvCxnSpPr>
        <p:spPr>
          <a:xfrm flipH="1">
            <a:off x="8242021" y="1923300"/>
            <a:ext cx="217573" cy="1414475"/>
          </a:xfrm>
          <a:prstGeom prst="curvedConnector3">
            <a:avLst>
              <a:gd name="adj1" fmla="val -105068"/>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8626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4" name="Title 3">
            <a:extLst>
              <a:ext uri="{FF2B5EF4-FFF2-40B4-BE49-F238E27FC236}">
                <a16:creationId xmlns:a16="http://schemas.microsoft.com/office/drawing/2014/main" id="{63492B9B-E31A-A43D-3118-450A1893A0DD}"/>
              </a:ext>
            </a:extLst>
          </p:cNvPr>
          <p:cNvSpPr>
            <a:spLocks noGrp="1"/>
          </p:cNvSpPr>
          <p:nvPr>
            <p:ph type="title"/>
          </p:nvPr>
        </p:nvSpPr>
        <p:spPr/>
        <p:txBody>
          <a:bodyPr/>
          <a:lstStyle/>
          <a:p>
            <a:pPr algn="ctr"/>
            <a:r>
              <a:rPr lang="en-US" dirty="0"/>
              <a:t>Challenges faced with SMM?</a:t>
            </a:r>
          </a:p>
        </p:txBody>
      </p:sp>
      <p:sp>
        <p:nvSpPr>
          <p:cNvPr id="9" name="Subtitle 8">
            <a:extLst>
              <a:ext uri="{FF2B5EF4-FFF2-40B4-BE49-F238E27FC236}">
                <a16:creationId xmlns:a16="http://schemas.microsoft.com/office/drawing/2014/main" id="{BE776212-CA3A-8974-3684-6C844BC66A3A}"/>
              </a:ext>
            </a:extLst>
          </p:cNvPr>
          <p:cNvSpPr>
            <a:spLocks noGrp="1"/>
          </p:cNvSpPr>
          <p:nvPr>
            <p:ph type="subTitle" idx="1"/>
          </p:nvPr>
        </p:nvSpPr>
        <p:spPr>
          <a:xfrm>
            <a:off x="1802670" y="2316248"/>
            <a:ext cx="2192313" cy="1668300"/>
          </a:xfrm>
        </p:spPr>
        <p:txBody>
          <a:bodyPr/>
          <a:lstStyle/>
          <a:p>
            <a:pPr algn="ctr"/>
            <a:r>
              <a:rPr lang="en-US" b="1" dirty="0"/>
              <a:t>If too many friends </a:t>
            </a:r>
          </a:p>
          <a:p>
            <a:pPr algn="ctr"/>
            <a:r>
              <a:rPr lang="en-US" b="1" dirty="0"/>
              <a:t>want to use the same </a:t>
            </a:r>
          </a:p>
          <a:p>
            <a:pPr algn="ctr"/>
            <a:r>
              <a:rPr lang="en-US" b="1" dirty="0"/>
              <a:t>puzzle table, it might </a:t>
            </a:r>
          </a:p>
          <a:p>
            <a:pPr algn="ctr"/>
            <a:r>
              <a:rPr lang="en-US" b="1" dirty="0"/>
              <a:t>get crowded</a:t>
            </a:r>
          </a:p>
          <a:p>
            <a:pPr algn="ctr"/>
            <a:r>
              <a:rPr lang="en-US" b="1" dirty="0">
                <a:solidFill>
                  <a:schemeClr val="accent1">
                    <a:lumMod val="50000"/>
                  </a:schemeClr>
                </a:solidFill>
              </a:rPr>
              <a:t> </a:t>
            </a:r>
          </a:p>
          <a:p>
            <a:pPr algn="ctr"/>
            <a:r>
              <a:rPr lang="en-US" b="1" dirty="0">
                <a:solidFill>
                  <a:schemeClr val="accent1">
                    <a:lumMod val="50000"/>
                  </a:schemeClr>
                </a:solidFill>
              </a:rPr>
              <a:t>scalability can be a </a:t>
            </a:r>
          </a:p>
          <a:p>
            <a:pPr algn="ctr"/>
            <a:r>
              <a:rPr lang="en-US" b="1" dirty="0">
                <a:solidFill>
                  <a:schemeClr val="accent1">
                    <a:lumMod val="50000"/>
                  </a:schemeClr>
                </a:solidFill>
              </a:rPr>
              <a:t>challenge in large </a:t>
            </a:r>
          </a:p>
          <a:p>
            <a:pPr algn="ctr"/>
            <a:r>
              <a:rPr lang="en-US" b="1" dirty="0">
                <a:solidFill>
                  <a:schemeClr val="accent1">
                    <a:lumMod val="50000"/>
                  </a:schemeClr>
                </a:solidFill>
              </a:rPr>
              <a:t>shared memory </a:t>
            </a:r>
          </a:p>
          <a:p>
            <a:pPr algn="ctr"/>
            <a:r>
              <a:rPr lang="en-US" b="1" dirty="0">
                <a:solidFill>
                  <a:schemeClr val="accent1">
                    <a:lumMod val="50000"/>
                  </a:schemeClr>
                </a:solidFill>
              </a:rPr>
              <a:t>systems.</a:t>
            </a:r>
          </a:p>
        </p:txBody>
      </p:sp>
      <p:sp>
        <p:nvSpPr>
          <p:cNvPr id="11" name="Subtitle 10">
            <a:extLst>
              <a:ext uri="{FF2B5EF4-FFF2-40B4-BE49-F238E27FC236}">
                <a16:creationId xmlns:a16="http://schemas.microsoft.com/office/drawing/2014/main" id="{2ABAA779-8A00-2E6F-0704-BF1C59217070}"/>
              </a:ext>
            </a:extLst>
          </p:cNvPr>
          <p:cNvSpPr>
            <a:spLocks noGrp="1"/>
          </p:cNvSpPr>
          <p:nvPr>
            <p:ph type="subTitle" idx="3"/>
          </p:nvPr>
        </p:nvSpPr>
        <p:spPr>
          <a:xfrm>
            <a:off x="5149019" y="2316248"/>
            <a:ext cx="2196600" cy="1668300"/>
          </a:xfrm>
        </p:spPr>
        <p:txBody>
          <a:bodyPr/>
          <a:lstStyle/>
          <a:p>
            <a:pPr algn="ctr"/>
            <a:r>
              <a:rPr lang="en-US" b="1" dirty="0">
                <a:solidFill>
                  <a:schemeClr val="tx1"/>
                </a:solidFill>
              </a:rPr>
              <a:t>Organizing who works </a:t>
            </a:r>
          </a:p>
          <a:p>
            <a:pPr algn="ctr"/>
            <a:r>
              <a:rPr lang="en-US" b="1" dirty="0">
                <a:solidFill>
                  <a:schemeClr val="tx1"/>
                </a:solidFill>
              </a:rPr>
              <a:t>on what part of the </a:t>
            </a:r>
          </a:p>
          <a:p>
            <a:pPr algn="ctr"/>
            <a:r>
              <a:rPr lang="en-US" b="1" dirty="0">
                <a:solidFill>
                  <a:schemeClr val="tx1"/>
                </a:solidFill>
              </a:rPr>
              <a:t>puzzle needs careful </a:t>
            </a:r>
          </a:p>
          <a:p>
            <a:pPr algn="ctr"/>
            <a:r>
              <a:rPr lang="en-US" b="1" dirty="0">
                <a:solidFill>
                  <a:schemeClr val="tx1"/>
                </a:solidFill>
              </a:rPr>
              <a:t>Planning</a:t>
            </a:r>
          </a:p>
          <a:p>
            <a:pPr algn="ctr"/>
            <a:endParaRPr lang="en-US" b="1" dirty="0">
              <a:solidFill>
                <a:schemeClr val="accent1">
                  <a:lumMod val="50000"/>
                </a:schemeClr>
              </a:solidFill>
            </a:endParaRPr>
          </a:p>
          <a:p>
            <a:pPr algn="ctr"/>
            <a:r>
              <a:rPr lang="en-US" b="1" dirty="0">
                <a:solidFill>
                  <a:schemeClr val="accent1">
                    <a:lumMod val="50000"/>
                  </a:schemeClr>
                </a:solidFill>
              </a:rPr>
              <a:t>programming for large-</a:t>
            </a:r>
          </a:p>
          <a:p>
            <a:pPr algn="ctr"/>
            <a:r>
              <a:rPr lang="en-US" b="1" dirty="0">
                <a:solidFill>
                  <a:schemeClr val="accent1">
                    <a:lumMod val="50000"/>
                  </a:schemeClr>
                </a:solidFill>
              </a:rPr>
              <a:t>scale shared memory </a:t>
            </a:r>
          </a:p>
          <a:p>
            <a:pPr algn="ctr"/>
            <a:r>
              <a:rPr lang="en-US" b="1" dirty="0">
                <a:solidFill>
                  <a:schemeClr val="accent1">
                    <a:lumMod val="50000"/>
                  </a:schemeClr>
                </a:solidFill>
              </a:rPr>
              <a:t>systems can be complex</a:t>
            </a:r>
          </a:p>
        </p:txBody>
      </p:sp>
      <p:sp>
        <p:nvSpPr>
          <p:cNvPr id="2" name="Subtitle 12">
            <a:extLst>
              <a:ext uri="{FF2B5EF4-FFF2-40B4-BE49-F238E27FC236}">
                <a16:creationId xmlns:a16="http://schemas.microsoft.com/office/drawing/2014/main" id="{9EEB0F4D-08F2-E8C1-849D-51DD45A30790}"/>
              </a:ext>
            </a:extLst>
          </p:cNvPr>
          <p:cNvSpPr txBox="1">
            <a:spLocks/>
          </p:cNvSpPr>
          <p:nvPr/>
        </p:nvSpPr>
        <p:spPr>
          <a:xfrm>
            <a:off x="1582953" y="1522650"/>
            <a:ext cx="2631746"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Sora"/>
              <a:buNone/>
              <a:defRPr sz="1800" b="1" i="0" u="none" strike="noStrike" cap="none">
                <a:solidFill>
                  <a:schemeClr val="dk1"/>
                </a:solidFill>
                <a:latin typeface="Sora"/>
                <a:ea typeface="Sora"/>
                <a:cs typeface="Sora"/>
                <a:sym typeface="Sora"/>
              </a:defRPr>
            </a:lvl1pPr>
            <a:lvl2pPr marL="914400" marR="0" lvl="1"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2pPr>
            <a:lvl3pPr marL="1371600" marR="0" lvl="2"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3pPr>
            <a:lvl4pPr marL="1828800" marR="0" lvl="3"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4pPr>
            <a:lvl5pPr marL="2286000" marR="0" lvl="4"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5pPr>
            <a:lvl6pPr marL="2743200" marR="0" lvl="5"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6pPr>
            <a:lvl7pPr marL="3200400" marR="0" lvl="6"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7pPr>
            <a:lvl8pPr marL="3657600" marR="0" lvl="7"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8pPr>
            <a:lvl9pPr marL="4114800" marR="0" lvl="8"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9pPr>
          </a:lstStyle>
          <a:p>
            <a:pPr algn="ctr"/>
            <a:r>
              <a:rPr lang="en-US" dirty="0"/>
              <a:t>Too Many Friends </a:t>
            </a:r>
          </a:p>
          <a:p>
            <a:pPr algn="ctr"/>
            <a:r>
              <a:rPr lang="en-US" dirty="0"/>
              <a:t>(Scalability)</a:t>
            </a:r>
          </a:p>
        </p:txBody>
      </p:sp>
      <p:sp>
        <p:nvSpPr>
          <p:cNvPr id="3" name="Subtitle 12">
            <a:extLst>
              <a:ext uri="{FF2B5EF4-FFF2-40B4-BE49-F238E27FC236}">
                <a16:creationId xmlns:a16="http://schemas.microsoft.com/office/drawing/2014/main" id="{D01AEC9B-BE6C-FAB4-C3F0-0C9D60F98731}"/>
              </a:ext>
            </a:extLst>
          </p:cNvPr>
          <p:cNvSpPr txBox="1">
            <a:spLocks/>
          </p:cNvSpPr>
          <p:nvPr/>
        </p:nvSpPr>
        <p:spPr>
          <a:xfrm>
            <a:off x="4929303" y="1522650"/>
            <a:ext cx="2631746"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Sora"/>
              <a:buNone/>
              <a:defRPr sz="1800" b="1" i="0" u="none" strike="noStrike" cap="none">
                <a:solidFill>
                  <a:schemeClr val="dk1"/>
                </a:solidFill>
                <a:latin typeface="Sora"/>
                <a:ea typeface="Sora"/>
                <a:cs typeface="Sora"/>
                <a:sym typeface="Sora"/>
              </a:defRPr>
            </a:lvl1pPr>
            <a:lvl2pPr marL="914400" marR="0" lvl="1"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2pPr>
            <a:lvl3pPr marL="1371600" marR="0" lvl="2"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3pPr>
            <a:lvl4pPr marL="1828800" marR="0" lvl="3"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4pPr>
            <a:lvl5pPr marL="2286000" marR="0" lvl="4"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5pPr>
            <a:lvl6pPr marL="2743200" marR="0" lvl="5"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6pPr>
            <a:lvl7pPr marL="3200400" marR="0" lvl="6"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7pPr>
            <a:lvl8pPr marL="3657600" marR="0" lvl="7"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8pPr>
            <a:lvl9pPr marL="4114800" marR="0" lvl="8"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9pPr>
          </a:lstStyle>
          <a:p>
            <a:pPr algn="ctr"/>
            <a:r>
              <a:rPr lang="en-US" dirty="0"/>
              <a:t>Programming </a:t>
            </a:r>
          </a:p>
          <a:p>
            <a:pPr algn="ctr"/>
            <a:r>
              <a:rPr lang="en-US" dirty="0"/>
              <a:t>Complexity</a:t>
            </a:r>
          </a:p>
        </p:txBody>
      </p:sp>
      <p:cxnSp>
        <p:nvCxnSpPr>
          <p:cNvPr id="8" name="Connector: Curved 7">
            <a:extLst>
              <a:ext uri="{FF2B5EF4-FFF2-40B4-BE49-F238E27FC236}">
                <a16:creationId xmlns:a16="http://schemas.microsoft.com/office/drawing/2014/main" id="{9EDBFFF6-7EEF-1D82-639A-F24EACB81E4B}"/>
              </a:ext>
            </a:extLst>
          </p:cNvPr>
          <p:cNvCxnSpPr>
            <a:cxnSpLocks/>
            <a:stCxn id="2" idx="1"/>
            <a:endCxn id="9" idx="1"/>
          </p:cNvCxnSpPr>
          <p:nvPr/>
        </p:nvCxnSpPr>
        <p:spPr>
          <a:xfrm rot="10800000" flipH="1" flipV="1">
            <a:off x="1582952" y="1809000"/>
            <a:ext cx="219717" cy="1341398"/>
          </a:xfrm>
          <a:prstGeom prst="curvedConnector3">
            <a:avLst>
              <a:gd name="adj1" fmla="val -10404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Connector: Curved 19">
            <a:extLst>
              <a:ext uri="{FF2B5EF4-FFF2-40B4-BE49-F238E27FC236}">
                <a16:creationId xmlns:a16="http://schemas.microsoft.com/office/drawing/2014/main" id="{257CD1DD-7A43-359F-CC77-1246550E454F}"/>
              </a:ext>
            </a:extLst>
          </p:cNvPr>
          <p:cNvCxnSpPr>
            <a:stCxn id="3" idx="3"/>
            <a:endCxn id="11" idx="3"/>
          </p:cNvCxnSpPr>
          <p:nvPr/>
        </p:nvCxnSpPr>
        <p:spPr>
          <a:xfrm flipH="1">
            <a:off x="7345619" y="1809000"/>
            <a:ext cx="215430" cy="1341398"/>
          </a:xfrm>
          <a:prstGeom prst="curvedConnector3">
            <a:avLst>
              <a:gd name="adj1" fmla="val -10611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29377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oftware Engineering Business Plan by Slidesgo">
  <a:themeElements>
    <a:clrScheme name="Simple Light">
      <a:dk1>
        <a:srgbClr val="191919"/>
      </a:dk1>
      <a:lt1>
        <a:srgbClr val="F3F3F3"/>
      </a:lt1>
      <a:dk2>
        <a:srgbClr val="45818E"/>
      </a:dk2>
      <a:lt2>
        <a:srgbClr val="2AAFEB"/>
      </a:lt2>
      <a:accent1>
        <a:srgbClr val="7FD6C3"/>
      </a:accent1>
      <a:accent2>
        <a:srgbClr val="D9D9D9"/>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429</TotalTime>
  <Words>2125</Words>
  <Application>Microsoft Office PowerPoint</Application>
  <PresentationFormat>On-screen Show (16:9)</PresentationFormat>
  <Paragraphs>225</Paragraphs>
  <Slides>26</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Sora</vt:lpstr>
      <vt:lpstr>Open Sans</vt:lpstr>
      <vt:lpstr>Wingdings</vt:lpstr>
      <vt:lpstr>ADLaM Display</vt:lpstr>
      <vt:lpstr>Software Engineering Business Plan by Slidesgo</vt:lpstr>
      <vt:lpstr>Shared Memory Machines</vt:lpstr>
      <vt:lpstr>What is Shared Memory Machine Means? </vt:lpstr>
      <vt:lpstr>How can we Imagine SMM?</vt:lpstr>
      <vt:lpstr>Types of Shared Memory Architectures?</vt:lpstr>
      <vt:lpstr>Scientific Definition</vt:lpstr>
      <vt:lpstr>PowerPoint Presentation</vt:lpstr>
      <vt:lpstr>PowerPoint Presentation</vt:lpstr>
      <vt:lpstr>Advantages on SMM?</vt:lpstr>
      <vt:lpstr>Challenges faced with SMM?</vt:lpstr>
      <vt:lpstr>PowerPoint Presentation</vt:lpstr>
      <vt:lpstr>Introduction</vt:lpstr>
      <vt:lpstr>Cache coherence</vt:lpstr>
      <vt:lpstr>The cache coherence problem</vt:lpstr>
      <vt:lpstr>Cache coherence protocols</vt:lpstr>
      <vt:lpstr>Cache coherence protocols </vt:lpstr>
      <vt:lpstr>Benefits of cache coherence protocols </vt:lpstr>
      <vt:lpstr>Parallel algorithms for shared memory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Shared Memory Machines</dc:title>
  <cp:lastModifiedBy>abdullah gowely</cp:lastModifiedBy>
  <cp:revision>39</cp:revision>
  <dcterms:modified xsi:type="dcterms:W3CDTF">2023-12-02T18:30:33Z</dcterms:modified>
</cp:coreProperties>
</file>