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8"/>
  </p:notesMasterIdLst>
  <p:sldIdLst>
    <p:sldId id="256" r:id="rId2"/>
    <p:sldId id="257" r:id="rId3"/>
    <p:sldId id="261" r:id="rId4"/>
    <p:sldId id="319" r:id="rId5"/>
    <p:sldId id="328" r:id="rId6"/>
    <p:sldId id="331" r:id="rId7"/>
    <p:sldId id="327" r:id="rId8"/>
    <p:sldId id="329" r:id="rId9"/>
    <p:sldId id="330" r:id="rId10"/>
    <p:sldId id="332" r:id="rId11"/>
    <p:sldId id="333" r:id="rId12"/>
    <p:sldId id="336" r:id="rId13"/>
    <p:sldId id="337" r:id="rId14"/>
    <p:sldId id="338" r:id="rId15"/>
    <p:sldId id="352" r:id="rId16"/>
    <p:sldId id="353" r:id="rId17"/>
    <p:sldId id="354" r:id="rId18"/>
    <p:sldId id="355" r:id="rId19"/>
    <p:sldId id="339" r:id="rId20"/>
    <p:sldId id="344" r:id="rId21"/>
    <p:sldId id="345" r:id="rId22"/>
    <p:sldId id="346" r:id="rId23"/>
    <p:sldId id="258" r:id="rId24"/>
    <p:sldId id="321" r:id="rId25"/>
    <p:sldId id="347" r:id="rId26"/>
    <p:sldId id="348" r:id="rId27"/>
    <p:sldId id="349" r:id="rId28"/>
    <p:sldId id="350" r:id="rId29"/>
    <p:sldId id="351" r:id="rId30"/>
    <p:sldId id="322" r:id="rId31"/>
    <p:sldId id="323" r:id="rId32"/>
    <p:sldId id="324" r:id="rId33"/>
    <p:sldId id="283" r:id="rId34"/>
    <p:sldId id="289" r:id="rId35"/>
    <p:sldId id="287" r:id="rId36"/>
    <p:sldId id="343" r:id="rId37"/>
  </p:sldIdLst>
  <p:sldSz cx="9144000" cy="5143500" type="screen16x9"/>
  <p:notesSz cx="6858000" cy="9144000"/>
  <p:embeddedFontLst>
    <p:embeddedFont>
      <p:font typeface="Abel" panose="02000506030000020004" pitchFamily="2" charset="0"/>
      <p:regular r:id="rId39"/>
    </p:embeddedFont>
    <p:embeddedFont>
      <p:font typeface="ADLaM Display" panose="02010000000000000000" pitchFamily="2" charset="0"/>
      <p:regular r:id="rId40"/>
    </p:embeddedFont>
    <p:embeddedFont>
      <p:font typeface="Bahiana" panose="020B0604020202020204" charset="0"/>
      <p:regular r:id="rId41"/>
    </p:embeddedFont>
    <p:embeddedFont>
      <p:font typeface="Fira Sans Extra Condensed Medium" panose="020B0604020202020204" charset="0"/>
      <p:regular r:id="rId42"/>
      <p:bold r:id="rId43"/>
      <p:italic r:id="rId44"/>
      <p:boldItalic r:id="rId45"/>
    </p:embeddedFont>
    <p:embeddedFont>
      <p:font typeface="Hepta Slab" panose="020B0604020202020204" charset="0"/>
      <p:regular r:id="rId46"/>
      <p:bold r:id="rId47"/>
    </p:embeddedFont>
    <p:embeddedFont>
      <p:font typeface="Hepta Slab Medium" panose="020B0604020202020204" charset="0"/>
      <p:regular r:id="rId48"/>
      <p:bold r:id="rId49"/>
    </p:embeddedFont>
    <p:embeddedFont>
      <p:font typeface="Hepta Slab SemiBold" panose="020B0604020202020204" charset="0"/>
      <p:regular r:id="rId50"/>
      <p:bold r:id="rId51"/>
    </p:embeddedFont>
    <p:embeddedFont>
      <p:font typeface="Oswald SemiBold" panose="00000700000000000000" pitchFamily="2" charset="0"/>
      <p:regular r:id="rId52"/>
      <p:bold r:id="rId53"/>
    </p:embeddedFont>
    <p:embeddedFont>
      <p:font typeface="Sansita" panose="020B0604020202020204" charset="0"/>
      <p:regular r:id="rId54"/>
      <p:bold r:id="rId55"/>
      <p:italic r:id="rId56"/>
      <p:boldItalic r:id="rId57"/>
    </p:embeddedFont>
    <p:embeddedFont>
      <p:font typeface="Source Code Pro SemiBold" panose="020B0309030403020204" pitchFamily="49" charset="0"/>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58"/>
    <a:srgbClr val="EC2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AC8E9-34EC-4002-AB05-CF08E67B2BFC}">
  <a:tblStyle styleId="{BA8AC8E9-34EC-4002-AB05-CF08E67B2B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172" autoAdjust="0"/>
  </p:normalViewPr>
  <p:slideViewPr>
    <p:cSldViewPr snapToGrid="0">
      <p:cViewPr>
        <p:scale>
          <a:sx n="100" d="100"/>
          <a:sy n="100" d="100"/>
        </p:scale>
        <p:origin x="874" y="106"/>
      </p:cViewPr>
      <p:guideLst>
        <p:guide orient="horz" pos="1620"/>
        <p:guide pos="2880"/>
      </p:guideLst>
    </p:cSldViewPr>
  </p:slideViewPr>
  <p:outlineViewPr>
    <p:cViewPr>
      <p:scale>
        <a:sx n="33" d="100"/>
        <a:sy n="33" d="100"/>
      </p:scale>
      <p:origin x="0" y="-614"/>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454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9726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3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2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9394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04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29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660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16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67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2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443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2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914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715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01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647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201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996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8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354f388d1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354f388d1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20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447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17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8394516846_14_1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8394516846_14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737c7c9315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737c7c9315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73a123350c_9_2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73a123350c_9_2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2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447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6416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6529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6324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3727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5363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ctrTitle"/>
          </p:nvPr>
        </p:nvSpPr>
        <p:spPr>
          <a:xfrm>
            <a:off x="6448075" y="1586063"/>
            <a:ext cx="1982700" cy="113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 name="Google Shape;43;p7"/>
          <p:cNvSpPr txBox="1">
            <a:spLocks noGrp="1"/>
          </p:cNvSpPr>
          <p:nvPr>
            <p:ph type="subTitle" idx="1"/>
          </p:nvPr>
        </p:nvSpPr>
        <p:spPr>
          <a:xfrm>
            <a:off x="5633875" y="3099163"/>
            <a:ext cx="2796900" cy="1206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lt1"/>
                </a:solidFill>
                <a:latin typeface="Abel"/>
                <a:ea typeface="Abel"/>
                <a:cs typeface="Abel"/>
                <a:sym typeface="Abel"/>
              </a:defRPr>
            </a:lvl1pPr>
            <a:lvl2pPr lvl="1" algn="r" rtl="0">
              <a:lnSpc>
                <a:spcPct val="100000"/>
              </a:lnSpc>
              <a:spcBef>
                <a:spcPts val="1600"/>
              </a:spcBef>
              <a:spcAft>
                <a:spcPts val="0"/>
              </a:spcAft>
              <a:buNone/>
              <a:defRPr sz="1600">
                <a:solidFill>
                  <a:schemeClr val="lt1"/>
                </a:solidFill>
                <a:latin typeface="Abel"/>
                <a:ea typeface="Abel"/>
                <a:cs typeface="Abel"/>
                <a:sym typeface="Abel"/>
              </a:defRPr>
            </a:lvl2pPr>
            <a:lvl3pPr lvl="2" algn="r" rtl="0">
              <a:lnSpc>
                <a:spcPct val="100000"/>
              </a:lnSpc>
              <a:spcBef>
                <a:spcPts val="1600"/>
              </a:spcBef>
              <a:spcAft>
                <a:spcPts val="0"/>
              </a:spcAft>
              <a:buNone/>
              <a:defRPr sz="1600">
                <a:solidFill>
                  <a:schemeClr val="lt1"/>
                </a:solidFill>
                <a:latin typeface="Abel"/>
                <a:ea typeface="Abel"/>
                <a:cs typeface="Abel"/>
                <a:sym typeface="Abel"/>
              </a:defRPr>
            </a:lvl3pPr>
            <a:lvl4pPr lvl="3" algn="r" rtl="0">
              <a:lnSpc>
                <a:spcPct val="100000"/>
              </a:lnSpc>
              <a:spcBef>
                <a:spcPts val="1600"/>
              </a:spcBef>
              <a:spcAft>
                <a:spcPts val="0"/>
              </a:spcAft>
              <a:buNone/>
              <a:defRPr sz="1600">
                <a:solidFill>
                  <a:schemeClr val="lt1"/>
                </a:solidFill>
                <a:latin typeface="Abel"/>
                <a:ea typeface="Abel"/>
                <a:cs typeface="Abel"/>
                <a:sym typeface="Abel"/>
              </a:defRPr>
            </a:lvl4pPr>
            <a:lvl5pPr lvl="4" algn="r" rtl="0">
              <a:lnSpc>
                <a:spcPct val="100000"/>
              </a:lnSpc>
              <a:spcBef>
                <a:spcPts val="1600"/>
              </a:spcBef>
              <a:spcAft>
                <a:spcPts val="0"/>
              </a:spcAft>
              <a:buNone/>
              <a:defRPr sz="1600">
                <a:solidFill>
                  <a:schemeClr val="lt1"/>
                </a:solidFill>
                <a:latin typeface="Abel"/>
                <a:ea typeface="Abel"/>
                <a:cs typeface="Abel"/>
                <a:sym typeface="Abel"/>
              </a:defRPr>
            </a:lvl5pPr>
            <a:lvl6pPr lvl="5" algn="r" rtl="0">
              <a:lnSpc>
                <a:spcPct val="100000"/>
              </a:lnSpc>
              <a:spcBef>
                <a:spcPts val="1600"/>
              </a:spcBef>
              <a:spcAft>
                <a:spcPts val="0"/>
              </a:spcAft>
              <a:buNone/>
              <a:defRPr sz="1600">
                <a:solidFill>
                  <a:schemeClr val="lt1"/>
                </a:solidFill>
                <a:latin typeface="Abel"/>
                <a:ea typeface="Abel"/>
                <a:cs typeface="Abel"/>
                <a:sym typeface="Abel"/>
              </a:defRPr>
            </a:lvl6pPr>
            <a:lvl7pPr lvl="6" algn="r" rtl="0">
              <a:lnSpc>
                <a:spcPct val="100000"/>
              </a:lnSpc>
              <a:spcBef>
                <a:spcPts val="1600"/>
              </a:spcBef>
              <a:spcAft>
                <a:spcPts val="0"/>
              </a:spcAft>
              <a:buNone/>
              <a:defRPr sz="1600">
                <a:solidFill>
                  <a:schemeClr val="lt1"/>
                </a:solidFill>
                <a:latin typeface="Abel"/>
                <a:ea typeface="Abel"/>
                <a:cs typeface="Abel"/>
                <a:sym typeface="Abel"/>
              </a:defRPr>
            </a:lvl7pPr>
            <a:lvl8pPr lvl="7" algn="r" rtl="0">
              <a:lnSpc>
                <a:spcPct val="100000"/>
              </a:lnSpc>
              <a:spcBef>
                <a:spcPts val="1600"/>
              </a:spcBef>
              <a:spcAft>
                <a:spcPts val="0"/>
              </a:spcAft>
              <a:buNone/>
              <a:defRPr sz="1600">
                <a:solidFill>
                  <a:schemeClr val="lt1"/>
                </a:solidFill>
                <a:latin typeface="Abel"/>
                <a:ea typeface="Abel"/>
                <a:cs typeface="Abel"/>
                <a:sym typeface="Abel"/>
              </a:defRPr>
            </a:lvl8pPr>
            <a:lvl9pPr lvl="8" algn="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2"/>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3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83" name="Google Shape;83;p14"/>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extLst>
      <p:ext uri="{BB962C8B-B14F-4D97-AF65-F5344CB8AC3E}">
        <p14:creationId xmlns:p14="http://schemas.microsoft.com/office/powerpoint/2010/main" val="30716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60" r:id="rId5"/>
    <p:sldLayoutId id="2147483669"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9.xml"/><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man.freebsd.org/cgi/man.cgi?query=create&amp;sektion=1&amp;apropos=0&amp;manpath=FreeBSD+13.2-RELEASE+and+Ports" TargetMode="External"/><Relationship Id="rId5" Type="http://schemas.openxmlformats.org/officeDocument/2006/relationships/hyperlink" Target="https://man.freebsd.org/cgi/man.cgi?query=info&amp;sektion=1&amp;apropos=0&amp;manpath=FreeBSD+13.2-RELEASE+and+Ports" TargetMode="External"/><Relationship Id="rId10" Type="http://schemas.openxmlformats.org/officeDocument/2006/relationships/image" Target="../media/image8.svg"/><Relationship Id="rId4" Type="http://schemas.openxmlformats.org/officeDocument/2006/relationships/hyperlink" Target="https://man.freebsd.org/cgi/man.cgi?query=add&amp;sektion=1&amp;apropos=0&amp;manpath=FreeBSD+13.2-RELEASE+and+Ports" TargetMode="Externa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9.xml"/><Relationship Id="rId7"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20.xml"/><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8.sv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8.sv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slide" Target="slide28.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slide" Target="slide3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24.xml"/><Relationship Id="rId4" Type="http://schemas.openxmlformats.org/officeDocument/2006/relationships/slide" Target="slide30.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 Target="slide10.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11.png"/><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2720175" y="2687200"/>
            <a:ext cx="3703800"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ource Code Pro SemiBold" panose="020B0309030403020204" pitchFamily="49" charset="0"/>
                <a:ea typeface="Source Code Pro SemiBold" panose="020B0309030403020204" pitchFamily="49" charset="0"/>
              </a:rPr>
              <a:t>Welcome to FreeBSD!</a:t>
            </a:r>
            <a:endParaRPr b="1" dirty="0">
              <a:latin typeface="Source Code Pro SemiBold" panose="020B0309030403020204" pitchFamily="49" charset="0"/>
              <a:ea typeface="Source Code Pro SemiBold" panose="020B0309030403020204" pitchFamily="49" charset="0"/>
            </a:endParaRPr>
          </a:p>
        </p:txBody>
      </p:sp>
      <p:sp>
        <p:nvSpPr>
          <p:cNvPr id="178" name="Google Shape;178;p26">
            <a:hlinkClick r:id="" action="ppaction://hlinkshowjump?jump=nextslide"/>
          </p:cNvPr>
          <p:cNvSpPr/>
          <p:nvPr/>
        </p:nvSpPr>
        <p:spPr>
          <a:xfrm>
            <a:off x="3651900" y="3820488"/>
            <a:ext cx="1840200" cy="333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txBox="1">
            <a:spLocks noGrp="1"/>
          </p:cNvSpPr>
          <p:nvPr>
            <p:ph type="subTitle" idx="1"/>
          </p:nvPr>
        </p:nvSpPr>
        <p:spPr>
          <a:xfrm>
            <a:off x="4020150" y="3857474"/>
            <a:ext cx="1103700" cy="1698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US" b="1" dirty="0">
                <a:solidFill>
                  <a:schemeClr val="tx1"/>
                </a:solidFill>
                <a:latin typeface="Source Code Pro SemiBold" panose="020B0309030403020204" pitchFamily="49" charset="0"/>
                <a:ea typeface="Source Code Pro SemiBold" panose="020B0309030403020204" pitchFamily="49" charset="0"/>
                <a:hlinkClick r:id="" action="ppaction://hlinkshowjump?jump=nextslide">
                  <a:extLst>
                    <a:ext uri="{A12FA001-AC4F-418D-AE19-62706E023703}">
                      <ahyp:hlinkClr xmlns:ahyp="http://schemas.microsoft.com/office/drawing/2018/hyperlinkcolor" val="tx"/>
                    </a:ext>
                  </a:extLst>
                </a:hlinkClick>
              </a:rPr>
              <a:t>Start</a:t>
            </a:r>
            <a:endParaRPr b="1" dirty="0">
              <a:solidFill>
                <a:schemeClr val="tx1"/>
              </a:solidFill>
              <a:latin typeface="Source Code Pro SemiBold" panose="020B0309030403020204" pitchFamily="49" charset="0"/>
              <a:ea typeface="Source Code Pro SemiBold" panose="020B0309030403020204" pitchFamily="49" charset="0"/>
              <a:hlinkClick r:id="" action="ppaction://hlinkshowjump?jump=nextslide">
                <a:extLst>
                  <a:ext uri="{A12FA001-AC4F-418D-AE19-62706E023703}">
                    <ahyp:hlinkClr xmlns:ahyp="http://schemas.microsoft.com/office/drawing/2018/hyperlinkcolor" val="tx"/>
                  </a:ext>
                </a:extLst>
              </a:hlinkClick>
            </a:endParaRPr>
          </a:p>
        </p:txBody>
      </p:sp>
      <p:pic>
        <p:nvPicPr>
          <p:cNvPr id="5" name="Picture 4">
            <a:extLst>
              <a:ext uri="{FF2B5EF4-FFF2-40B4-BE49-F238E27FC236}">
                <a16:creationId xmlns:a16="http://schemas.microsoft.com/office/drawing/2014/main" id="{C42ECDF2-B95D-0255-34AC-68BBDCD8449A}"/>
              </a:ext>
            </a:extLst>
          </p:cNvPr>
          <p:cNvPicPr>
            <a:picLocks noChangeAspect="1"/>
          </p:cNvPicPr>
          <p:nvPr/>
        </p:nvPicPr>
        <p:blipFill>
          <a:blip r:embed="rId3"/>
          <a:stretch>
            <a:fillRect/>
          </a:stretch>
        </p:blipFill>
        <p:spPr>
          <a:xfrm>
            <a:off x="3805845" y="1116226"/>
            <a:ext cx="1532309" cy="15817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CC74F2A6-034A-484E-9A04-22F5FEE110BA}"/>
              </a:ext>
            </a:extLst>
          </p:cNvPr>
          <p:cNvSpPr/>
          <p:nvPr/>
        </p:nvSpPr>
        <p:spPr>
          <a:xfrm>
            <a:off x="614597" y="629587"/>
            <a:ext cx="7854846" cy="4062334"/>
          </a:xfrm>
          <a:prstGeom prst="roundRect">
            <a:avLst>
              <a:gd name="adj" fmla="val 3751"/>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latin typeface="ADLaM Display" panose="02010000000000000000" pitchFamily="2" charset="0"/>
                <a:ea typeface="ADLaM Display" panose="02010000000000000000" pitchFamily="2" charset="0"/>
                <a:cs typeface="ADLaM Display" panose="02010000000000000000" pitchFamily="2" charset="0"/>
              </a:rPr>
              <a:t>Third-Party Programs</a:t>
            </a:r>
          </a:p>
          <a:p>
            <a:pPr algn="ctr"/>
            <a:endParaRPr lang="en-US" u="sng" dirty="0">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Third-party programs are like extra tools made by different people or companies, not the main creators of the system. </a:t>
            </a: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These tools add more functions or features that the main system doesn't have.</a:t>
            </a: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 For example, they can be apps, games, or other helpful software that you can use on your computer, phone, or any system to do specific things.</a:t>
            </a:r>
          </a:p>
        </p:txBody>
      </p:sp>
      <p:pic>
        <p:nvPicPr>
          <p:cNvPr id="2050" name="Picture 2" descr="785 Third Party Icons - Free in SVG, PNG, ICO - IconScout">
            <a:extLst>
              <a:ext uri="{FF2B5EF4-FFF2-40B4-BE49-F238E27FC236}">
                <a16:creationId xmlns:a16="http://schemas.microsoft.com/office/drawing/2014/main" id="{A6FFAE94-55CA-0C30-0524-9C1E5DB5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587" y="2573832"/>
            <a:ext cx="1728866" cy="17288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hlinkClick r:id="rId4" action="ppaction://hlinksldjump"/>
            <a:extLst>
              <a:ext uri="{FF2B5EF4-FFF2-40B4-BE49-F238E27FC236}">
                <a16:creationId xmlns:a16="http://schemas.microsoft.com/office/drawing/2014/main" id="{EBECAFFF-31B3-071B-E33E-0CD9700A4CF5}"/>
              </a:ext>
            </a:extLst>
          </p:cNvPr>
          <p:cNvSpPr/>
          <p:nvPr/>
        </p:nvSpPr>
        <p:spPr>
          <a:xfrm>
            <a:off x="669086" y="3965798"/>
            <a:ext cx="1648918" cy="6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Back again</a:t>
            </a:r>
          </a:p>
        </p:txBody>
      </p:sp>
      <p:sp>
        <p:nvSpPr>
          <p:cNvPr id="2" name="Google Shape;224;p27">
            <a:extLst>
              <a:ext uri="{FF2B5EF4-FFF2-40B4-BE49-F238E27FC236}">
                <a16:creationId xmlns:a16="http://schemas.microsoft.com/office/drawing/2014/main" id="{493E3126-1FE6-46DF-8071-E9BA0710816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ABBC24D3-3374-7402-E302-81684012EEBD}"/>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p27">
            <a:extLst>
              <a:ext uri="{FF2B5EF4-FFF2-40B4-BE49-F238E27FC236}">
                <a16:creationId xmlns:a16="http://schemas.microsoft.com/office/drawing/2014/main" id="{4A09C524-52C1-377D-365D-7585CB0ADF9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7;p27">
            <a:extLst>
              <a:ext uri="{FF2B5EF4-FFF2-40B4-BE49-F238E27FC236}">
                <a16:creationId xmlns:a16="http://schemas.microsoft.com/office/drawing/2014/main" id="{FCF810C4-175E-BA7C-0822-DEB377C68D8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p27">
            <a:extLst>
              <a:ext uri="{FF2B5EF4-FFF2-40B4-BE49-F238E27FC236}">
                <a16:creationId xmlns:a16="http://schemas.microsoft.com/office/drawing/2014/main" id="{F11B9E98-F985-DE72-D1F8-A64AC9EE4A84}"/>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p27">
            <a:extLst>
              <a:ext uri="{FF2B5EF4-FFF2-40B4-BE49-F238E27FC236}">
                <a16:creationId xmlns:a16="http://schemas.microsoft.com/office/drawing/2014/main" id="{58D18390-2A93-DDA4-9F5E-13DCE60CD3CA}"/>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p27">
            <a:extLst>
              <a:ext uri="{FF2B5EF4-FFF2-40B4-BE49-F238E27FC236}">
                <a16:creationId xmlns:a16="http://schemas.microsoft.com/office/drawing/2014/main" id="{68107321-5FA2-0835-68AC-7F9431FC9586}"/>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1;p27">
            <a:extLst>
              <a:ext uri="{FF2B5EF4-FFF2-40B4-BE49-F238E27FC236}">
                <a16:creationId xmlns:a16="http://schemas.microsoft.com/office/drawing/2014/main" id="{340E8DCD-A78D-55C4-18EE-0B70CE5B7E9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2;p27">
            <a:extLst>
              <a:ext uri="{FF2B5EF4-FFF2-40B4-BE49-F238E27FC236}">
                <a16:creationId xmlns:a16="http://schemas.microsoft.com/office/drawing/2014/main" id="{14724B35-A31B-EDF2-5290-6DBC48E7C61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3" name="Google Shape;243;p27">
            <a:extLst>
              <a:ext uri="{FF2B5EF4-FFF2-40B4-BE49-F238E27FC236}">
                <a16:creationId xmlns:a16="http://schemas.microsoft.com/office/drawing/2014/main" id="{79487D11-262C-86B3-278E-5CE3C807D78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4" name="Google Shape;244;p27">
            <a:extLst>
              <a:ext uri="{FF2B5EF4-FFF2-40B4-BE49-F238E27FC236}">
                <a16:creationId xmlns:a16="http://schemas.microsoft.com/office/drawing/2014/main" id="{09F39577-EAB2-198B-ACDD-CCD4D1EA535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5" name="Google Shape;247;p27">
            <a:extLst>
              <a:ext uri="{FF2B5EF4-FFF2-40B4-BE49-F238E27FC236}">
                <a16:creationId xmlns:a16="http://schemas.microsoft.com/office/drawing/2014/main" id="{B60F73E1-3F49-8E40-529D-284685E8051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8;p27">
            <a:extLst>
              <a:ext uri="{FF2B5EF4-FFF2-40B4-BE49-F238E27FC236}">
                <a16:creationId xmlns:a16="http://schemas.microsoft.com/office/drawing/2014/main" id="{4B4A8CC7-2FB7-E5B0-5221-D40D5FFDAF90}"/>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7" name="Google Shape;250;p27">
            <a:extLst>
              <a:ext uri="{FF2B5EF4-FFF2-40B4-BE49-F238E27FC236}">
                <a16:creationId xmlns:a16="http://schemas.microsoft.com/office/drawing/2014/main" id="{D390BDBB-1009-E605-98EF-D78708F4E2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8" name="Graphic 17" descr="Back with solid fill">
            <a:hlinkClick r:id="rId5" action="ppaction://hlinksldjump"/>
            <a:extLst>
              <a:ext uri="{FF2B5EF4-FFF2-40B4-BE49-F238E27FC236}">
                <a16:creationId xmlns:a16="http://schemas.microsoft.com/office/drawing/2014/main" id="{E6736315-91DE-F881-D891-6F75CCEA08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19" name="Google Shape;224;p27">
            <a:extLst>
              <a:ext uri="{FF2B5EF4-FFF2-40B4-BE49-F238E27FC236}">
                <a16:creationId xmlns:a16="http://schemas.microsoft.com/office/drawing/2014/main" id="{809CF655-5D92-2522-1A9A-62B024D1FA1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7">
            <a:extLst>
              <a:ext uri="{FF2B5EF4-FFF2-40B4-BE49-F238E27FC236}">
                <a16:creationId xmlns:a16="http://schemas.microsoft.com/office/drawing/2014/main" id="{38E9567A-DDF3-8C2F-047D-44F88BF8F7C7}"/>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7">
            <a:extLst>
              <a:ext uri="{FF2B5EF4-FFF2-40B4-BE49-F238E27FC236}">
                <a16:creationId xmlns:a16="http://schemas.microsoft.com/office/drawing/2014/main" id="{0EC83B54-E18C-E947-82CA-0B1A56165FF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7">
            <a:extLst>
              <a:ext uri="{FF2B5EF4-FFF2-40B4-BE49-F238E27FC236}">
                <a16:creationId xmlns:a16="http://schemas.microsoft.com/office/drawing/2014/main" id="{6770B614-05F9-8802-B7C6-BBB8153C038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7">
            <a:extLst>
              <a:ext uri="{FF2B5EF4-FFF2-40B4-BE49-F238E27FC236}">
                <a16:creationId xmlns:a16="http://schemas.microsoft.com/office/drawing/2014/main" id="{8E974C25-8259-F5B7-A589-875304B42EC4}"/>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7">
            <a:extLst>
              <a:ext uri="{FF2B5EF4-FFF2-40B4-BE49-F238E27FC236}">
                <a16:creationId xmlns:a16="http://schemas.microsoft.com/office/drawing/2014/main" id="{FB4F29C7-8666-FA19-2689-338FE0BE338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7">
            <a:extLst>
              <a:ext uri="{FF2B5EF4-FFF2-40B4-BE49-F238E27FC236}">
                <a16:creationId xmlns:a16="http://schemas.microsoft.com/office/drawing/2014/main" id="{DEC7A2C4-4710-1F76-2D57-3BE057BEC8B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27">
            <a:extLst>
              <a:ext uri="{FF2B5EF4-FFF2-40B4-BE49-F238E27FC236}">
                <a16:creationId xmlns:a16="http://schemas.microsoft.com/office/drawing/2014/main" id="{EF052D34-9E94-CAE0-934B-AA0C7A3AC8A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7" name="Google Shape;243;p27">
            <a:extLst>
              <a:ext uri="{FF2B5EF4-FFF2-40B4-BE49-F238E27FC236}">
                <a16:creationId xmlns:a16="http://schemas.microsoft.com/office/drawing/2014/main" id="{62603CD7-D885-6FA1-831B-25D25961287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8" name="Google Shape;244;p27">
            <a:extLst>
              <a:ext uri="{FF2B5EF4-FFF2-40B4-BE49-F238E27FC236}">
                <a16:creationId xmlns:a16="http://schemas.microsoft.com/office/drawing/2014/main" id="{937817C2-8EBD-8232-04CB-5488890B437F}"/>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9" name="Google Shape;247;p27">
            <a:extLst>
              <a:ext uri="{FF2B5EF4-FFF2-40B4-BE49-F238E27FC236}">
                <a16:creationId xmlns:a16="http://schemas.microsoft.com/office/drawing/2014/main" id="{3DC40D1A-E3A3-4044-D5AE-550E3565E94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27">
            <a:extLst>
              <a:ext uri="{FF2B5EF4-FFF2-40B4-BE49-F238E27FC236}">
                <a16:creationId xmlns:a16="http://schemas.microsoft.com/office/drawing/2014/main" id="{21093DAC-C488-5EEF-6B1B-05E0760DC22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1" name="Google Shape;250;p27">
            <a:extLst>
              <a:ext uri="{FF2B5EF4-FFF2-40B4-BE49-F238E27FC236}">
                <a16:creationId xmlns:a16="http://schemas.microsoft.com/office/drawing/2014/main" id="{4CCFCCEC-E1D8-97BB-4C95-72717B739E74}"/>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61F26B01-4129-B33F-E304-2043BE9598B5}"/>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3" name="Google Shape;225;p27">
            <a:extLst>
              <a:ext uri="{FF2B5EF4-FFF2-40B4-BE49-F238E27FC236}">
                <a16:creationId xmlns:a16="http://schemas.microsoft.com/office/drawing/2014/main" id="{D13769C9-5E53-EF50-998B-31082759A0D1}"/>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47;p27">
            <a:extLst>
              <a:ext uri="{FF2B5EF4-FFF2-40B4-BE49-F238E27FC236}">
                <a16:creationId xmlns:a16="http://schemas.microsoft.com/office/drawing/2014/main" id="{BED4993B-2D33-E276-CAC2-EDDA601B09D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5" name="Graphic 410" descr="Back with solid fill">
            <a:hlinkClick r:id="rId5" action="ppaction://hlinksldjump"/>
            <a:extLst>
              <a:ext uri="{FF2B5EF4-FFF2-40B4-BE49-F238E27FC236}">
                <a16:creationId xmlns:a16="http://schemas.microsoft.com/office/drawing/2014/main" id="{410716C6-EE32-D0EC-299C-195F7040C1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5736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CC74F2A6-034A-484E-9A04-22F5FEE110BA}"/>
              </a:ext>
            </a:extLst>
          </p:cNvPr>
          <p:cNvSpPr/>
          <p:nvPr/>
        </p:nvSpPr>
        <p:spPr>
          <a:xfrm>
            <a:off x="614597" y="629587"/>
            <a:ext cx="7854846" cy="4062334"/>
          </a:xfrm>
          <a:prstGeom prst="roundRect">
            <a:avLst>
              <a:gd name="adj" fmla="val 338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latin typeface="ADLaM Display" panose="02010000000000000000" pitchFamily="2" charset="0"/>
                <a:ea typeface="ADLaM Display" panose="02010000000000000000" pitchFamily="2" charset="0"/>
                <a:cs typeface="ADLaM Display" panose="02010000000000000000" pitchFamily="2" charset="0"/>
              </a:rPr>
              <a:t>Use of PKG in FreeBSD</a:t>
            </a:r>
          </a:p>
          <a:p>
            <a:pPr algn="ctr"/>
            <a:endParaRPr lang="en-US" u="sng" dirty="0">
              <a:latin typeface="ADLaM Display" panose="02010000000000000000" pitchFamily="2" charset="0"/>
              <a:ea typeface="ADLaM Display" panose="02010000000000000000" pitchFamily="2" charset="0"/>
              <a:cs typeface="ADLaM Display" panose="02010000000000000000" pitchFamily="2" charset="0"/>
            </a:endParaRPr>
          </a:p>
          <a:p>
            <a:pPr algn="ctr"/>
            <a:r>
              <a:rPr lang="en-US" dirty="0">
                <a:latin typeface="ADLaM Display" panose="02010000000000000000" pitchFamily="2" charset="0"/>
                <a:ea typeface="ADLaM Display" panose="02010000000000000000" pitchFamily="2" charset="0"/>
                <a:cs typeface="ADLaM Display" panose="02010000000000000000" pitchFamily="2" charset="0"/>
              </a:rPr>
              <a:t>In FreeBSD, the "pkg" tool is used for managing software packages. It allows users to install, update, or remove pre-compiled software packages from the system. By utilizing the "pkg" command, users can easily handle the installation and maintenance of various software applications without having to compile them from their source code. This simplifies the process and makes it more efficient to manage and update software on a FreeBSD system.</a:t>
            </a: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EBECAFFF-31B3-071B-E33E-0CD9700A4CF5}"/>
              </a:ext>
            </a:extLst>
          </p:cNvPr>
          <p:cNvSpPr/>
          <p:nvPr/>
        </p:nvSpPr>
        <p:spPr>
          <a:xfrm>
            <a:off x="667062" y="3965798"/>
            <a:ext cx="1648918" cy="6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Back again</a:t>
            </a:r>
          </a:p>
        </p:txBody>
      </p:sp>
      <p:sp>
        <p:nvSpPr>
          <p:cNvPr id="9" name="Rectangle 9">
            <a:extLst>
              <a:ext uri="{FF2B5EF4-FFF2-40B4-BE49-F238E27FC236}">
                <a16:creationId xmlns:a16="http://schemas.microsoft.com/office/drawing/2014/main" id="{C60826DB-329D-B065-7AA7-F2C26FD124A6}"/>
              </a:ext>
            </a:extLst>
          </p:cNvPr>
          <p:cNvSpPr>
            <a:spLocks noChangeArrowheads="1"/>
          </p:cNvSpPr>
          <p:nvPr/>
        </p:nvSpPr>
        <p:spPr bwMode="auto">
          <a:xfrm>
            <a:off x="1515412" y="2623238"/>
            <a:ext cx="6121644" cy="919401"/>
          </a:xfrm>
          <a:prstGeom prst="roundRect">
            <a:avLst/>
          </a:prstGeom>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The pkg command first appeared in FreeBSD 9.1. It became the default package tool in FreeBSD 10.0,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replacing the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pkg_install</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suite of tools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4">
                  <a:extLst>
                    <a:ext uri="{A12FA001-AC4F-418D-AE19-62706E023703}">
                      <ahyp:hlinkClr xmlns:ahyp="http://schemas.microsoft.com/office/drawing/2018/hyperlinkcolor" val="tx"/>
                    </a:ext>
                  </a:extLst>
                </a:hlinkClick>
              </a:rPr>
              <a:t>add</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4">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5">
                  <a:extLst>
                    <a:ext uri="{A12FA001-AC4F-418D-AE19-62706E023703}">
                      <ahyp:hlinkClr xmlns:ahyp="http://schemas.microsoft.com/office/drawing/2018/hyperlinkcolor" val="tx"/>
                    </a:ext>
                  </a:extLst>
                </a:hlinkClick>
              </a:rPr>
              <a:t>info</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5">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and </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pkg_</a:t>
            </a:r>
            <a:r>
              <a:rPr kumimoji="0" lang="en-US" altLang="en-US" sz="1200" strike="noStrike" cap="none" normalizeH="0" baseline="0" dirty="0" err="1">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6">
                  <a:extLst>
                    <a:ext uri="{A12FA001-AC4F-418D-AE19-62706E023703}">
                      <ahyp:hlinkClr xmlns:ahyp="http://schemas.microsoft.com/office/drawing/2018/hyperlinkcolor" val="tx"/>
                    </a:ext>
                  </a:extLst>
                </a:hlinkClick>
              </a:rPr>
              <a:t>create</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hlinkClick r:id="rId6">
                  <a:extLst>
                    <a:ext uri="{A12FA001-AC4F-418D-AE19-62706E023703}">
                      <ahyp:hlinkClr xmlns:ahyp="http://schemas.microsoft.com/office/drawing/2018/hyperlinkcolor" val="tx"/>
                    </a:ext>
                  </a:extLst>
                </a:hlinkClick>
              </a:rPr>
              <a:t>(1)</a:t>
            </a:r>
            <a:r>
              <a:rPr kumimoji="0" lang="en-US" altLang="en-US" sz="12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a:t>
            </a:r>
            <a:r>
              <a:rPr kumimoji="0" lang="en-US" altLang="en-US" sz="100"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3083" name="Picture 11" descr="Install Nano on FreeBSD">
            <a:extLst>
              <a:ext uri="{FF2B5EF4-FFF2-40B4-BE49-F238E27FC236}">
                <a16:creationId xmlns:a16="http://schemas.microsoft.com/office/drawing/2014/main" id="{E6500AC3-93B4-5DAA-14AC-42A70E56CD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0796" y="3682674"/>
            <a:ext cx="3982407" cy="8692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Google Shape;224;p27">
            <a:extLst>
              <a:ext uri="{FF2B5EF4-FFF2-40B4-BE49-F238E27FC236}">
                <a16:creationId xmlns:a16="http://schemas.microsoft.com/office/drawing/2014/main" id="{DE36D43E-B9A6-C723-ACC6-7F8111E0274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5CC62061-88AB-CC24-5C1E-957B85A1F472}"/>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p27">
            <a:extLst>
              <a:ext uri="{FF2B5EF4-FFF2-40B4-BE49-F238E27FC236}">
                <a16:creationId xmlns:a16="http://schemas.microsoft.com/office/drawing/2014/main" id="{81E41375-CE53-5A83-3A60-2812C906DBC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7;p27">
            <a:extLst>
              <a:ext uri="{FF2B5EF4-FFF2-40B4-BE49-F238E27FC236}">
                <a16:creationId xmlns:a16="http://schemas.microsoft.com/office/drawing/2014/main" id="{F1396CEC-EBBE-7B4C-C9AD-D87DD11DA7D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p27">
            <a:extLst>
              <a:ext uri="{FF2B5EF4-FFF2-40B4-BE49-F238E27FC236}">
                <a16:creationId xmlns:a16="http://schemas.microsoft.com/office/drawing/2014/main" id="{E18DB6A1-2144-A100-02A8-3DCAA6C42CB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p27">
            <a:extLst>
              <a:ext uri="{FF2B5EF4-FFF2-40B4-BE49-F238E27FC236}">
                <a16:creationId xmlns:a16="http://schemas.microsoft.com/office/drawing/2014/main" id="{B79BC994-D2A6-954A-8F7B-AC4D6ED2D0A4}"/>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p27">
            <a:extLst>
              <a:ext uri="{FF2B5EF4-FFF2-40B4-BE49-F238E27FC236}">
                <a16:creationId xmlns:a16="http://schemas.microsoft.com/office/drawing/2014/main" id="{A1E9C2B5-2319-0F76-C9A5-37FC171F835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p27">
            <a:extLst>
              <a:ext uri="{FF2B5EF4-FFF2-40B4-BE49-F238E27FC236}">
                <a16:creationId xmlns:a16="http://schemas.microsoft.com/office/drawing/2014/main" id="{2B0BAD95-14FE-7661-AEF8-1360369A037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27">
            <a:extLst>
              <a:ext uri="{FF2B5EF4-FFF2-40B4-BE49-F238E27FC236}">
                <a16:creationId xmlns:a16="http://schemas.microsoft.com/office/drawing/2014/main" id="{16C1BCCB-3CCE-A17E-BE09-5BEE35A5464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4" name="Google Shape;243;p27">
            <a:extLst>
              <a:ext uri="{FF2B5EF4-FFF2-40B4-BE49-F238E27FC236}">
                <a16:creationId xmlns:a16="http://schemas.microsoft.com/office/drawing/2014/main" id="{F17071A7-A0B5-6EB7-F7B3-AFE58113E4C2}"/>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5" name="Google Shape;244;p27">
            <a:extLst>
              <a:ext uri="{FF2B5EF4-FFF2-40B4-BE49-F238E27FC236}">
                <a16:creationId xmlns:a16="http://schemas.microsoft.com/office/drawing/2014/main" id="{9AC8BFC0-F831-A1B7-EC41-17A5A0A2E6A3}"/>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6" name="Google Shape;247;p27">
            <a:extLst>
              <a:ext uri="{FF2B5EF4-FFF2-40B4-BE49-F238E27FC236}">
                <a16:creationId xmlns:a16="http://schemas.microsoft.com/office/drawing/2014/main" id="{06696F05-8265-2E98-9A14-649EF46F76B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8;p27">
            <a:extLst>
              <a:ext uri="{FF2B5EF4-FFF2-40B4-BE49-F238E27FC236}">
                <a16:creationId xmlns:a16="http://schemas.microsoft.com/office/drawing/2014/main" id="{9D31DBDB-BCD4-B467-3413-1546E901525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8" name="Google Shape;250;p27">
            <a:extLst>
              <a:ext uri="{FF2B5EF4-FFF2-40B4-BE49-F238E27FC236}">
                <a16:creationId xmlns:a16="http://schemas.microsoft.com/office/drawing/2014/main" id="{ADD01BEC-853E-D91E-4EF2-370950CD0B9F}"/>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9" name="Graphic 18" descr="Back with solid fill">
            <a:hlinkClick r:id="rId8" action="ppaction://hlinksldjump"/>
            <a:extLst>
              <a:ext uri="{FF2B5EF4-FFF2-40B4-BE49-F238E27FC236}">
                <a16:creationId xmlns:a16="http://schemas.microsoft.com/office/drawing/2014/main" id="{7D227BE2-DE9A-642C-7271-00A1C3FED8C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1745" y="-23796"/>
            <a:ext cx="393405" cy="393405"/>
          </a:xfrm>
          <a:prstGeom prst="rect">
            <a:avLst/>
          </a:prstGeom>
        </p:spPr>
      </p:pic>
      <p:sp>
        <p:nvSpPr>
          <p:cNvPr id="20" name="Google Shape;224;p27">
            <a:extLst>
              <a:ext uri="{FF2B5EF4-FFF2-40B4-BE49-F238E27FC236}">
                <a16:creationId xmlns:a16="http://schemas.microsoft.com/office/drawing/2014/main" id="{CA840DCB-D6B3-2866-E689-A3ECAE2EC5D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6;p27">
            <a:extLst>
              <a:ext uri="{FF2B5EF4-FFF2-40B4-BE49-F238E27FC236}">
                <a16:creationId xmlns:a16="http://schemas.microsoft.com/office/drawing/2014/main" id="{735D503B-57A9-4379-32FA-9EFBDAF8540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7;p27">
            <a:extLst>
              <a:ext uri="{FF2B5EF4-FFF2-40B4-BE49-F238E27FC236}">
                <a16:creationId xmlns:a16="http://schemas.microsoft.com/office/drawing/2014/main" id="{269FA9F7-52EC-C9A4-86B2-3280E0C3EF2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p27">
            <a:extLst>
              <a:ext uri="{FF2B5EF4-FFF2-40B4-BE49-F238E27FC236}">
                <a16:creationId xmlns:a16="http://schemas.microsoft.com/office/drawing/2014/main" id="{27A4E36E-72B7-435B-B994-0B8D9927140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p27">
            <a:extLst>
              <a:ext uri="{FF2B5EF4-FFF2-40B4-BE49-F238E27FC236}">
                <a16:creationId xmlns:a16="http://schemas.microsoft.com/office/drawing/2014/main" id="{ACA33AC8-3AFD-C79E-21E3-4A119478352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p27">
            <a:extLst>
              <a:ext uri="{FF2B5EF4-FFF2-40B4-BE49-F238E27FC236}">
                <a16:creationId xmlns:a16="http://schemas.microsoft.com/office/drawing/2014/main" id="{B4D8C1C7-DD90-E1A7-4CFB-01AD84DF97F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p27">
            <a:extLst>
              <a:ext uri="{FF2B5EF4-FFF2-40B4-BE49-F238E27FC236}">
                <a16:creationId xmlns:a16="http://schemas.microsoft.com/office/drawing/2014/main" id="{95CCDF02-97E6-42A3-7F34-EA768061233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7">
            <a:extLst>
              <a:ext uri="{FF2B5EF4-FFF2-40B4-BE49-F238E27FC236}">
                <a16:creationId xmlns:a16="http://schemas.microsoft.com/office/drawing/2014/main" id="{9630CF4E-55A0-66F0-B098-6C9FAB694E3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8" name="Google Shape;243;p27">
            <a:extLst>
              <a:ext uri="{FF2B5EF4-FFF2-40B4-BE49-F238E27FC236}">
                <a16:creationId xmlns:a16="http://schemas.microsoft.com/office/drawing/2014/main" id="{E3D7F438-D9C0-52AC-B410-46601AFC267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9" name="Google Shape;244;p27">
            <a:extLst>
              <a:ext uri="{FF2B5EF4-FFF2-40B4-BE49-F238E27FC236}">
                <a16:creationId xmlns:a16="http://schemas.microsoft.com/office/drawing/2014/main" id="{A932A3B0-E009-55E5-0F9F-ED55547DF90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0" name="Google Shape;247;p27">
            <a:extLst>
              <a:ext uri="{FF2B5EF4-FFF2-40B4-BE49-F238E27FC236}">
                <a16:creationId xmlns:a16="http://schemas.microsoft.com/office/drawing/2014/main" id="{1B7A6FE3-B5B9-A4D2-FF01-E001B64A656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8;p27">
            <a:extLst>
              <a:ext uri="{FF2B5EF4-FFF2-40B4-BE49-F238E27FC236}">
                <a16:creationId xmlns:a16="http://schemas.microsoft.com/office/drawing/2014/main" id="{D7A5F482-BAB3-3C9A-5A84-03F75FE988B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21864EA3-E022-8C5B-1B05-73ED5C828A5C}"/>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3" name="Google Shape;250;p27">
            <a:extLst>
              <a:ext uri="{FF2B5EF4-FFF2-40B4-BE49-F238E27FC236}">
                <a16:creationId xmlns:a16="http://schemas.microsoft.com/office/drawing/2014/main" id="{C51D5001-5E57-F0C9-8178-92F22C4313A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4" name="Google Shape;225;p27">
            <a:extLst>
              <a:ext uri="{FF2B5EF4-FFF2-40B4-BE49-F238E27FC236}">
                <a16:creationId xmlns:a16="http://schemas.microsoft.com/office/drawing/2014/main" id="{F0BDF88A-DD1B-EB1D-9986-D1FAA786DC07}"/>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47;p27">
            <a:extLst>
              <a:ext uri="{FF2B5EF4-FFF2-40B4-BE49-F238E27FC236}">
                <a16:creationId xmlns:a16="http://schemas.microsoft.com/office/drawing/2014/main" id="{08002C4C-6B19-298C-AFD2-2FF3850121D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6" name="Graphic 410" descr="Back with solid fill">
            <a:hlinkClick r:id="rId8" action="ppaction://hlinksldjump"/>
            <a:extLst>
              <a:ext uri="{FF2B5EF4-FFF2-40B4-BE49-F238E27FC236}">
                <a16:creationId xmlns:a16="http://schemas.microsoft.com/office/drawing/2014/main" id="{08E2835F-3EC7-7F16-F8D9-B91C4455FF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535943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61871" y="1749400"/>
            <a:ext cx="6620253" cy="2544876"/>
          </a:xfrm>
          <a:prstGeom prst="roundRect">
            <a:avLst>
              <a:gd name="adj" fmla="val 7604"/>
            </a:avLst>
          </a:prstGeom>
          <a:noFill/>
          <a:ln w="38100">
            <a:noFill/>
          </a:ln>
        </p:spPr>
        <p:txBody>
          <a:bodyPr wrap="square" rtlCol="0">
            <a:spAutoFit/>
          </a:bodyPr>
          <a:lstStyle/>
          <a:p>
            <a:pPr marL="0" marR="0" algn="ctr">
              <a:lnSpc>
                <a:spcPct val="107000"/>
              </a:lnSpc>
              <a:spcBef>
                <a:spcPts val="0"/>
              </a:spcBef>
              <a:spcAft>
                <a:spcPts val="800"/>
              </a:spcAft>
            </a:pPr>
            <a:r>
              <a:rPr lang="en-US" sz="2400" b="1" dirty="0">
                <a:effectLst/>
                <a:latin typeface="Abel" panose="02000506030000020004" pitchFamily="2" charset="0"/>
                <a:ea typeface="ADLaM Display" panose="02010000000000000000" pitchFamily="2" charset="0"/>
                <a:cs typeface="ADLaM Display" panose="02010000000000000000" pitchFamily="2" charset="0"/>
              </a:rPr>
              <a:t>The Kernel is part of the system that runs in protected mode and is responsible for managing hardware resources and providing fundamental services to other software components by managing processes and providing functions called </a:t>
            </a:r>
            <a:r>
              <a:rPr lang="en-US" sz="24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system calls </a:t>
            </a:r>
            <a:r>
              <a:rPr lang="en-US" sz="2400" b="1" dirty="0">
                <a:effectLst/>
                <a:latin typeface="Abel" panose="02000506030000020004" pitchFamily="2" charset="0"/>
                <a:ea typeface="ADLaM Display" panose="02010000000000000000" pitchFamily="2" charset="0"/>
                <a:cs typeface="ADLaM Display" panose="02010000000000000000" pitchFamily="2" charset="0"/>
              </a:rPr>
              <a:t>to access the filesystem and communication facilities.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3608783" y="1213261"/>
            <a:ext cx="1926427" cy="461665"/>
          </a:xfrm>
          <a:prstGeom prst="rect">
            <a:avLst/>
          </a:prstGeom>
          <a:noFill/>
        </p:spPr>
        <p:txBody>
          <a:bodyPr wrap="square" rtlCol="0">
            <a:spAutoFit/>
          </a:bodyPr>
          <a:lstStyle/>
          <a:p>
            <a:pPr algn="ctr"/>
            <a:r>
              <a:rPr lang="en-US" sz="2400" b="1" u="sng" dirty="0">
                <a:latin typeface="Abel" panose="02000506030000020004" pitchFamily="2" charset="0"/>
                <a:ea typeface="ADLaM Display" panose="02010000000000000000" pitchFamily="2" charset="0"/>
                <a:cs typeface="ADLaM Display" panose="02010000000000000000" pitchFamily="2" charset="0"/>
              </a:rPr>
              <a:t>The Kernel</a:t>
            </a:r>
          </a:p>
        </p:txBody>
      </p:sp>
      <p:sp>
        <p:nvSpPr>
          <p:cNvPr id="13" name="Google Shape;560;p31">
            <a:extLst>
              <a:ext uri="{FF2B5EF4-FFF2-40B4-BE49-F238E27FC236}">
                <a16:creationId xmlns:a16="http://schemas.microsoft.com/office/drawing/2014/main" id="{E3365D83-4EA1-23F4-5CD6-5400655D4C3D}"/>
              </a:ext>
            </a:extLst>
          </p:cNvPr>
          <p:cNvSpPr txBox="1">
            <a:spLocks/>
          </p:cNvSpPr>
          <p:nvPr/>
        </p:nvSpPr>
        <p:spPr>
          <a:xfrm>
            <a:off x="1056397" y="605505"/>
            <a:ext cx="3107732"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algn="l"/>
            <a:r>
              <a:rPr lang="en-US"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14" name="Google Shape;224;p27">
            <a:extLst>
              <a:ext uri="{FF2B5EF4-FFF2-40B4-BE49-F238E27FC236}">
                <a16:creationId xmlns:a16="http://schemas.microsoft.com/office/drawing/2014/main" id="{1B6DD2F2-0EF0-8D73-D337-002F07320B1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5;p27">
            <a:extLst>
              <a:ext uri="{FF2B5EF4-FFF2-40B4-BE49-F238E27FC236}">
                <a16:creationId xmlns:a16="http://schemas.microsoft.com/office/drawing/2014/main" id="{28607471-A16E-5790-01D6-A42E91770628}"/>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6;p27">
            <a:extLst>
              <a:ext uri="{FF2B5EF4-FFF2-40B4-BE49-F238E27FC236}">
                <a16:creationId xmlns:a16="http://schemas.microsoft.com/office/drawing/2014/main" id="{1B9113E5-65F2-DEFC-9674-A3DF28B24A8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7;p27">
            <a:extLst>
              <a:ext uri="{FF2B5EF4-FFF2-40B4-BE49-F238E27FC236}">
                <a16:creationId xmlns:a16="http://schemas.microsoft.com/office/drawing/2014/main" id="{44D70A81-186B-AA42-5482-FAF8AC54BCE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p27">
            <a:extLst>
              <a:ext uri="{FF2B5EF4-FFF2-40B4-BE49-F238E27FC236}">
                <a16:creationId xmlns:a16="http://schemas.microsoft.com/office/drawing/2014/main" id="{2F357736-22A9-B86F-8F8F-70830C49605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p27">
            <a:extLst>
              <a:ext uri="{FF2B5EF4-FFF2-40B4-BE49-F238E27FC236}">
                <a16:creationId xmlns:a16="http://schemas.microsoft.com/office/drawing/2014/main" id="{4D51AFBC-0E2C-7566-11A7-B69DD244340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p27">
            <a:extLst>
              <a:ext uri="{FF2B5EF4-FFF2-40B4-BE49-F238E27FC236}">
                <a16:creationId xmlns:a16="http://schemas.microsoft.com/office/drawing/2014/main" id="{BB217F95-F919-D121-0B2E-BCD5CFBD70F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p27">
            <a:extLst>
              <a:ext uri="{FF2B5EF4-FFF2-40B4-BE49-F238E27FC236}">
                <a16:creationId xmlns:a16="http://schemas.microsoft.com/office/drawing/2014/main" id="{C34D7719-13A3-BE5C-EBF0-832BC7C1BDB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27">
            <a:extLst>
              <a:ext uri="{FF2B5EF4-FFF2-40B4-BE49-F238E27FC236}">
                <a16:creationId xmlns:a16="http://schemas.microsoft.com/office/drawing/2014/main" id="{88DC2800-1D9A-E06F-608F-F3ABCE130E4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 name="Google Shape;243;p27">
            <a:extLst>
              <a:ext uri="{FF2B5EF4-FFF2-40B4-BE49-F238E27FC236}">
                <a16:creationId xmlns:a16="http://schemas.microsoft.com/office/drawing/2014/main" id="{64F9BA4E-C959-C15F-D4CC-7840EEE0C8F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5" name="Google Shape;244;p27">
            <a:extLst>
              <a:ext uri="{FF2B5EF4-FFF2-40B4-BE49-F238E27FC236}">
                <a16:creationId xmlns:a16="http://schemas.microsoft.com/office/drawing/2014/main" id="{1BA914A5-4382-2F6E-DFA5-3AF2CDB6C96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6" name="Google Shape;247;p27">
            <a:extLst>
              <a:ext uri="{FF2B5EF4-FFF2-40B4-BE49-F238E27FC236}">
                <a16:creationId xmlns:a16="http://schemas.microsoft.com/office/drawing/2014/main" id="{E3B9AD85-FD2A-D547-BDFB-EA34DFA18968}"/>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8;p27">
            <a:extLst>
              <a:ext uri="{FF2B5EF4-FFF2-40B4-BE49-F238E27FC236}">
                <a16:creationId xmlns:a16="http://schemas.microsoft.com/office/drawing/2014/main" id="{1C368F4A-73BB-3F45-939B-C3AA76C1D7B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8" name="Google Shape;250;p27">
            <a:extLst>
              <a:ext uri="{FF2B5EF4-FFF2-40B4-BE49-F238E27FC236}">
                <a16:creationId xmlns:a16="http://schemas.microsoft.com/office/drawing/2014/main" id="{3CA5E640-B8F8-0110-851A-B028EFFAEACB}"/>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4" name="Graphic 43" descr="Back with solid fill">
            <a:hlinkClick r:id="rId3" action="ppaction://hlinksldjump"/>
            <a:extLst>
              <a:ext uri="{FF2B5EF4-FFF2-40B4-BE49-F238E27FC236}">
                <a16:creationId xmlns:a16="http://schemas.microsoft.com/office/drawing/2014/main" id="{299B5117-A471-8984-BBA6-1F6D0D2D7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5" name="Google Shape;224;p27">
            <a:extLst>
              <a:ext uri="{FF2B5EF4-FFF2-40B4-BE49-F238E27FC236}">
                <a16:creationId xmlns:a16="http://schemas.microsoft.com/office/drawing/2014/main" id="{A0B35FB5-97DD-3062-9662-3AA0F222571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p27">
            <a:extLst>
              <a:ext uri="{FF2B5EF4-FFF2-40B4-BE49-F238E27FC236}">
                <a16:creationId xmlns:a16="http://schemas.microsoft.com/office/drawing/2014/main" id="{BC0069B1-FE90-BEB6-E6BC-25D22F137A8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7;p27">
            <a:extLst>
              <a:ext uri="{FF2B5EF4-FFF2-40B4-BE49-F238E27FC236}">
                <a16:creationId xmlns:a16="http://schemas.microsoft.com/office/drawing/2014/main" id="{E09B4913-4368-4391-806C-9C3EB051898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8;p27">
            <a:extLst>
              <a:ext uri="{FF2B5EF4-FFF2-40B4-BE49-F238E27FC236}">
                <a16:creationId xmlns:a16="http://schemas.microsoft.com/office/drawing/2014/main" id="{B1A831DA-2C90-21A3-B74E-6E96ABFA103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9;p27">
            <a:extLst>
              <a:ext uri="{FF2B5EF4-FFF2-40B4-BE49-F238E27FC236}">
                <a16:creationId xmlns:a16="http://schemas.microsoft.com/office/drawing/2014/main" id="{AE6CB10D-1B2E-C360-0EBF-39A76041246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0;p27">
            <a:extLst>
              <a:ext uri="{FF2B5EF4-FFF2-40B4-BE49-F238E27FC236}">
                <a16:creationId xmlns:a16="http://schemas.microsoft.com/office/drawing/2014/main" id="{8888B6A1-88C6-76A3-E511-DA7F63E5227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p27">
            <a:extLst>
              <a:ext uri="{FF2B5EF4-FFF2-40B4-BE49-F238E27FC236}">
                <a16:creationId xmlns:a16="http://schemas.microsoft.com/office/drawing/2014/main" id="{B8AF7477-375A-2502-766D-2A55774EC6AF}"/>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p27">
            <a:extLst>
              <a:ext uri="{FF2B5EF4-FFF2-40B4-BE49-F238E27FC236}">
                <a16:creationId xmlns:a16="http://schemas.microsoft.com/office/drawing/2014/main" id="{443337BA-7CA3-5DDF-68B9-AD2597FFB4A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3" name="Google Shape;243;p27">
            <a:extLst>
              <a:ext uri="{FF2B5EF4-FFF2-40B4-BE49-F238E27FC236}">
                <a16:creationId xmlns:a16="http://schemas.microsoft.com/office/drawing/2014/main" id="{E8D9E68C-7F86-CF75-996E-BB592F5BBC2D}"/>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4" name="Google Shape;244;p27">
            <a:extLst>
              <a:ext uri="{FF2B5EF4-FFF2-40B4-BE49-F238E27FC236}">
                <a16:creationId xmlns:a16="http://schemas.microsoft.com/office/drawing/2014/main" id="{16ECEBCA-642E-0C0D-AB83-2461E720417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5" name="Google Shape;247;p27">
            <a:extLst>
              <a:ext uri="{FF2B5EF4-FFF2-40B4-BE49-F238E27FC236}">
                <a16:creationId xmlns:a16="http://schemas.microsoft.com/office/drawing/2014/main" id="{D40D343F-F841-F25C-C8D6-72B0A28113A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p27">
            <a:extLst>
              <a:ext uri="{FF2B5EF4-FFF2-40B4-BE49-F238E27FC236}">
                <a16:creationId xmlns:a16="http://schemas.microsoft.com/office/drawing/2014/main" id="{97EA45A7-C349-17C5-123E-2425DD2D4BE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EB365F93-56CF-6F83-FA37-C97DE4049FB4}"/>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8" name="Google Shape;250;p27">
            <a:extLst>
              <a:ext uri="{FF2B5EF4-FFF2-40B4-BE49-F238E27FC236}">
                <a16:creationId xmlns:a16="http://schemas.microsoft.com/office/drawing/2014/main" id="{3D180FE2-38B7-93D2-E916-6A50F2BAB6DF}"/>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9" name="Google Shape;225;p27">
            <a:extLst>
              <a:ext uri="{FF2B5EF4-FFF2-40B4-BE49-F238E27FC236}">
                <a16:creationId xmlns:a16="http://schemas.microsoft.com/office/drawing/2014/main" id="{5C95A3D8-FFA8-DDA1-7969-C2D8F20B6EA4}"/>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47;p27">
            <a:extLst>
              <a:ext uri="{FF2B5EF4-FFF2-40B4-BE49-F238E27FC236}">
                <a16:creationId xmlns:a16="http://schemas.microsoft.com/office/drawing/2014/main" id="{1DB7AA83-1C26-D4C6-04F4-9CBF1625763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1" name="Graphic 410" descr="Back with solid fill">
            <a:hlinkClick r:id="rId3" action="ppaction://hlinksldjump"/>
            <a:extLst>
              <a:ext uri="{FF2B5EF4-FFF2-40B4-BE49-F238E27FC236}">
                <a16:creationId xmlns:a16="http://schemas.microsoft.com/office/drawing/2014/main" id="{EB68462D-7DDE-A4AE-3C75-1BB6EAE7C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88366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883567"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5" y="1843244"/>
            <a:ext cx="6595628" cy="2039111"/>
          </a:xfrm>
          <a:prstGeom prst="roundRect">
            <a:avLst>
              <a:gd name="adj" fmla="val 7604"/>
            </a:avLst>
          </a:prstGeom>
          <a:noFill/>
          <a:ln w="38100">
            <a:noFill/>
          </a:ln>
        </p:spPr>
        <p:txBody>
          <a:bodyPr wrap="square" rtlCol="0">
            <a:spAutoFit/>
          </a:bodyPr>
          <a:lstStyle/>
          <a:p>
            <a:pPr marR="0" algn="ctr">
              <a:lnSpc>
                <a:spcPct val="107000"/>
              </a:lnSpc>
              <a:spcBef>
                <a:spcPts val="0"/>
              </a:spcBef>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Unlike the earliest versions of UNIX, the FreeBSD Kernel </a:t>
            </a:r>
            <a:r>
              <a:rPr lang="en-US" sz="1800" b="1" i="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is not</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 </a:t>
            </a:r>
            <a:r>
              <a:rPr lang="en-US" sz="1800" b="1" dirty="0">
                <a:effectLst/>
                <a:latin typeface="Abel" panose="02000506030000020004" pitchFamily="2" charset="0"/>
                <a:ea typeface="ADLaM Display" panose="02010000000000000000" pitchFamily="2" charset="0"/>
                <a:cs typeface="ADLaM Display" panose="02010000000000000000" pitchFamily="2" charset="0"/>
              </a:rPr>
              <a:t>partitioned into multiple processes. The monolithic kernel was chosen for simplicity and performance.</a:t>
            </a:r>
          </a:p>
          <a:p>
            <a:pPr algn="ctr">
              <a:lnSpc>
                <a:spcPct val="107000"/>
              </a:lnSpc>
              <a:spcAft>
                <a:spcPts val="800"/>
              </a:spcAft>
            </a:pPr>
            <a:r>
              <a:rPr lang="en-US" sz="1800" b="1" dirty="0">
                <a:effectLst/>
                <a:latin typeface="Abel" panose="02000506030000020004" pitchFamily="2" charset="0"/>
                <a:ea typeface="ADLaM Display" panose="02010000000000000000" pitchFamily="2" charset="0"/>
                <a:cs typeface="ADLaM Display" panose="02010000000000000000" pitchFamily="2" charset="0"/>
              </a:rPr>
              <a:t>Users mostly interact with the system through a CLI called a </a:t>
            </a:r>
            <a:r>
              <a:rPr lang="en-US" sz="1800" b="1" dirty="0">
                <a:solidFill>
                  <a:srgbClr val="EC2A02"/>
                </a:solidFill>
                <a:effectLst/>
                <a:latin typeface="Abel" panose="02000506030000020004" pitchFamily="2" charset="0"/>
                <a:ea typeface="ADLaM Display" panose="02010000000000000000" pitchFamily="2" charset="0"/>
                <a:cs typeface="ADLaM Display" panose="02010000000000000000" pitchFamily="2" charset="0"/>
              </a:rPr>
              <a:t>Shell</a:t>
            </a:r>
            <a:r>
              <a:rPr lang="en-US" sz="1800" b="1" dirty="0">
                <a:effectLst/>
                <a:latin typeface="Abel" panose="02000506030000020004" pitchFamily="2" charset="0"/>
                <a:ea typeface="ADLaM Display" panose="02010000000000000000" pitchFamily="2" charset="0"/>
                <a:cs typeface="ADLaM Display" panose="02010000000000000000" pitchFamily="2" charset="0"/>
              </a:rPr>
              <a:t>, and through additional user application programs. Both are implemented with processes rather than being part of the Kernel.</a:t>
            </a: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dirty="0">
                <a:latin typeface="Abel" panose="02000506030000020004" pitchFamily="2" charset="0"/>
                <a:ea typeface="ADLaM Display" panose="02010000000000000000" pitchFamily="2" charset="0"/>
                <a:cs typeface="ADLaM Display" panose="02010000000000000000" pitchFamily="2" charset="0"/>
              </a:rPr>
              <a:t>Difference between UNIX &amp; FreeBSD Kernel</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018451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29910" y="699394"/>
            <a:ext cx="3011716" cy="247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FreeBSD Facilities and the Kernel</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1196664" y="1244413"/>
            <a:ext cx="6927675" cy="710446"/>
          </a:xfrm>
          <a:prstGeom prst="roundRect">
            <a:avLst>
              <a:gd name="adj" fmla="val 45857"/>
            </a:avLst>
          </a:prstGeom>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2800" b="1" dirty="0">
                <a:solidFill>
                  <a:srgbClr val="F3F3F3"/>
                </a:solidFill>
                <a:latin typeface="Abel" panose="02000506030000020004" pitchFamily="2" charset="0"/>
              </a:rPr>
              <a:t>FreeBSD Kernal provides four basic facilities</a:t>
            </a:r>
          </a:p>
        </p:txBody>
      </p:sp>
      <p:sp>
        <p:nvSpPr>
          <p:cNvPr id="4" name="TextBox 3">
            <a:extLst>
              <a:ext uri="{FF2B5EF4-FFF2-40B4-BE49-F238E27FC236}">
                <a16:creationId xmlns:a16="http://schemas.microsoft.com/office/drawing/2014/main" id="{5AD4BEFE-AFA5-5700-B553-15B63DEB37A1}"/>
              </a:ext>
            </a:extLst>
          </p:cNvPr>
          <p:cNvSpPr txBox="1"/>
          <p:nvPr/>
        </p:nvSpPr>
        <p:spPr>
          <a:xfrm>
            <a:off x="717125" y="2349484"/>
            <a:ext cx="7407214" cy="1569660"/>
          </a:xfrm>
          <a:prstGeom prst="rect">
            <a:avLst/>
          </a:prstGeom>
          <a:noFill/>
        </p:spPr>
        <p:txBody>
          <a:bodyPr wrap="square">
            <a:spAutoFit/>
          </a:bodyPr>
          <a:lstStyle/>
          <a:p>
            <a:pPr algn="l">
              <a:buFont typeface="+mj-lt"/>
              <a:buAutoNum type="arabicPeriod"/>
            </a:pPr>
            <a:r>
              <a:rPr lang="en-US" sz="2400" i="0" dirty="0">
                <a:solidFill>
                  <a:schemeClr val="bg1">
                    <a:lumMod val="50000"/>
                  </a:schemeClr>
                </a:solidFill>
                <a:effectLst/>
                <a:latin typeface="Abel" panose="02000506030000020004" pitchFamily="2" charset="0"/>
              </a:rPr>
              <a:t>Processes</a:t>
            </a:r>
          </a:p>
          <a:p>
            <a:pPr algn="l">
              <a:buFont typeface="+mj-lt"/>
              <a:buAutoNum type="arabicPeriod"/>
            </a:pPr>
            <a:r>
              <a:rPr lang="en-US" sz="2400" dirty="0">
                <a:solidFill>
                  <a:schemeClr val="bg1">
                    <a:lumMod val="50000"/>
                  </a:schemeClr>
                </a:solidFill>
                <a:latin typeface="Abel" panose="02000506030000020004" pitchFamily="2" charset="0"/>
              </a:rPr>
              <a:t>Filesystems</a:t>
            </a:r>
          </a:p>
          <a:p>
            <a:pPr algn="l">
              <a:buFont typeface="+mj-lt"/>
              <a:buAutoNum type="arabicPeriod"/>
            </a:pPr>
            <a:r>
              <a:rPr lang="en-US" sz="2400" i="0" dirty="0">
                <a:solidFill>
                  <a:schemeClr val="bg1">
                    <a:lumMod val="50000"/>
                  </a:schemeClr>
                </a:solidFill>
                <a:effectLst/>
                <a:latin typeface="Abel" panose="02000506030000020004" pitchFamily="2" charset="0"/>
              </a:rPr>
              <a:t>Communications</a:t>
            </a:r>
          </a:p>
          <a:p>
            <a:pPr algn="l">
              <a:buFont typeface="+mj-lt"/>
              <a:buAutoNum type="arabicPeriod"/>
            </a:pPr>
            <a:r>
              <a:rPr lang="en-US" sz="2400" dirty="0">
                <a:solidFill>
                  <a:schemeClr val="bg1">
                    <a:lumMod val="50000"/>
                  </a:schemeClr>
                </a:solidFill>
                <a:latin typeface="Abel" panose="02000506030000020004" pitchFamily="2" charset="0"/>
              </a:rPr>
              <a:t>System</a:t>
            </a:r>
            <a:r>
              <a:rPr lang="ar-EG" sz="2400" dirty="0">
                <a:solidFill>
                  <a:schemeClr val="bg1">
                    <a:lumMod val="50000"/>
                  </a:schemeClr>
                </a:solidFill>
                <a:latin typeface="Abel" panose="02000506030000020004" pitchFamily="2" charset="0"/>
              </a:rPr>
              <a:t> </a:t>
            </a:r>
            <a:r>
              <a:rPr lang="en-US" sz="2400" dirty="0">
                <a:solidFill>
                  <a:schemeClr val="bg1">
                    <a:lumMod val="50000"/>
                  </a:schemeClr>
                </a:solidFill>
                <a:latin typeface="Abel" panose="02000506030000020004" pitchFamily="2" charset="0"/>
              </a:rPr>
              <a:t>startup</a:t>
            </a:r>
            <a:endParaRPr lang="en-US" sz="2400" i="0" dirty="0">
              <a:solidFill>
                <a:schemeClr val="bg1">
                  <a:lumMod val="50000"/>
                </a:schemeClr>
              </a:solidFill>
              <a:effectLst/>
              <a:latin typeface="Abel" panose="02000506030000020004" pitchFamily="2" charset="0"/>
            </a:endParaRPr>
          </a:p>
        </p:txBody>
      </p:sp>
      <p:sp>
        <p:nvSpPr>
          <p:cNvPr id="13" name="Arrow: Right 12">
            <a:extLst>
              <a:ext uri="{FF2B5EF4-FFF2-40B4-BE49-F238E27FC236}">
                <a16:creationId xmlns:a16="http://schemas.microsoft.com/office/drawing/2014/main" id="{B0734172-44AE-FEFF-C1E5-EFD6809BCCBC}"/>
              </a:ext>
            </a:extLst>
          </p:cNvPr>
          <p:cNvSpPr/>
          <p:nvPr/>
        </p:nvSpPr>
        <p:spPr>
          <a:xfrm>
            <a:off x="2360388" y="2467239"/>
            <a:ext cx="3485213"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EDE5E7E-6A03-9080-07C9-BA2993460073}"/>
              </a:ext>
            </a:extLst>
          </p:cNvPr>
          <p:cNvSpPr/>
          <p:nvPr/>
        </p:nvSpPr>
        <p:spPr>
          <a:xfrm>
            <a:off x="2579308" y="2832788"/>
            <a:ext cx="3266294"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C909B7E-40B4-1DBF-DA4C-30AA4E0B5768}"/>
              </a:ext>
            </a:extLst>
          </p:cNvPr>
          <p:cNvSpPr/>
          <p:nvPr/>
        </p:nvSpPr>
        <p:spPr>
          <a:xfrm>
            <a:off x="3060844" y="3197881"/>
            <a:ext cx="2784757"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A398A0D-8390-112D-C8A8-E09657CAF159}"/>
              </a:ext>
            </a:extLst>
          </p:cNvPr>
          <p:cNvSpPr/>
          <p:nvPr/>
        </p:nvSpPr>
        <p:spPr>
          <a:xfrm>
            <a:off x="2988526" y="3558512"/>
            <a:ext cx="2857075" cy="247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F3FF76-EFBC-0914-6847-11A22753D34C}"/>
              </a:ext>
            </a:extLst>
          </p:cNvPr>
          <p:cNvSpPr/>
          <p:nvPr/>
        </p:nvSpPr>
        <p:spPr>
          <a:xfrm>
            <a:off x="5966085" y="2451829"/>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3" action="ppaction://hlinksldjump">
                  <a:extLst>
                    <a:ext uri="{A12FA001-AC4F-418D-AE19-62706E023703}">
                      <ahyp:hlinkClr xmlns:ahyp="http://schemas.microsoft.com/office/drawing/2018/hyperlinkcolor" val="tx"/>
                    </a:ext>
                  </a:extLst>
                </a:hlinkClick>
              </a:rPr>
              <a:t>Press Here</a:t>
            </a:r>
            <a:endParaRPr lang="en-US" b="1" u="sng"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9" name="Rectangle: Rounded Corners 18">
            <a:extLst>
              <a:ext uri="{FF2B5EF4-FFF2-40B4-BE49-F238E27FC236}">
                <a16:creationId xmlns:a16="http://schemas.microsoft.com/office/drawing/2014/main" id="{AE0AC67D-80C8-A102-13B8-85AB5042898B}"/>
              </a:ext>
            </a:extLst>
          </p:cNvPr>
          <p:cNvSpPr/>
          <p:nvPr/>
        </p:nvSpPr>
        <p:spPr>
          <a:xfrm>
            <a:off x="5968585" y="282158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4"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Rectangle: Rounded Corners 19">
            <a:extLst>
              <a:ext uri="{FF2B5EF4-FFF2-40B4-BE49-F238E27FC236}">
                <a16:creationId xmlns:a16="http://schemas.microsoft.com/office/drawing/2014/main" id="{DCB1FBAC-BB91-8111-B130-673950B8E111}"/>
              </a:ext>
            </a:extLst>
          </p:cNvPr>
          <p:cNvSpPr/>
          <p:nvPr/>
        </p:nvSpPr>
        <p:spPr>
          <a:xfrm>
            <a:off x="5971085" y="318384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5"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1" name="Rectangle: Rounded Corners 20">
            <a:extLst>
              <a:ext uri="{FF2B5EF4-FFF2-40B4-BE49-F238E27FC236}">
                <a16:creationId xmlns:a16="http://schemas.microsoft.com/office/drawing/2014/main" id="{EBEF6833-58B6-F032-D518-4D63C82145CA}"/>
              </a:ext>
            </a:extLst>
          </p:cNvPr>
          <p:cNvSpPr/>
          <p:nvPr/>
        </p:nvSpPr>
        <p:spPr>
          <a:xfrm>
            <a:off x="5963590" y="3558594"/>
            <a:ext cx="2460790" cy="2473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6" action="ppaction://hlinksldjump">
                  <a:extLst>
                    <a:ext uri="{A12FA001-AC4F-418D-AE19-62706E023703}">
                      <ahyp:hlinkClr xmlns:ahyp="http://schemas.microsoft.com/office/drawing/2018/hyperlinkcolor" val="tx"/>
                    </a:ext>
                  </a:extLst>
                </a:hlinkClick>
              </a:rPr>
              <a:t>Press Here</a:t>
            </a:r>
            <a:endPar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Google Shape;224;p27">
            <a:extLst>
              <a:ext uri="{FF2B5EF4-FFF2-40B4-BE49-F238E27FC236}">
                <a16:creationId xmlns:a16="http://schemas.microsoft.com/office/drawing/2014/main" id="{10A9CD0F-6E08-5637-19F2-5C504FC6EEE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27">
            <a:extLst>
              <a:ext uri="{FF2B5EF4-FFF2-40B4-BE49-F238E27FC236}">
                <a16:creationId xmlns:a16="http://schemas.microsoft.com/office/drawing/2014/main" id="{37E2B9AE-C1C6-AA63-9668-84C99523F9FE}"/>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6;p27">
            <a:extLst>
              <a:ext uri="{FF2B5EF4-FFF2-40B4-BE49-F238E27FC236}">
                <a16:creationId xmlns:a16="http://schemas.microsoft.com/office/drawing/2014/main" id="{429E000A-165C-267C-4744-450BF38181E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7;p27">
            <a:extLst>
              <a:ext uri="{FF2B5EF4-FFF2-40B4-BE49-F238E27FC236}">
                <a16:creationId xmlns:a16="http://schemas.microsoft.com/office/drawing/2014/main" id="{EA196D78-D563-AF72-53CB-3A1C7BA916F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p27">
            <a:extLst>
              <a:ext uri="{FF2B5EF4-FFF2-40B4-BE49-F238E27FC236}">
                <a16:creationId xmlns:a16="http://schemas.microsoft.com/office/drawing/2014/main" id="{9BD11EC5-AF14-AE61-E163-78F76696798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p27">
            <a:extLst>
              <a:ext uri="{FF2B5EF4-FFF2-40B4-BE49-F238E27FC236}">
                <a16:creationId xmlns:a16="http://schemas.microsoft.com/office/drawing/2014/main" id="{E096E674-A318-35BF-F742-D8DEA44F65D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p27">
            <a:extLst>
              <a:ext uri="{FF2B5EF4-FFF2-40B4-BE49-F238E27FC236}">
                <a16:creationId xmlns:a16="http://schemas.microsoft.com/office/drawing/2014/main" id="{A8289ACF-C42D-C40F-9D3B-C3F5C0AA6B0D}"/>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p27">
            <a:extLst>
              <a:ext uri="{FF2B5EF4-FFF2-40B4-BE49-F238E27FC236}">
                <a16:creationId xmlns:a16="http://schemas.microsoft.com/office/drawing/2014/main" id="{6687A67F-80B9-2DB9-6618-5C43AAE2FCD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7">
            <a:extLst>
              <a:ext uri="{FF2B5EF4-FFF2-40B4-BE49-F238E27FC236}">
                <a16:creationId xmlns:a16="http://schemas.microsoft.com/office/drawing/2014/main" id="{04B805E2-EE7C-8A22-3E8D-522423EAB0E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8" name="Google Shape;243;p27">
            <a:extLst>
              <a:ext uri="{FF2B5EF4-FFF2-40B4-BE49-F238E27FC236}">
                <a16:creationId xmlns:a16="http://schemas.microsoft.com/office/drawing/2014/main" id="{B9D4D650-E9A5-5700-6F05-CE495217BEC4}"/>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9" name="Google Shape;244;p27">
            <a:extLst>
              <a:ext uri="{FF2B5EF4-FFF2-40B4-BE49-F238E27FC236}">
                <a16:creationId xmlns:a16="http://schemas.microsoft.com/office/drawing/2014/main" id="{6338A5C2-2C35-67A5-A55D-7F9F5457A24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0" name="Google Shape;247;p27">
            <a:extLst>
              <a:ext uri="{FF2B5EF4-FFF2-40B4-BE49-F238E27FC236}">
                <a16:creationId xmlns:a16="http://schemas.microsoft.com/office/drawing/2014/main" id="{AD88B37C-6D90-AAA3-9709-4E4F978FB77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8;p27">
            <a:extLst>
              <a:ext uri="{FF2B5EF4-FFF2-40B4-BE49-F238E27FC236}">
                <a16:creationId xmlns:a16="http://schemas.microsoft.com/office/drawing/2014/main" id="{69147571-83F6-C837-577F-AEF853B67BF7}"/>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3" name="Google Shape;250;p27">
            <a:extLst>
              <a:ext uri="{FF2B5EF4-FFF2-40B4-BE49-F238E27FC236}">
                <a16:creationId xmlns:a16="http://schemas.microsoft.com/office/drawing/2014/main" id="{4E68C02B-6190-DCAC-E1FE-ABA664681302}"/>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4" name="Graphic 33" descr="Back with solid fill">
            <a:hlinkClick r:id="rId7" action="ppaction://hlinksldjump"/>
            <a:extLst>
              <a:ext uri="{FF2B5EF4-FFF2-40B4-BE49-F238E27FC236}">
                <a16:creationId xmlns:a16="http://schemas.microsoft.com/office/drawing/2014/main" id="{EEB55F34-D13A-7B5D-3A10-AC064E95BD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745" y="-23796"/>
            <a:ext cx="393405" cy="393405"/>
          </a:xfrm>
          <a:prstGeom prst="rect">
            <a:avLst/>
          </a:prstGeom>
        </p:spPr>
      </p:pic>
      <p:sp>
        <p:nvSpPr>
          <p:cNvPr id="35" name="Google Shape;224;p27">
            <a:extLst>
              <a:ext uri="{FF2B5EF4-FFF2-40B4-BE49-F238E27FC236}">
                <a16:creationId xmlns:a16="http://schemas.microsoft.com/office/drawing/2014/main" id="{3A9C52E6-1D6D-F522-B897-01C290255B8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p27">
            <a:extLst>
              <a:ext uri="{FF2B5EF4-FFF2-40B4-BE49-F238E27FC236}">
                <a16:creationId xmlns:a16="http://schemas.microsoft.com/office/drawing/2014/main" id="{996330B9-8225-592C-BEA8-28F01AD9718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p27">
            <a:extLst>
              <a:ext uri="{FF2B5EF4-FFF2-40B4-BE49-F238E27FC236}">
                <a16:creationId xmlns:a16="http://schemas.microsoft.com/office/drawing/2014/main" id="{46099F11-94CE-1D60-0D28-DEECD9C94A2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p27">
            <a:extLst>
              <a:ext uri="{FF2B5EF4-FFF2-40B4-BE49-F238E27FC236}">
                <a16:creationId xmlns:a16="http://schemas.microsoft.com/office/drawing/2014/main" id="{5DBFEA37-8081-2BB0-7455-5FE522C098D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p27">
            <a:extLst>
              <a:ext uri="{FF2B5EF4-FFF2-40B4-BE49-F238E27FC236}">
                <a16:creationId xmlns:a16="http://schemas.microsoft.com/office/drawing/2014/main" id="{6E9E0C0B-39B1-AA82-624F-1A3C364B35F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p27">
            <a:extLst>
              <a:ext uri="{FF2B5EF4-FFF2-40B4-BE49-F238E27FC236}">
                <a16:creationId xmlns:a16="http://schemas.microsoft.com/office/drawing/2014/main" id="{7C793339-2BD2-EFDC-37F6-F400B28A9D3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p27">
            <a:extLst>
              <a:ext uri="{FF2B5EF4-FFF2-40B4-BE49-F238E27FC236}">
                <a16:creationId xmlns:a16="http://schemas.microsoft.com/office/drawing/2014/main" id="{50E4DC6D-2198-7139-3D84-BF288DFFC0F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p27">
            <a:extLst>
              <a:ext uri="{FF2B5EF4-FFF2-40B4-BE49-F238E27FC236}">
                <a16:creationId xmlns:a16="http://schemas.microsoft.com/office/drawing/2014/main" id="{81294DB3-2DC1-DCAC-EFA6-79B1CD01728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 name="Google Shape;243;p27">
            <a:extLst>
              <a:ext uri="{FF2B5EF4-FFF2-40B4-BE49-F238E27FC236}">
                <a16:creationId xmlns:a16="http://schemas.microsoft.com/office/drawing/2014/main" id="{D185AC29-ACEE-EC9F-AA70-DD5BAF6BAA7C}"/>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4" name="Google Shape;244;p27">
            <a:extLst>
              <a:ext uri="{FF2B5EF4-FFF2-40B4-BE49-F238E27FC236}">
                <a16:creationId xmlns:a16="http://schemas.microsoft.com/office/drawing/2014/main" id="{DF5C1AF8-1898-E9AA-1F89-87CAF560015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5" name="Google Shape;247;p27">
            <a:extLst>
              <a:ext uri="{FF2B5EF4-FFF2-40B4-BE49-F238E27FC236}">
                <a16:creationId xmlns:a16="http://schemas.microsoft.com/office/drawing/2014/main" id="{CB07A689-BF2E-7144-9884-CB8CD0A97DBF}"/>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p27">
            <a:extLst>
              <a:ext uri="{FF2B5EF4-FFF2-40B4-BE49-F238E27FC236}">
                <a16:creationId xmlns:a16="http://schemas.microsoft.com/office/drawing/2014/main" id="{9316FCB6-ABD6-EA32-0ADE-D59CD2A2C18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7" name="Google Shape;250;p27">
            <a:extLst>
              <a:ext uri="{FF2B5EF4-FFF2-40B4-BE49-F238E27FC236}">
                <a16:creationId xmlns:a16="http://schemas.microsoft.com/office/drawing/2014/main" id="{533858A7-68D2-3271-D823-67AA80EDE0D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8" name="Google Shape;250;p27">
            <a:extLst>
              <a:ext uri="{FF2B5EF4-FFF2-40B4-BE49-F238E27FC236}">
                <a16:creationId xmlns:a16="http://schemas.microsoft.com/office/drawing/2014/main" id="{F13E65DD-5284-DDFC-6699-B7266FA285D4}"/>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9" name="Google Shape;225;p27">
            <a:extLst>
              <a:ext uri="{FF2B5EF4-FFF2-40B4-BE49-F238E27FC236}">
                <a16:creationId xmlns:a16="http://schemas.microsoft.com/office/drawing/2014/main" id="{1096DBDB-A749-D9A3-8428-67FA8291952B}"/>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47;p27">
            <a:extLst>
              <a:ext uri="{FF2B5EF4-FFF2-40B4-BE49-F238E27FC236}">
                <a16:creationId xmlns:a16="http://schemas.microsoft.com/office/drawing/2014/main" id="{92A439B8-69F2-4B3D-5F10-87FEAC65606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1" name="Graphic 410" descr="Back with solid fill">
            <a:hlinkClick r:id="rId7" action="ppaction://hlinksldjump"/>
            <a:extLst>
              <a:ext uri="{FF2B5EF4-FFF2-40B4-BE49-F238E27FC236}">
                <a16:creationId xmlns:a16="http://schemas.microsoft.com/office/drawing/2014/main" id="{31FC75F5-4130-6EDA-2D52-4551BFED9C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00363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6950" y="61150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6" y="2045585"/>
            <a:ext cx="6595628" cy="1559187"/>
          </a:xfrm>
          <a:prstGeom prst="roundRect">
            <a:avLst>
              <a:gd name="adj" fmla="val 7604"/>
            </a:avLst>
          </a:prstGeom>
          <a:noFill/>
          <a:ln w="38100">
            <a:noFill/>
          </a:ln>
        </p:spPr>
        <p:txBody>
          <a:bodyPr wrap="square" rtlCol="0">
            <a:spAutoFit/>
          </a:bodyPr>
          <a:lstStyle/>
          <a:p>
            <a:pPr marR="0">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1. </a:t>
            </a:r>
            <a:r>
              <a:rPr lang="en-US" sz="2000" b="1" dirty="0">
                <a:solidFill>
                  <a:srgbClr val="C00000"/>
                </a:solidFill>
                <a:effectLst/>
                <a:latin typeface="Abel" panose="02000506030000020004" pitchFamily="2" charset="0"/>
                <a:ea typeface="ADLaM Display" panose="02010000000000000000" pitchFamily="2" charset="0"/>
                <a:cs typeface="ADLaM Display" panose="02010000000000000000" pitchFamily="2" charset="0"/>
              </a:rPr>
              <a:t>As a static body of software</a:t>
            </a:r>
            <a:r>
              <a:rPr lang="en-US" sz="2000" b="1" dirty="0">
                <a:effectLst/>
                <a:latin typeface="Abel" panose="02000506030000020004" pitchFamily="2" charset="0"/>
                <a:ea typeface="ADLaM Display" panose="02010000000000000000" pitchFamily="2" charset="0"/>
                <a:cs typeface="ADLaM Display" panose="02010000000000000000" pitchFamily="2" charset="0"/>
              </a:rPr>
              <a:t>, categorized by the functionality offered by the modules that make up the kernel.</a:t>
            </a:r>
          </a:p>
          <a:p>
            <a:pPr marR="0">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2. </a:t>
            </a:r>
            <a:r>
              <a:rPr lang="en-US" sz="2000" b="1" dirty="0">
                <a:solidFill>
                  <a:srgbClr val="C00000"/>
                </a:solidFill>
                <a:effectLst/>
                <a:latin typeface="Abel" panose="02000506030000020004" pitchFamily="2" charset="0"/>
                <a:ea typeface="ADLaM Display" panose="02010000000000000000" pitchFamily="2" charset="0"/>
                <a:cs typeface="ADLaM Display" panose="02010000000000000000" pitchFamily="2" charset="0"/>
              </a:rPr>
              <a:t>By its dynamic operation</a:t>
            </a:r>
            <a:r>
              <a:rPr lang="en-US" sz="2000" b="1" dirty="0">
                <a:effectLst/>
                <a:latin typeface="Abel" panose="02000506030000020004" pitchFamily="2" charset="0"/>
                <a:ea typeface="ADLaM Display" panose="02010000000000000000" pitchFamily="2" charset="0"/>
                <a:cs typeface="ADLaM Display" panose="02010000000000000000" pitchFamily="2" charset="0"/>
              </a:rPr>
              <a:t>, categorized according to the services provided to users.</a:t>
            </a:r>
          </a:p>
        </p:txBody>
      </p:sp>
      <p:sp>
        <p:nvSpPr>
          <p:cNvPr id="15" name="TextBox 14">
            <a:extLst>
              <a:ext uri="{FF2B5EF4-FFF2-40B4-BE49-F238E27FC236}">
                <a16:creationId xmlns:a16="http://schemas.microsoft.com/office/drawing/2014/main" id="{8E347918-A830-7BE5-6DAA-8DD58F303935}"/>
              </a:ext>
            </a:extLst>
          </p:cNvPr>
          <p:cNvSpPr txBox="1"/>
          <p:nvPr/>
        </p:nvSpPr>
        <p:spPr>
          <a:xfrm>
            <a:off x="1511639" y="1292929"/>
            <a:ext cx="6297725" cy="461665"/>
          </a:xfrm>
          <a:prstGeom prst="rect">
            <a:avLst/>
          </a:prstGeom>
          <a:noFill/>
        </p:spPr>
        <p:txBody>
          <a:bodyPr wrap="square" rtlCol="0">
            <a:spAutoFit/>
          </a:bodyPr>
          <a:lstStyle/>
          <a:p>
            <a:pPr algn="ctr"/>
            <a:r>
              <a:rPr lang="en-US" sz="2400" b="1" u="sng" dirty="0">
                <a:latin typeface="Abel" panose="02000506030000020004" pitchFamily="2" charset="0"/>
                <a:ea typeface="ADLaM Display" panose="02010000000000000000" pitchFamily="2" charset="0"/>
                <a:cs typeface="ADLaM Display" panose="02010000000000000000" pitchFamily="2" charset="0"/>
              </a:rPr>
              <a:t>FreeBSD Organize Kernal based on 2 ways</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1E10C458-1BD3-221A-8D9D-9A49DE3AAAF8}"/>
              </a:ext>
            </a:extLst>
          </p:cNvPr>
          <p:cNvSpPr/>
          <p:nvPr/>
        </p:nvSpPr>
        <p:spPr>
          <a:xfrm>
            <a:off x="1194524" y="2045585"/>
            <a:ext cx="6700420" cy="1584672"/>
          </a:xfrm>
          <a:prstGeom prst="roundRect">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1225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1598" y="61145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445050" y="1165242"/>
            <a:ext cx="8253900" cy="3200876"/>
          </a:xfrm>
          <a:prstGeom prst="rect">
            <a:avLst/>
          </a:prstGeom>
          <a:noFill/>
        </p:spPr>
        <p:txBody>
          <a:bodyPr wrap="square" rtlCol="0">
            <a:spAutoFit/>
          </a:bodyPr>
          <a:lstStyle/>
          <a:p>
            <a:pPr algn="ctr"/>
            <a:r>
              <a:rPr lang="en-US" sz="1800" b="1" dirty="0">
                <a:latin typeface="Abel" panose="02000506030000020004" pitchFamily="2" charset="0"/>
                <a:ea typeface="ADLaM Display" panose="02010000000000000000" pitchFamily="2" charset="0"/>
                <a:cs typeface="ADLaM Display" panose="02010000000000000000" pitchFamily="2" charset="0"/>
              </a:rPr>
              <a:t>The FreeBSD kernel, at its core, manages hardware and serves as a platform </a:t>
            </a:r>
          </a:p>
          <a:p>
            <a:pPr algn="ctr"/>
            <a:r>
              <a:rPr lang="en-US" sz="1800" b="1" dirty="0">
                <a:latin typeface="Abel" panose="02000506030000020004" pitchFamily="2" charset="0"/>
                <a:ea typeface="ADLaM Display" panose="02010000000000000000" pitchFamily="2" charset="0"/>
                <a:cs typeface="ADLaM Display" panose="02010000000000000000" pitchFamily="2" charset="0"/>
              </a:rPr>
              <a:t>for applications. It is organized into several key components:</a:t>
            </a:r>
          </a:p>
          <a:p>
            <a:pPr algn="ctr"/>
            <a:r>
              <a:rPr lang="en-US" sz="1800" b="1" dirty="0">
                <a:latin typeface="Abel" panose="02000506030000020004" pitchFamily="2" charset="0"/>
                <a:ea typeface="ADLaM Display" panose="02010000000000000000" pitchFamily="2" charset="0"/>
                <a:cs typeface="ADLaM Display" panose="02010000000000000000" pitchFamily="2" charset="0"/>
              </a:rPr>
              <a:t>Basic Kernel Facilities: This includes managing timers, system clocks, descriptors, and processes.</a:t>
            </a:r>
          </a:p>
          <a:p>
            <a:pPr algn="ctr"/>
            <a:endParaRPr lang="en-US" sz="1800" b="1" dirty="0">
              <a:latin typeface="Abel" panose="02000506030000020004" pitchFamily="2" charset="0"/>
              <a:ea typeface="ADLaM Display" panose="02010000000000000000" pitchFamily="2" charset="0"/>
              <a:cs typeface="ADLaM Display" panose="02010000000000000000" pitchFamily="2" charset="0"/>
            </a:endParaRP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Security Features: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Encompassing conventional UNIX security models, as well as additional features like sandboxing, virtualization, event auditing, and cryptographic services.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Memory Management Support: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Involving paging and swapping.</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Generic System Interfaces: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Handling I/O, control, and multiplexing operations on descriptors.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Filesystems: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Managing files, directories, pathname translation, file locking, and I/O buffer.</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Terminal Handling Support</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 Covering pseudo-terminal interface and terminal line disciplines.</a:t>
            </a:r>
          </a:p>
          <a:p>
            <a:pPr marL="174625" indent="-114300">
              <a:buClr>
                <a:srgbClr val="C00000"/>
              </a:buClr>
              <a:buFont typeface="+mj-lt"/>
              <a:buAutoNum type="arabicPeriod"/>
            </a:pPr>
            <a:r>
              <a:rPr lang="en-US" b="1" dirty="0" err="1">
                <a:solidFill>
                  <a:srgbClr val="C00000"/>
                </a:solidFill>
                <a:latin typeface="Abel" panose="02000506030000020004" pitchFamily="2" charset="0"/>
                <a:ea typeface="ADLaM Display" panose="02010000000000000000" pitchFamily="2" charset="0"/>
                <a:cs typeface="ADLaM Display" panose="02010000000000000000" pitchFamily="2" charset="0"/>
              </a:rPr>
              <a:t>Interprocess</a:t>
            </a: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-Communication Facilities: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Primarily, sockets.</a:t>
            </a:r>
          </a:p>
          <a:p>
            <a:pPr marL="174625" indent="-114300">
              <a:buClr>
                <a:srgbClr val="C00000"/>
              </a:buClr>
              <a:buFont typeface="+mj-lt"/>
              <a:buAutoNum type="arabicPeriod"/>
            </a:pPr>
            <a:r>
              <a:rPr lang="en-US" b="1" dirty="0">
                <a:solidFill>
                  <a:srgbClr val="C00000"/>
                </a:solidFill>
                <a:latin typeface="Abel" panose="02000506030000020004" pitchFamily="2" charset="0"/>
                <a:ea typeface="ADLaM Display" panose="02010000000000000000" pitchFamily="2" charset="0"/>
                <a:cs typeface="ADLaM Display" panose="02010000000000000000" pitchFamily="2" charset="0"/>
              </a:rPr>
              <a:t>Network Communication Support: </a:t>
            </a:r>
            <a:r>
              <a:rPr lang="en-US" b="1" dirty="0">
                <a:solidFill>
                  <a:schemeClr val="bg1"/>
                </a:solidFill>
                <a:latin typeface="Abel" panose="02000506030000020004" pitchFamily="2" charset="0"/>
                <a:ea typeface="ADLaM Display" panose="02010000000000000000" pitchFamily="2" charset="0"/>
                <a:cs typeface="ADLaM Display" panose="02010000000000000000" pitchFamily="2" charset="0"/>
              </a:rPr>
              <a:t>Involving communication protocols and generic network facilities like routing.</a:t>
            </a:r>
            <a:endParaRPr lang="en-US" sz="1800" b="1" dirty="0">
              <a:solidFill>
                <a:schemeClr val="bg1"/>
              </a:solidFill>
              <a:latin typeface="Abel" panose="02000506030000020004" pitchFamily="2" charset="0"/>
              <a:ea typeface="ADLaM Display" panose="02010000000000000000" pitchFamily="2" charset="0"/>
              <a:cs typeface="ADLaM Display" panose="02010000000000000000" pitchFamily="2" charset="0"/>
            </a:endParaRP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4" name="Rectangle: Rounded Corners 3">
            <a:extLst>
              <a:ext uri="{FF2B5EF4-FFF2-40B4-BE49-F238E27FC236}">
                <a16:creationId xmlns:a16="http://schemas.microsoft.com/office/drawing/2014/main" id="{F44FC1A1-96D9-9EB4-1851-3C19D5B2F8C5}"/>
              </a:ext>
            </a:extLst>
          </p:cNvPr>
          <p:cNvSpPr/>
          <p:nvPr/>
        </p:nvSpPr>
        <p:spPr>
          <a:xfrm>
            <a:off x="488502" y="2571750"/>
            <a:ext cx="8106858" cy="1794368"/>
          </a:xfrm>
          <a:prstGeom prst="roundRect">
            <a:avLst>
              <a:gd name="adj" fmla="val 7324"/>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672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1598" y="611451"/>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15" name="TextBox 14">
            <a:extLst>
              <a:ext uri="{FF2B5EF4-FFF2-40B4-BE49-F238E27FC236}">
                <a16:creationId xmlns:a16="http://schemas.microsoft.com/office/drawing/2014/main" id="{8E347918-A830-7BE5-6DAA-8DD58F303935}"/>
              </a:ext>
            </a:extLst>
          </p:cNvPr>
          <p:cNvSpPr txBox="1"/>
          <p:nvPr/>
        </p:nvSpPr>
        <p:spPr>
          <a:xfrm>
            <a:off x="445050" y="1165242"/>
            <a:ext cx="8253900" cy="3416320"/>
          </a:xfrm>
          <a:prstGeom prst="rect">
            <a:avLst/>
          </a:prstGeom>
          <a:noFill/>
        </p:spPr>
        <p:txBody>
          <a:bodyPr wrap="square" rtlCol="0">
            <a:spAutoFit/>
          </a:bodyPr>
          <a:lstStyle/>
          <a:p>
            <a:pPr algn="ctr"/>
            <a:r>
              <a:rPr lang="en-US" sz="1800" b="1" dirty="0">
                <a:latin typeface="Abel" panose="02000506030000020004" pitchFamily="2" charset="0"/>
                <a:ea typeface="ADLaM Display" panose="02010000000000000000" pitchFamily="2" charset="0"/>
                <a:cs typeface="ADLaM Display" panose="02010000000000000000" pitchFamily="2" charset="0"/>
              </a:rPr>
              <a:t>The kernel, being the OS core, must be adaptable to various hardware architectures. To achieve this, machine-dependent aspects are separated, including:</a:t>
            </a:r>
          </a:p>
          <a:p>
            <a:pPr algn="ctr"/>
            <a:endParaRPr lang="en-US" sz="1800" b="1" dirty="0">
              <a:solidFill>
                <a:srgbClr val="C00000"/>
              </a:solidFill>
              <a:latin typeface="Abel" panose="02000506030000020004" pitchFamily="2" charset="0"/>
              <a:ea typeface="ADLaM Display" panose="02010000000000000000" pitchFamily="2" charset="0"/>
              <a:cs typeface="ADLaM Display" panose="02010000000000000000" pitchFamily="2" charset="0"/>
            </a:endParaRP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Low-Level System Startup Actions:</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Initializing the CPU, setting up the memory management unit, </a:t>
            </a:r>
          </a:p>
          <a:p>
            <a:pPr algn="l">
              <a:buClr>
                <a:srgbClr val="C00000"/>
              </a:buClr>
            </a:pPr>
            <a:r>
              <a:rPr lang="en-US" sz="1600" b="0" i="0" dirty="0">
                <a:solidFill>
                  <a:schemeClr val="bg1"/>
                </a:solidFill>
                <a:effectLst/>
                <a:latin typeface="Abel" panose="02000506030000020004" pitchFamily="2" charset="0"/>
              </a:rPr>
              <a:t>and configuring the interrupt controller.</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Trap and Fault Handling:</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Managing errors such as divide-by-zero, page faults, and illegal instructions</a:t>
            </a:r>
            <a:r>
              <a:rPr lang="en-US" sz="1600" b="0" i="0" dirty="0">
                <a:solidFill>
                  <a:srgbClr val="C00000"/>
                </a:solidFill>
                <a:effectLst/>
                <a:latin typeface="Abel" panose="02000506030000020004" pitchFamily="2" charset="0"/>
              </a:rPr>
              <a:t>.</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Process Run-Time Context Manipulation:</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Involving switching between processes, saving and restoring process state, and managing process memory</a:t>
            </a:r>
            <a:r>
              <a:rPr lang="en-US" sz="1600" b="0" i="0" dirty="0">
                <a:solidFill>
                  <a:srgbClr val="C00000"/>
                </a:solidFill>
                <a:effectLst/>
                <a:latin typeface="Abel" panose="02000506030000020004" pitchFamily="2" charset="0"/>
              </a:rPr>
              <a:t>.</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Configuration and Initialization of Hardware Devices</a:t>
            </a:r>
            <a:r>
              <a:rPr lang="en-US" sz="1600" b="1" i="0" dirty="0">
                <a:solidFill>
                  <a:schemeClr val="bg1"/>
                </a:solidFill>
                <a:effectLst/>
                <a:latin typeface="Abel" panose="02000506030000020004" pitchFamily="2" charset="0"/>
              </a:rPr>
              <a:t>:</a:t>
            </a:r>
            <a:r>
              <a:rPr lang="en-US" sz="1600" b="0" i="0" dirty="0">
                <a:solidFill>
                  <a:schemeClr val="bg1"/>
                </a:solidFill>
                <a:effectLst/>
                <a:latin typeface="Abel" panose="02000506030000020004" pitchFamily="2" charset="0"/>
              </a:rPr>
              <a:t> Includes configuring device drivers, setting up DMA channels, and allocating IRQs.</a:t>
            </a:r>
          </a:p>
          <a:p>
            <a:pPr marL="228600" indent="-228600" algn="l">
              <a:buClr>
                <a:srgbClr val="C00000"/>
              </a:buClr>
              <a:buFont typeface="+mj-lt"/>
              <a:buAutoNum type="arabicPeriod"/>
            </a:pPr>
            <a:r>
              <a:rPr lang="en-US" sz="1600" b="1" i="0" dirty="0">
                <a:solidFill>
                  <a:srgbClr val="C00000"/>
                </a:solidFill>
                <a:effectLst/>
                <a:latin typeface="Abel" panose="02000506030000020004" pitchFamily="2" charset="0"/>
              </a:rPr>
              <a:t>Run-Time Support for I/O Devices:</a:t>
            </a:r>
            <a:r>
              <a:rPr lang="en-US" sz="1600" b="0" i="0" dirty="0">
                <a:solidFill>
                  <a:srgbClr val="C00000"/>
                </a:solidFill>
                <a:effectLst/>
                <a:latin typeface="Abel" panose="02000506030000020004" pitchFamily="2" charset="0"/>
              </a:rPr>
              <a:t> </a:t>
            </a:r>
            <a:r>
              <a:rPr lang="en-US" sz="1600" b="0" i="0" dirty="0">
                <a:solidFill>
                  <a:schemeClr val="bg1"/>
                </a:solidFill>
                <a:effectLst/>
                <a:latin typeface="Abel" panose="02000506030000020004" pitchFamily="2" charset="0"/>
              </a:rPr>
              <a:t>Handling I/O requests, managing buffers, and transferring data between devices.</a:t>
            </a:r>
            <a:endParaRPr lang="en-US" sz="2400" b="0" i="0" dirty="0">
              <a:solidFill>
                <a:schemeClr val="bg1"/>
              </a:solidFill>
              <a:effectLst/>
              <a:latin typeface="Abel" panose="02000506030000020004" pitchFamily="2" charset="0"/>
            </a:endParaRPr>
          </a:p>
          <a:p>
            <a:pPr algn="ctr"/>
            <a:endParaRPr lang="en-US" sz="1800" b="1" dirty="0">
              <a:latin typeface="Abel" panose="02000506030000020004" pitchFamily="2" charset="0"/>
              <a:ea typeface="ADLaM Display" panose="02010000000000000000" pitchFamily="2" charset="0"/>
              <a:cs typeface="ADLaM Display" panose="02010000000000000000" pitchFamily="2" charset="0"/>
            </a:endParaRP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2B50A03F-6609-AC3C-FBF2-D064CFC1981B}"/>
              </a:ext>
            </a:extLst>
          </p:cNvPr>
          <p:cNvSpPr/>
          <p:nvPr/>
        </p:nvSpPr>
        <p:spPr>
          <a:xfrm>
            <a:off x="483150" y="1981886"/>
            <a:ext cx="8104590" cy="2270074"/>
          </a:xfrm>
          <a:prstGeom prst="roundRect">
            <a:avLst>
              <a:gd name="adj" fmla="val 8275"/>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753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16397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06950" y="61150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3217456" cy="3907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Kernel Organization in FreeBSD</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16397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51B29022-0DDA-381F-8A90-02C034EAAAEF}"/>
              </a:ext>
            </a:extLst>
          </p:cNvPr>
          <p:cNvSpPr txBox="1"/>
          <p:nvPr/>
        </p:nvSpPr>
        <p:spPr>
          <a:xfrm>
            <a:off x="1274186" y="1253105"/>
            <a:ext cx="6595628" cy="1452626"/>
          </a:xfrm>
          <a:prstGeom prst="roundRect">
            <a:avLst>
              <a:gd name="adj" fmla="val 7604"/>
            </a:avLst>
          </a:prstGeom>
          <a:noFill/>
          <a:ln w="38100">
            <a:noFill/>
          </a:ln>
        </p:spPr>
        <p:txBody>
          <a:bodyPr wrap="square" rtlCol="0">
            <a:spAutoFit/>
          </a:bodyPr>
          <a:lstStyle/>
          <a:p>
            <a:pPr marR="0" algn="ctr">
              <a:lnSpc>
                <a:spcPct val="107000"/>
              </a:lnSpc>
              <a:spcBef>
                <a:spcPts val="0"/>
              </a:spcBef>
              <a:spcAft>
                <a:spcPts val="800"/>
              </a:spcAft>
            </a:pPr>
            <a:r>
              <a:rPr lang="en-US" sz="2000" b="1" dirty="0">
                <a:effectLst/>
                <a:latin typeface="Abel" panose="02000506030000020004" pitchFamily="2" charset="0"/>
                <a:ea typeface="ADLaM Display" panose="02010000000000000000" pitchFamily="2" charset="0"/>
                <a:cs typeface="ADLaM Display" panose="02010000000000000000" pitchFamily="2" charset="0"/>
              </a:rPr>
              <a:t>By isolating these machine-dependent aspects of the kernel, the kernel can be made more portable and easier to maintain. This is especially important for operating systems that are designed to run on a variety of hardware platforms.</a:t>
            </a:r>
          </a:p>
        </p:txBody>
      </p:sp>
      <p:sp>
        <p:nvSpPr>
          <p:cNvPr id="13" name="Google Shape;224;p27">
            <a:extLst>
              <a:ext uri="{FF2B5EF4-FFF2-40B4-BE49-F238E27FC236}">
                <a16:creationId xmlns:a16="http://schemas.microsoft.com/office/drawing/2014/main" id="{E7430984-642F-8588-5835-F100C7360B7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477C0D9-BD4F-2859-AA55-5A8E894F858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6;p27">
            <a:extLst>
              <a:ext uri="{FF2B5EF4-FFF2-40B4-BE49-F238E27FC236}">
                <a16:creationId xmlns:a16="http://schemas.microsoft.com/office/drawing/2014/main" id="{7248711C-6477-718C-D152-8D0C787B358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15571F7-B535-21A8-987D-AD6CDD4B84D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EFD5F57-31FE-C47A-98CB-6E9CB3992A3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2158BCD0-5A89-ED1E-3054-5B0A2C5D07C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p27">
            <a:extLst>
              <a:ext uri="{FF2B5EF4-FFF2-40B4-BE49-F238E27FC236}">
                <a16:creationId xmlns:a16="http://schemas.microsoft.com/office/drawing/2014/main" id="{18B3C264-42F2-12A0-C793-F2B750EB325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p27">
            <a:extLst>
              <a:ext uri="{FF2B5EF4-FFF2-40B4-BE49-F238E27FC236}">
                <a16:creationId xmlns:a16="http://schemas.microsoft.com/office/drawing/2014/main" id="{B9BDFD33-6B8C-4C04-E788-5532555C492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p27">
            <a:extLst>
              <a:ext uri="{FF2B5EF4-FFF2-40B4-BE49-F238E27FC236}">
                <a16:creationId xmlns:a16="http://schemas.microsoft.com/office/drawing/2014/main" id="{92117E68-3CD1-0430-C42B-2863A85C5F1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3" name="Google Shape;243;p27">
            <a:extLst>
              <a:ext uri="{FF2B5EF4-FFF2-40B4-BE49-F238E27FC236}">
                <a16:creationId xmlns:a16="http://schemas.microsoft.com/office/drawing/2014/main" id="{2948159A-0CAA-AD8E-5813-087F8BFB450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4" name="Google Shape;244;p27">
            <a:extLst>
              <a:ext uri="{FF2B5EF4-FFF2-40B4-BE49-F238E27FC236}">
                <a16:creationId xmlns:a16="http://schemas.microsoft.com/office/drawing/2014/main" id="{501FF3A3-95B5-8841-85D5-BD4EE68A463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5" name="Google Shape;247;p27">
            <a:extLst>
              <a:ext uri="{FF2B5EF4-FFF2-40B4-BE49-F238E27FC236}">
                <a16:creationId xmlns:a16="http://schemas.microsoft.com/office/drawing/2014/main" id="{290B7FFF-DB5E-9851-5119-CA4136485A4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p27">
            <a:extLst>
              <a:ext uri="{FF2B5EF4-FFF2-40B4-BE49-F238E27FC236}">
                <a16:creationId xmlns:a16="http://schemas.microsoft.com/office/drawing/2014/main" id="{C0E6424A-63CF-605F-78EE-3B5013562BC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AAA89CFA-AEC9-B22A-995A-CCC504755A6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8580AA4F-15C1-F8E2-56D2-9AA406A7C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44" name="Google Shape;224;p27">
            <a:extLst>
              <a:ext uri="{FF2B5EF4-FFF2-40B4-BE49-F238E27FC236}">
                <a16:creationId xmlns:a16="http://schemas.microsoft.com/office/drawing/2014/main" id="{4BB6FCB6-0934-5910-1742-B94C25AF29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A215B600-F08D-C231-5604-BF7643938F71}"/>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ED7E19A9-FC26-6264-E45E-4A6AEC5E924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51E5F03F-A7D7-3543-759A-0D6E1278D19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79806F50-1000-DA36-4F83-7D02FA08DC6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5A7301AF-6404-61A2-105E-EF4F786DACF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BE8212BD-0306-6024-E36E-9DF46B3E4C6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109BC985-D98B-7EE3-56D0-D2892E5F595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2751CFD-8963-F068-924E-8EDEDD119D46}"/>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017FD03A-4E65-D474-1C32-C5BF872A8F2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F95A6475-4201-3261-8957-1755360107B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FB1CC69E-9AE1-5FAE-B0A1-EE117592BFD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3EA5FCF-E186-6B92-092C-85437001797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26CCA178-D6A6-8ACD-6CD5-A63DD79A704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46B669E-C82B-FAC8-D59C-6F5993FE2E8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CB4B43ED-8E77-B507-016C-AA1BA4C2D00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6AD89E84-2A67-DE95-518B-D6587A5121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1E10C458-1BD3-221A-8D9D-9A49DE3AAAF8}"/>
              </a:ext>
            </a:extLst>
          </p:cNvPr>
          <p:cNvSpPr/>
          <p:nvPr/>
        </p:nvSpPr>
        <p:spPr>
          <a:xfrm>
            <a:off x="1194524" y="1253105"/>
            <a:ext cx="6700420" cy="1584672"/>
          </a:xfrm>
          <a:prstGeom prst="roundRect">
            <a:avLst/>
          </a:prstGeom>
          <a:noFill/>
          <a:ln>
            <a:solidFill>
              <a:srgbClr val="FF705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pic>
        <p:nvPicPr>
          <p:cNvPr id="4" name="Picture 3" descr="A table of numbers and text&#10;&#10;Description automatically generated with medium confidence">
            <a:extLst>
              <a:ext uri="{FF2B5EF4-FFF2-40B4-BE49-F238E27FC236}">
                <a16:creationId xmlns:a16="http://schemas.microsoft.com/office/drawing/2014/main" id="{18CE45AC-7F88-E9BC-394D-4966BDCEF32A}"/>
              </a:ext>
            </a:extLst>
          </p:cNvPr>
          <p:cNvPicPr>
            <a:picLocks noChangeAspect="1"/>
          </p:cNvPicPr>
          <p:nvPr/>
        </p:nvPicPr>
        <p:blipFill>
          <a:blip r:embed="rId6"/>
          <a:stretch>
            <a:fillRect/>
          </a:stretch>
        </p:blipFill>
        <p:spPr>
          <a:xfrm>
            <a:off x="1684020" y="2957699"/>
            <a:ext cx="5775960" cy="1489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0475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Composed of an address space with one or more threads of control running within it.</a:t>
            </a: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system multiplexes separate virtual-address spaces for each process.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400110"/>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Processes</a:t>
            </a:r>
          </a:p>
        </p:txBody>
      </p:sp>
      <p:sp>
        <p:nvSpPr>
          <p:cNvPr id="28" name="Rectangle 4">
            <a:extLst>
              <a:ext uri="{FF2B5EF4-FFF2-40B4-BE49-F238E27FC236}">
                <a16:creationId xmlns:a16="http://schemas.microsoft.com/office/drawing/2014/main" id="{24CBBCCA-F5C4-16C7-63C4-B05C08797FD3}"/>
              </a:ext>
            </a:extLst>
          </p:cNvPr>
          <p:cNvSpPr>
            <a:spLocks noChangeArrowheads="1"/>
          </p:cNvSpPr>
          <p:nvPr/>
        </p:nvSpPr>
        <p:spPr bwMode="auto">
          <a:xfrm flipH="1">
            <a:off x="1008074" y="3088032"/>
            <a:ext cx="3827202" cy="289441"/>
          </a:xfrm>
          <a:prstGeom prst="round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To show process States, use (PS) command to show it</a:t>
            </a:r>
            <a:endParaRPr kumimoji="0" lang="en-US" altLang="en-US" sz="100" i="0" u="none" strike="noStrike" cap="none" normalizeH="0" baseline="0" dirty="0">
              <a:ln>
                <a:noFill/>
              </a:ln>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6" name="Picture 45">
            <a:extLst>
              <a:ext uri="{FF2B5EF4-FFF2-40B4-BE49-F238E27FC236}">
                <a16:creationId xmlns:a16="http://schemas.microsoft.com/office/drawing/2014/main" id="{4056E15F-382B-42AC-8767-957ED557FCB9}"/>
              </a:ext>
            </a:extLst>
          </p:cNvPr>
          <p:cNvPicPr>
            <a:picLocks noChangeAspect="1"/>
          </p:cNvPicPr>
          <p:nvPr/>
        </p:nvPicPr>
        <p:blipFill>
          <a:blip r:embed="rId3"/>
          <a:stretch>
            <a:fillRect/>
          </a:stretch>
        </p:blipFill>
        <p:spPr>
          <a:xfrm>
            <a:off x="5149500" y="2910935"/>
            <a:ext cx="3065609" cy="1177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55" name="Connector: Elbow 54">
            <a:extLst>
              <a:ext uri="{FF2B5EF4-FFF2-40B4-BE49-F238E27FC236}">
                <a16:creationId xmlns:a16="http://schemas.microsoft.com/office/drawing/2014/main" id="{D5F6D5CB-EFFD-53A7-40BF-83284D6F7890}"/>
              </a:ext>
            </a:extLst>
          </p:cNvPr>
          <p:cNvCxnSpPr>
            <a:cxnSpLocks/>
          </p:cNvCxnSpPr>
          <p:nvPr/>
        </p:nvCxnSpPr>
        <p:spPr>
          <a:xfrm rot="16200000" flipH="1">
            <a:off x="3801451" y="2497697"/>
            <a:ext cx="469892" cy="222944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57" name="Rectangle: Rounded Corners 56">
            <a:hlinkClick r:id="rId4"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6" name="Google Shape;224;p27">
            <a:extLst>
              <a:ext uri="{FF2B5EF4-FFF2-40B4-BE49-F238E27FC236}">
                <a16:creationId xmlns:a16="http://schemas.microsoft.com/office/drawing/2014/main" id="{CCC0E6E8-8DDA-F216-7702-13FEB77AB62E}"/>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5;p27">
            <a:extLst>
              <a:ext uri="{FF2B5EF4-FFF2-40B4-BE49-F238E27FC236}">
                <a16:creationId xmlns:a16="http://schemas.microsoft.com/office/drawing/2014/main" id="{FFE5DFFD-D125-DBF7-08B8-82F5BA50013E}"/>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6;p27">
            <a:extLst>
              <a:ext uri="{FF2B5EF4-FFF2-40B4-BE49-F238E27FC236}">
                <a16:creationId xmlns:a16="http://schemas.microsoft.com/office/drawing/2014/main" id="{EAC7BF14-ED49-B888-0D1A-6F1F2FCED8BE}"/>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7;p27">
            <a:extLst>
              <a:ext uri="{FF2B5EF4-FFF2-40B4-BE49-F238E27FC236}">
                <a16:creationId xmlns:a16="http://schemas.microsoft.com/office/drawing/2014/main" id="{19F8EF3A-62B3-49B3-73AB-315851BF3379}"/>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p27">
            <a:extLst>
              <a:ext uri="{FF2B5EF4-FFF2-40B4-BE49-F238E27FC236}">
                <a16:creationId xmlns:a16="http://schemas.microsoft.com/office/drawing/2014/main" id="{DB79E813-A300-4A9D-4307-7B07F6F2E47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9;p27">
            <a:extLst>
              <a:ext uri="{FF2B5EF4-FFF2-40B4-BE49-F238E27FC236}">
                <a16:creationId xmlns:a16="http://schemas.microsoft.com/office/drawing/2014/main" id="{CF7D50D0-5664-BEFF-EE60-145CAFBC329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0;p27">
            <a:extLst>
              <a:ext uri="{FF2B5EF4-FFF2-40B4-BE49-F238E27FC236}">
                <a16:creationId xmlns:a16="http://schemas.microsoft.com/office/drawing/2014/main" id="{BF94E714-12DC-E72C-234F-571E7A1AA90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31;p27">
            <a:extLst>
              <a:ext uri="{FF2B5EF4-FFF2-40B4-BE49-F238E27FC236}">
                <a16:creationId xmlns:a16="http://schemas.microsoft.com/office/drawing/2014/main" id="{974B1743-979B-A5D1-F2EB-C7BE2A6F8CC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2;p27">
            <a:extLst>
              <a:ext uri="{FF2B5EF4-FFF2-40B4-BE49-F238E27FC236}">
                <a16:creationId xmlns:a16="http://schemas.microsoft.com/office/drawing/2014/main" id="{7A50924C-14BE-D291-706C-5FD85272C45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86" name="Google Shape;243;p27">
            <a:extLst>
              <a:ext uri="{FF2B5EF4-FFF2-40B4-BE49-F238E27FC236}">
                <a16:creationId xmlns:a16="http://schemas.microsoft.com/office/drawing/2014/main" id="{3575C5BC-CB96-4D74-97DF-D4BDAB73CEC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87" name="Google Shape;244;p27">
            <a:extLst>
              <a:ext uri="{FF2B5EF4-FFF2-40B4-BE49-F238E27FC236}">
                <a16:creationId xmlns:a16="http://schemas.microsoft.com/office/drawing/2014/main" id="{FB15EC1E-0AAB-A087-BEB3-99D5170F5CA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88" name="Google Shape;247;p27">
            <a:extLst>
              <a:ext uri="{FF2B5EF4-FFF2-40B4-BE49-F238E27FC236}">
                <a16:creationId xmlns:a16="http://schemas.microsoft.com/office/drawing/2014/main" id="{59DF44BA-E16B-1017-7EC4-65C1720742B0}"/>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48;p27">
            <a:extLst>
              <a:ext uri="{FF2B5EF4-FFF2-40B4-BE49-F238E27FC236}">
                <a16:creationId xmlns:a16="http://schemas.microsoft.com/office/drawing/2014/main" id="{4B698466-83E4-53CA-7229-9307B850EEC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0" name="Google Shape;250;p27">
            <a:extLst>
              <a:ext uri="{FF2B5EF4-FFF2-40B4-BE49-F238E27FC236}">
                <a16:creationId xmlns:a16="http://schemas.microsoft.com/office/drawing/2014/main" id="{7498325D-6312-EC05-1A26-ADC5E78E9B11}"/>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91" name="Graphic 390" descr="Back with solid fill">
            <a:hlinkClick r:id="rId5" action="ppaction://hlinksldjump"/>
            <a:extLst>
              <a:ext uri="{FF2B5EF4-FFF2-40B4-BE49-F238E27FC236}">
                <a16:creationId xmlns:a16="http://schemas.microsoft.com/office/drawing/2014/main" id="{D88AAC95-B6C5-9467-B79C-C74D0FB0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392" name="Google Shape;224;p27">
            <a:extLst>
              <a:ext uri="{FF2B5EF4-FFF2-40B4-BE49-F238E27FC236}">
                <a16:creationId xmlns:a16="http://schemas.microsoft.com/office/drawing/2014/main" id="{A75407F2-063F-F2EF-CF87-B23821A0CEC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6;p27">
            <a:extLst>
              <a:ext uri="{FF2B5EF4-FFF2-40B4-BE49-F238E27FC236}">
                <a16:creationId xmlns:a16="http://schemas.microsoft.com/office/drawing/2014/main" id="{B6743A7D-352F-8935-C30B-34BC280B2450}"/>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7;p27">
            <a:extLst>
              <a:ext uri="{FF2B5EF4-FFF2-40B4-BE49-F238E27FC236}">
                <a16:creationId xmlns:a16="http://schemas.microsoft.com/office/drawing/2014/main" id="{AFA4FE63-7728-FB5F-6BB3-6F4C727BA39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8;p27">
            <a:extLst>
              <a:ext uri="{FF2B5EF4-FFF2-40B4-BE49-F238E27FC236}">
                <a16:creationId xmlns:a16="http://schemas.microsoft.com/office/drawing/2014/main" id="{DB57AAD7-787B-DCF5-9E32-23442D5094D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9;p27">
            <a:extLst>
              <a:ext uri="{FF2B5EF4-FFF2-40B4-BE49-F238E27FC236}">
                <a16:creationId xmlns:a16="http://schemas.microsoft.com/office/drawing/2014/main" id="{15233D30-4EA0-1967-9FF7-A0F00149800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30;p27">
            <a:extLst>
              <a:ext uri="{FF2B5EF4-FFF2-40B4-BE49-F238E27FC236}">
                <a16:creationId xmlns:a16="http://schemas.microsoft.com/office/drawing/2014/main" id="{4252302F-3E9F-008B-8E03-193BE442F0F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31;p27">
            <a:extLst>
              <a:ext uri="{FF2B5EF4-FFF2-40B4-BE49-F238E27FC236}">
                <a16:creationId xmlns:a16="http://schemas.microsoft.com/office/drawing/2014/main" id="{3C612BAD-DEA6-9477-1C2F-7140B70BA4F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2;p27">
            <a:extLst>
              <a:ext uri="{FF2B5EF4-FFF2-40B4-BE49-F238E27FC236}">
                <a16:creationId xmlns:a16="http://schemas.microsoft.com/office/drawing/2014/main" id="{98D4B01A-E53A-A795-FD29-018A7C2474E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00" name="Google Shape;243;p27">
            <a:extLst>
              <a:ext uri="{FF2B5EF4-FFF2-40B4-BE49-F238E27FC236}">
                <a16:creationId xmlns:a16="http://schemas.microsoft.com/office/drawing/2014/main" id="{64F7E21B-5418-D3DA-F233-76DE6C50219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01" name="Google Shape;244;p27">
            <a:extLst>
              <a:ext uri="{FF2B5EF4-FFF2-40B4-BE49-F238E27FC236}">
                <a16:creationId xmlns:a16="http://schemas.microsoft.com/office/drawing/2014/main" id="{17EDD4BE-55E4-9C25-1C2A-2FC780E165A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02" name="Google Shape;247;p27">
            <a:extLst>
              <a:ext uri="{FF2B5EF4-FFF2-40B4-BE49-F238E27FC236}">
                <a16:creationId xmlns:a16="http://schemas.microsoft.com/office/drawing/2014/main" id="{2E83E54E-AC82-ADB0-BA6A-240AB4F2038F}"/>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48;p27">
            <a:extLst>
              <a:ext uri="{FF2B5EF4-FFF2-40B4-BE49-F238E27FC236}">
                <a16:creationId xmlns:a16="http://schemas.microsoft.com/office/drawing/2014/main" id="{21F7336A-EAE5-3406-2EF7-54A997EF1DB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04" name="Google Shape;250;p27">
            <a:extLst>
              <a:ext uri="{FF2B5EF4-FFF2-40B4-BE49-F238E27FC236}">
                <a16:creationId xmlns:a16="http://schemas.microsoft.com/office/drawing/2014/main" id="{1B7FBB6D-FCF2-6364-DF0F-AC347E40D44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05" name="Google Shape;250;p27">
            <a:extLst>
              <a:ext uri="{FF2B5EF4-FFF2-40B4-BE49-F238E27FC236}">
                <a16:creationId xmlns:a16="http://schemas.microsoft.com/office/drawing/2014/main" id="{5B3BB860-1EF5-5FFC-1CB9-A1E13F07411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07" name="Google Shape;225;p27">
            <a:extLst>
              <a:ext uri="{FF2B5EF4-FFF2-40B4-BE49-F238E27FC236}">
                <a16:creationId xmlns:a16="http://schemas.microsoft.com/office/drawing/2014/main" id="{79586598-AEE3-700B-38F9-BE5952DFFD53}"/>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9" name="Google Shape;247;p27">
            <a:extLst>
              <a:ext uri="{FF2B5EF4-FFF2-40B4-BE49-F238E27FC236}">
                <a16:creationId xmlns:a16="http://schemas.microsoft.com/office/drawing/2014/main" id="{C3886FC7-6E4B-BD7F-2D5A-A48317221BC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10" name="Graphic 410" descr="Back with solid fill">
            <a:hlinkClick r:id="rId5" action="ppaction://hlinksldjump"/>
            <a:extLst>
              <a:ext uri="{FF2B5EF4-FFF2-40B4-BE49-F238E27FC236}">
                <a16:creationId xmlns:a16="http://schemas.microsoft.com/office/drawing/2014/main" id="{BA5D9E96-83A5-7DFD-D2E0-D8A38845F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787195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45" name="Google Shape;245;p27"/>
          <p:cNvSpPr txBox="1">
            <a:spLocks noGrp="1"/>
          </p:cNvSpPr>
          <p:nvPr>
            <p:ph type="body" idx="1"/>
          </p:nvPr>
        </p:nvSpPr>
        <p:spPr>
          <a:xfrm>
            <a:off x="271032" y="1277257"/>
            <a:ext cx="8601935" cy="3866243"/>
          </a:xfrm>
          <a:prstGeom prst="rect">
            <a:avLst/>
          </a:prstGeom>
        </p:spPr>
        <p:txBody>
          <a:bodyPr spcFirstLastPara="1" wrap="square" lIns="91425" tIns="91425" rIns="91425" bIns="91425" anchor="t" anchorCtr="0">
            <a:noAutofit/>
          </a:bodyPr>
          <a:lstStyle/>
          <a:p>
            <a:pPr marL="174625" indent="0">
              <a:lnSpc>
                <a:spcPct val="150000"/>
              </a:lnSpc>
              <a:buClrTx/>
              <a:buSzPct val="110000"/>
            </a:pPr>
            <a:r>
              <a:rPr lang="en-US" sz="2000" b="1" dirty="0">
                <a:solidFill>
                  <a:schemeClr val="lt1"/>
                </a:solidFill>
              </a:rPr>
              <a:t>Introduction to FreeBSD Evolution</a:t>
            </a:r>
          </a:p>
          <a:p>
            <a:pPr marL="174625" indent="0">
              <a:lnSpc>
                <a:spcPct val="150000"/>
              </a:lnSpc>
              <a:buClrTx/>
              <a:buSzPct val="110000"/>
            </a:pPr>
            <a:r>
              <a:rPr lang="en-US" sz="2000" b="1" dirty="0">
                <a:solidFill>
                  <a:schemeClr val="lt1"/>
                </a:solidFill>
              </a:rPr>
              <a:t>Kernal Definition and FreeBSD Facilities </a:t>
            </a:r>
          </a:p>
          <a:p>
            <a:pPr marL="174625" indent="0">
              <a:lnSpc>
                <a:spcPct val="150000"/>
              </a:lnSpc>
              <a:buClrTx/>
              <a:buSzPct val="110000"/>
            </a:pPr>
            <a:r>
              <a:rPr lang="en-US" sz="2000" b="1" dirty="0">
                <a:solidFill>
                  <a:schemeClr val="lt1"/>
                </a:solidFill>
              </a:rPr>
              <a:t>Kernal Organization and Services</a:t>
            </a:r>
          </a:p>
          <a:p>
            <a:pPr marL="174625" indent="0">
              <a:lnSpc>
                <a:spcPct val="150000"/>
              </a:lnSpc>
              <a:buClrTx/>
              <a:buSzPct val="110000"/>
            </a:pPr>
            <a:r>
              <a:rPr lang="en-US" sz="2000" b="1" dirty="0">
                <a:solidFill>
                  <a:schemeClr val="lt1"/>
                </a:solidFill>
              </a:rPr>
              <a:t>Process Management </a:t>
            </a:r>
          </a:p>
          <a:p>
            <a:pPr marL="174625" indent="0">
              <a:lnSpc>
                <a:spcPct val="150000"/>
              </a:lnSpc>
              <a:buClrTx/>
              <a:buSzPct val="110000"/>
            </a:pPr>
            <a:r>
              <a:rPr lang="en-US" sz="2000" b="1" dirty="0">
                <a:solidFill>
                  <a:schemeClr val="lt1"/>
                </a:solidFill>
              </a:rPr>
              <a:t>Memory Management</a:t>
            </a:r>
          </a:p>
          <a:p>
            <a:pPr marL="174625" indent="0">
              <a:lnSpc>
                <a:spcPct val="150000"/>
              </a:lnSpc>
              <a:buClrTx/>
              <a:buSzPct val="110000"/>
            </a:pPr>
            <a:r>
              <a:rPr lang="en-US" sz="2000" b="1" dirty="0">
                <a:solidFill>
                  <a:schemeClr val="lt1"/>
                </a:solidFill>
              </a:rPr>
              <a:t>Additional Points</a:t>
            </a:r>
            <a:endParaRPr lang="en-US" sz="2100" b="1" dirty="0">
              <a:solidFill>
                <a:schemeClr val="lt1"/>
              </a:solidFill>
            </a:endParaRPr>
          </a:p>
          <a:p>
            <a:pPr marL="174625" indent="0">
              <a:lnSpc>
                <a:spcPct val="150000"/>
              </a:lnSpc>
              <a:buClrTx/>
              <a:buSzPct val="110000"/>
            </a:pPr>
            <a:r>
              <a:rPr lang="en-US" sz="2000" b="1" dirty="0">
                <a:solidFill>
                  <a:schemeClr val="lt1"/>
                </a:solidFill>
              </a:rPr>
              <a:t>Questions?</a:t>
            </a:r>
          </a:p>
          <a:p>
            <a:pPr marL="174625" indent="0">
              <a:buClrTx/>
              <a:buSzPct val="110000"/>
            </a:pPr>
            <a:endParaRPr lang="en-US" sz="2000" b="1" dirty="0">
              <a:solidFill>
                <a:schemeClr val="lt1"/>
              </a:solidFill>
            </a:endParaRPr>
          </a:p>
        </p:txBody>
      </p:sp>
      <p:sp>
        <p:nvSpPr>
          <p:cNvPr id="246" name="Google Shape;246;p27"/>
          <p:cNvSpPr txBox="1">
            <a:spLocks noGrp="1"/>
          </p:cNvSpPr>
          <p:nvPr>
            <p:ph type="ctrTitle"/>
          </p:nvPr>
        </p:nvSpPr>
        <p:spPr>
          <a:xfrm>
            <a:off x="1754443" y="729957"/>
            <a:ext cx="4920476" cy="32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Contents of FreeBSD Presntation</a:t>
            </a:r>
            <a:endParaRPr dirty="0">
              <a:solidFill>
                <a:schemeClr val="lt1"/>
              </a:solidFill>
            </a:endParaRPr>
          </a:p>
        </p:txBody>
      </p:sp>
      <p:pic>
        <p:nvPicPr>
          <p:cNvPr id="2" name="Picture 1">
            <a:extLst>
              <a:ext uri="{FF2B5EF4-FFF2-40B4-BE49-F238E27FC236}">
                <a16:creationId xmlns:a16="http://schemas.microsoft.com/office/drawing/2014/main" id="{CDE4C87A-FBBA-5ACE-1816-F2ED3A68BBCF}"/>
              </a:ext>
            </a:extLst>
          </p:cNvPr>
          <p:cNvPicPr>
            <a:picLocks noChangeAspect="1"/>
          </p:cNvPicPr>
          <p:nvPr/>
        </p:nvPicPr>
        <p:blipFill>
          <a:blip r:embed="rId3"/>
          <a:stretch>
            <a:fillRect/>
          </a:stretch>
        </p:blipFill>
        <p:spPr>
          <a:xfrm>
            <a:off x="5095876" y="1277257"/>
            <a:ext cx="2882648" cy="29756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5" name="Google Shape;224;p27">
            <a:extLst>
              <a:ext uri="{FF2B5EF4-FFF2-40B4-BE49-F238E27FC236}">
                <a16:creationId xmlns:a16="http://schemas.microsoft.com/office/drawing/2014/main" id="{94C3DC4C-E76D-E056-CC5C-8C067D6CE28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p27">
            <a:extLst>
              <a:ext uri="{FF2B5EF4-FFF2-40B4-BE49-F238E27FC236}">
                <a16:creationId xmlns:a16="http://schemas.microsoft.com/office/drawing/2014/main" id="{D8D8428F-1E8A-17B3-ED65-1418EB7034CF}"/>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6;p27">
            <a:extLst>
              <a:ext uri="{FF2B5EF4-FFF2-40B4-BE49-F238E27FC236}">
                <a16:creationId xmlns:a16="http://schemas.microsoft.com/office/drawing/2014/main" id="{5ECA703E-1CC5-2A56-FECF-24FE981C531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7;p27">
            <a:extLst>
              <a:ext uri="{FF2B5EF4-FFF2-40B4-BE49-F238E27FC236}">
                <a16:creationId xmlns:a16="http://schemas.microsoft.com/office/drawing/2014/main" id="{D73C3C93-A540-DFF9-C9E3-3EC64136BD2E}"/>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p27">
            <a:extLst>
              <a:ext uri="{FF2B5EF4-FFF2-40B4-BE49-F238E27FC236}">
                <a16:creationId xmlns:a16="http://schemas.microsoft.com/office/drawing/2014/main" id="{B414BDEE-897C-AC2E-3D7A-569DF6D902D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9;p27">
            <a:extLst>
              <a:ext uri="{FF2B5EF4-FFF2-40B4-BE49-F238E27FC236}">
                <a16:creationId xmlns:a16="http://schemas.microsoft.com/office/drawing/2014/main" id="{CC15A2A7-5952-FDE8-0698-DF45691F5BC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0;p27">
            <a:extLst>
              <a:ext uri="{FF2B5EF4-FFF2-40B4-BE49-F238E27FC236}">
                <a16:creationId xmlns:a16="http://schemas.microsoft.com/office/drawing/2014/main" id="{D4476245-3F9F-C95C-AE56-288F8CB9CB2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1;p27">
            <a:extLst>
              <a:ext uri="{FF2B5EF4-FFF2-40B4-BE49-F238E27FC236}">
                <a16:creationId xmlns:a16="http://schemas.microsoft.com/office/drawing/2014/main" id="{FFB89FC5-5DC0-058E-593E-BF64E68AEBC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p27">
            <a:extLst>
              <a:ext uri="{FF2B5EF4-FFF2-40B4-BE49-F238E27FC236}">
                <a16:creationId xmlns:a16="http://schemas.microsoft.com/office/drawing/2014/main" id="{18778329-90BC-8472-3BB4-72BB9BAB3983}"/>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4" name="Google Shape;243;p27">
            <a:extLst>
              <a:ext uri="{FF2B5EF4-FFF2-40B4-BE49-F238E27FC236}">
                <a16:creationId xmlns:a16="http://schemas.microsoft.com/office/drawing/2014/main" id="{DB42FD7D-1568-2D9A-2DA7-21B5E069ADA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5" name="Google Shape;244;p27">
            <a:extLst>
              <a:ext uri="{FF2B5EF4-FFF2-40B4-BE49-F238E27FC236}">
                <a16:creationId xmlns:a16="http://schemas.microsoft.com/office/drawing/2014/main" id="{7A0D26A0-2758-366E-0917-83D8EED948F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6" name="Google Shape;247;p27">
            <a:extLst>
              <a:ext uri="{FF2B5EF4-FFF2-40B4-BE49-F238E27FC236}">
                <a16:creationId xmlns:a16="http://schemas.microsoft.com/office/drawing/2014/main" id="{6603202E-6BFC-F6B0-B555-348A7D9C711E}"/>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8;p27">
            <a:extLst>
              <a:ext uri="{FF2B5EF4-FFF2-40B4-BE49-F238E27FC236}">
                <a16:creationId xmlns:a16="http://schemas.microsoft.com/office/drawing/2014/main" id="{D83D91D9-3D4C-2843-7A43-163D8471508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pic>
        <p:nvPicPr>
          <p:cNvPr id="48" name="Picture 47">
            <a:extLst>
              <a:ext uri="{FF2B5EF4-FFF2-40B4-BE49-F238E27FC236}">
                <a16:creationId xmlns:a16="http://schemas.microsoft.com/office/drawing/2014/main" id="{0F9CDE9F-21B5-0B83-F26C-A0DF3476496B}"/>
              </a:ext>
            </a:extLst>
          </p:cNvPr>
          <p:cNvPicPr>
            <a:picLocks noChangeAspect="1"/>
          </p:cNvPicPr>
          <p:nvPr/>
        </p:nvPicPr>
        <p:blipFill>
          <a:blip r:embed="rId3"/>
          <a:stretch>
            <a:fillRect/>
          </a:stretch>
        </p:blipFill>
        <p:spPr>
          <a:xfrm>
            <a:off x="180307" y="11303"/>
            <a:ext cx="332368" cy="3430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9" name="Google Shape;250;p27">
            <a:extLst>
              <a:ext uri="{FF2B5EF4-FFF2-40B4-BE49-F238E27FC236}">
                <a16:creationId xmlns:a16="http://schemas.microsoft.com/office/drawing/2014/main" id="{B5765760-A334-F3F9-BFE0-4433DED77B69}"/>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F39D095D-8876-8821-6A29-A63FE5B1826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The filesystem provides operations to manipulate a set of named files, organized in a tree-structured hierarchy of directories. The filesystem organizes the files and directories on physical media, such as disks.</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Filesystem</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descr="The FreeBSD Directory Structure - FreeBSD® Unleashed [Book]">
            <a:extLst>
              <a:ext uri="{FF2B5EF4-FFF2-40B4-BE49-F238E27FC236}">
                <a16:creationId xmlns:a16="http://schemas.microsoft.com/office/drawing/2014/main" id="{FE8A9843-4274-265D-C58A-4ED184AA7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214" y="2505630"/>
            <a:ext cx="4572000" cy="1836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68E24548-018D-8697-5D6D-DC7FD4ABE36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B3D3B901-1D26-69FE-9897-B73E1233CE19}"/>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435AEBAB-DEDA-8198-8877-B65D980F907D}"/>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BB828502-A302-DD61-8542-9A7D5E8E70F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A631EB8F-B066-11F9-A0A8-9A105D7531D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78084052-3A13-2CD3-9751-BA39D3169E7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A6815304-A10A-A0A0-B9F8-D0B68CB78F8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C6C92734-AD1B-7F0C-F0B0-8CCBCA04025B}"/>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51A8F1C4-30D0-D79E-8873-AD5840D83224}"/>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01B0AF09-C141-7C5F-CEDA-09A3CCB0B6B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1340D225-47E1-7386-8431-6553191D1B2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5D3B03A9-F426-18FE-AC27-AA0C4930A0A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403E3A2D-CF63-78DA-D902-89FEDF6B907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C0E3EB67-A891-621A-1FC2-865CABC4D388}"/>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C2D408AD-63A0-1DEB-4FC1-A2C91E9369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BA526E2C-C7D4-59BA-173D-080F873C981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C4483F65-A17E-BFAE-1089-A604E6E5FEE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79C132E4-2912-A171-FB55-B2B5160910A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D6E32E10-2B4F-41BD-01AB-72B88AC1CB0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4832F481-A661-E265-8E16-E00731E43B88}"/>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A63A7E41-352E-D50C-403E-B1E11DA9691F}"/>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C52FA83A-62C5-4D5C-07AE-4C63404AB17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C84ECE58-10D6-F550-1BAE-DEBDD304EA7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ED4CDF71-975B-A418-A634-D487ADD72BDD}"/>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688F6944-C45A-A826-4EB7-95FC6A076EB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1E68FE7C-3BBD-6700-5C6F-79A9A02FD5BA}"/>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1D146558-D6BD-2080-E776-8374E74CAAD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264427BA-55CA-20F4-BB3E-EF87888ABC6C}"/>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B7FBA0B3-E108-171D-9382-5BA7EAFB611F}"/>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D36AB20A-1481-1339-E06F-D631718FE1CE}"/>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165385B6-0A67-511A-110A-D676327AFC44}"/>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29B386F5-9BD0-A0FC-4540-B826E4F812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73171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Provided by the traditional UNIX system, it offers a variety of communication methods like: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Inter-process communication, networking, and serial communication</a:t>
            </a: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The specific communication method used depends on the application.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Communications</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4B15E58F-3168-A152-C2B4-1C75A79CBC17}"/>
              </a:ext>
            </a:extLst>
          </p:cNvPr>
          <p:cNvPicPr>
            <a:picLocks noChangeAspect="1" noChangeArrowheads="1"/>
          </p:cNvPicPr>
          <p:nvPr/>
        </p:nvPicPr>
        <p:blipFill>
          <a:blip r:embed="rId4"/>
          <a:srcRect l="608" r="608"/>
          <a:stretch/>
        </p:blipFill>
        <p:spPr bwMode="auto">
          <a:xfrm>
            <a:off x="3654051" y="2578096"/>
            <a:ext cx="4076178" cy="1637317"/>
          </a:xfrm>
          <a:prstGeom prst="roundRect">
            <a:avLst>
              <a:gd name="adj" fmla="val 16667"/>
            </a:avLst>
          </a:prstGeom>
          <a:ln>
            <a:solidFill>
              <a:schemeClr val="bg1">
                <a:lumMod val="5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D10B57AA-D423-EFA2-9FEC-19C37E5E7AF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EE44BF51-D396-F0C0-A464-3080FE3341C2}"/>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7A06C1A5-B556-445A-34A8-254FEA10D0E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D9376850-5F4A-E4FF-787A-17C61CF2288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FF56F12A-B94E-0A77-F3E6-2BD0512714A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3585CFA5-53F4-AB8E-E36A-593A16DD815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4488835C-76CD-5046-0CFE-AF91DDC5E83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21B48D67-5B3F-7D02-DE69-3C32F84F47A8}"/>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5C7CA16B-0B64-3063-4EC1-98B145766F4A}"/>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B1353CD3-DC94-14AE-EE59-4F4DA7027EA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AC72C8B6-8B24-D75D-9FEB-7520C6FBFA35}"/>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47B72E53-3F54-C122-31D6-E8D381EDB9E9}"/>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8F9388EA-B380-3EED-F02D-EEADABE67ECF}"/>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ED9FE799-874F-D342-12AB-92EC1EB8A8A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21185F65-E44A-7DF1-EA05-7FCA5FAD0F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67BEFED1-E582-55B3-AD2E-518EDBAC64D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CCDB5C36-866C-2FF5-3728-172FC4F26D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B747F31F-1D8C-56A4-4021-D60BA944AFE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127C071D-3DB4-326A-04BE-A8F53FA6170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F988B715-C867-4E83-C2DD-89222D774FC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31AA0E19-7462-70AB-AE01-49BE3228C98C}"/>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ABFBF353-D47E-23EE-BADE-31D84DE7912C}"/>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4286715B-2B62-D24E-C7E4-EB2967057AAF}"/>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00427D9E-77ED-E5FC-981A-83F6E414C35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F93804CD-4738-EF80-86F9-BACFAAAB1B35}"/>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AA7B21F3-5601-8261-B5AC-1E6472AF27C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CC853530-0647-463A-4F07-84FAB921151B}"/>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4E9AD6B1-6C59-9690-3015-2E24972E52AA}"/>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9AA067F9-F621-EFE0-F3C7-D436007A171D}"/>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D8B1CA97-F69A-31A9-2F04-0EC5238D59FF}"/>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4FD63BE5-AC7E-3BB0-E39D-3632044AA2B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08F99BDA-3264-04D5-0A0E-3730D2C87B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14573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A3392E1-E602-B8B2-FB86-27E31AA0652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Rounded Corners 15">
            <a:extLst>
              <a:ext uri="{FF2B5EF4-FFF2-40B4-BE49-F238E27FC236}">
                <a16:creationId xmlns:a16="http://schemas.microsoft.com/office/drawing/2014/main" id="{C931422E-26EA-4D8B-FF0C-0A1C267D31FE}"/>
              </a:ext>
            </a:extLst>
          </p:cNvPr>
          <p:cNvSpPr/>
          <p:nvPr/>
        </p:nvSpPr>
        <p:spPr>
          <a:xfrm>
            <a:off x="693850" y="771993"/>
            <a:ext cx="7735525" cy="3695075"/>
          </a:xfrm>
          <a:prstGeom prst="roundRect">
            <a:avLst>
              <a:gd name="adj" fmla="val 2644"/>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ctr" rtl="0">
              <a:lnSpc>
                <a:spcPct val="107000"/>
              </a:lnSpc>
              <a:spcBef>
                <a:spcPts val="0"/>
              </a:spcBef>
              <a:spcAft>
                <a:spcPts val="800"/>
              </a:spcAft>
            </a:pPr>
            <a:endParaRPr lang="ar-EG"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rtl="0">
              <a:lnSpc>
                <a:spcPct val="107000"/>
              </a:lnSpc>
              <a:spcBef>
                <a:spcPts val="0"/>
              </a:spcBef>
              <a:spcAft>
                <a:spcPts val="800"/>
              </a:spcAft>
            </a:pPr>
            <a:r>
              <a:rPr lang="en-US" sz="1800" b="1" i="0"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Complex series of events that culminate in the loading and execution of the OS Kernel. It can be broadly divided into three stages: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Bootstrapping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Bootloader </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a:t>
            </a:r>
            <a:r>
              <a:rPr lang="en-US" sz="1800" b="1" i="0" u="sng" dirty="0">
                <a:solidFill>
                  <a:srgbClr val="C00000"/>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 Kernel Initialization</a:t>
            </a:r>
          </a:p>
        </p:txBody>
      </p:sp>
      <p:sp>
        <p:nvSpPr>
          <p:cNvPr id="22" name="TextBox 21">
            <a:extLst>
              <a:ext uri="{FF2B5EF4-FFF2-40B4-BE49-F238E27FC236}">
                <a16:creationId xmlns:a16="http://schemas.microsoft.com/office/drawing/2014/main" id="{1B0E2D6D-5A23-991F-2F95-2A724E0DD35B}"/>
              </a:ext>
            </a:extLst>
          </p:cNvPr>
          <p:cNvSpPr txBox="1"/>
          <p:nvPr/>
        </p:nvSpPr>
        <p:spPr>
          <a:xfrm>
            <a:off x="2275612" y="870782"/>
            <a:ext cx="4572000" cy="707886"/>
          </a:xfrm>
          <a:prstGeom prst="rect">
            <a:avLst/>
          </a:prstGeom>
          <a:noFill/>
        </p:spPr>
        <p:txBody>
          <a:bodyPr wrap="square">
            <a:spAutoFit/>
          </a:bodyPr>
          <a:lstStyle/>
          <a:p>
            <a:pPr algn="ctr"/>
            <a:r>
              <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System Startup</a:t>
            </a:r>
          </a:p>
          <a:p>
            <a:pPr algn="ctr"/>
            <a:endParaRPr lang="en-US" sz="2000" b="1" u="sng"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7" name="Rectangle: Rounded Corners 56">
            <a:hlinkClick r:id="rId3" action="ppaction://hlinksldjump"/>
            <a:extLst>
              <a:ext uri="{FF2B5EF4-FFF2-40B4-BE49-F238E27FC236}">
                <a16:creationId xmlns:a16="http://schemas.microsoft.com/office/drawing/2014/main" id="{03F63E7E-1A38-93C9-1900-D3D0CC479EE6}"/>
              </a:ext>
            </a:extLst>
          </p:cNvPr>
          <p:cNvSpPr/>
          <p:nvPr/>
        </p:nvSpPr>
        <p:spPr>
          <a:xfrm>
            <a:off x="691765" y="3819365"/>
            <a:ext cx="1859280" cy="64246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 action="ppaction://hlinkshowjump?jump=previousslide">
                  <a:extLst>
                    <a:ext uri="{A12FA001-AC4F-418D-AE19-62706E023703}">
                      <ahyp:hlinkClr xmlns:ahyp="http://schemas.microsoft.com/office/drawing/2018/hyperlinkcolor" val="tx"/>
                    </a:ext>
                  </a:extLst>
                </a:hlinkClick>
              </a:rPr>
              <a:t>Back</a:t>
            </a:r>
            <a:endParaRPr lang="en-US" dirty="0">
              <a:solidFill>
                <a:srgbClr val="F3F3F3"/>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 name="Picture 2">
            <a:extLst>
              <a:ext uri="{FF2B5EF4-FFF2-40B4-BE49-F238E27FC236}">
                <a16:creationId xmlns:a16="http://schemas.microsoft.com/office/drawing/2014/main" id="{C88039EF-D55C-5D60-47A5-87133B663A79}"/>
              </a:ext>
            </a:extLst>
          </p:cNvPr>
          <p:cNvPicPr>
            <a:picLocks noChangeAspect="1" noChangeArrowheads="1"/>
          </p:cNvPicPr>
          <p:nvPr/>
        </p:nvPicPr>
        <p:blipFill rotWithShape="1">
          <a:blip r:embed="rId4"/>
          <a:srcRect l="494" r="1389"/>
          <a:stretch/>
        </p:blipFill>
        <p:spPr bwMode="auto">
          <a:xfrm>
            <a:off x="2735580" y="2476687"/>
            <a:ext cx="5227320" cy="14644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Google Shape;224;p27">
            <a:extLst>
              <a:ext uri="{FF2B5EF4-FFF2-40B4-BE49-F238E27FC236}">
                <a16:creationId xmlns:a16="http://schemas.microsoft.com/office/drawing/2014/main" id="{BAD8ED56-33BE-AA27-23C3-C1EF8871C3D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5;p27">
            <a:extLst>
              <a:ext uri="{FF2B5EF4-FFF2-40B4-BE49-F238E27FC236}">
                <a16:creationId xmlns:a16="http://schemas.microsoft.com/office/drawing/2014/main" id="{37644478-FA47-B670-E759-E89B4DF6B688}"/>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6;p27">
            <a:extLst>
              <a:ext uri="{FF2B5EF4-FFF2-40B4-BE49-F238E27FC236}">
                <a16:creationId xmlns:a16="http://schemas.microsoft.com/office/drawing/2014/main" id="{2181A28B-307C-5CC4-785F-E5054696201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p27">
            <a:extLst>
              <a:ext uri="{FF2B5EF4-FFF2-40B4-BE49-F238E27FC236}">
                <a16:creationId xmlns:a16="http://schemas.microsoft.com/office/drawing/2014/main" id="{C987A0A4-70C4-11D3-C3BC-C06B71B63DD3}"/>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p27">
            <a:extLst>
              <a:ext uri="{FF2B5EF4-FFF2-40B4-BE49-F238E27FC236}">
                <a16:creationId xmlns:a16="http://schemas.microsoft.com/office/drawing/2014/main" id="{70BA990B-E886-A6CE-8414-66601E49063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7">
            <a:extLst>
              <a:ext uri="{FF2B5EF4-FFF2-40B4-BE49-F238E27FC236}">
                <a16:creationId xmlns:a16="http://schemas.microsoft.com/office/drawing/2014/main" id="{B933C058-C132-084C-37A0-C80BE5DD965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p27">
            <a:extLst>
              <a:ext uri="{FF2B5EF4-FFF2-40B4-BE49-F238E27FC236}">
                <a16:creationId xmlns:a16="http://schemas.microsoft.com/office/drawing/2014/main" id="{2CAD1001-7266-C179-40D4-58AA46DE94AE}"/>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p27">
            <a:extLst>
              <a:ext uri="{FF2B5EF4-FFF2-40B4-BE49-F238E27FC236}">
                <a16:creationId xmlns:a16="http://schemas.microsoft.com/office/drawing/2014/main" id="{8D77FFC1-87BF-9C76-DB7C-898DC33B6B2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p27">
            <a:extLst>
              <a:ext uri="{FF2B5EF4-FFF2-40B4-BE49-F238E27FC236}">
                <a16:creationId xmlns:a16="http://schemas.microsoft.com/office/drawing/2014/main" id="{6C3EB82B-B40F-3571-2473-0606B6D56CC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5" name="Google Shape;243;p27">
            <a:extLst>
              <a:ext uri="{FF2B5EF4-FFF2-40B4-BE49-F238E27FC236}">
                <a16:creationId xmlns:a16="http://schemas.microsoft.com/office/drawing/2014/main" id="{6D1EC5E9-8B4D-FC8F-1EB7-7F6CEEB86A6E}"/>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7" name="Google Shape;244;p27">
            <a:extLst>
              <a:ext uri="{FF2B5EF4-FFF2-40B4-BE49-F238E27FC236}">
                <a16:creationId xmlns:a16="http://schemas.microsoft.com/office/drawing/2014/main" id="{192F19B4-6712-F53B-3BA0-D727A0D5BE9A}"/>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8" name="Google Shape;247;p27">
            <a:extLst>
              <a:ext uri="{FF2B5EF4-FFF2-40B4-BE49-F238E27FC236}">
                <a16:creationId xmlns:a16="http://schemas.microsoft.com/office/drawing/2014/main" id="{BEDDD8D2-C431-8E29-E625-C407F6AB604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7">
            <a:extLst>
              <a:ext uri="{FF2B5EF4-FFF2-40B4-BE49-F238E27FC236}">
                <a16:creationId xmlns:a16="http://schemas.microsoft.com/office/drawing/2014/main" id="{DA923835-AC3C-A7DE-A332-A5ED568724B6}"/>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0" name="Google Shape;250;p27">
            <a:extLst>
              <a:ext uri="{FF2B5EF4-FFF2-40B4-BE49-F238E27FC236}">
                <a16:creationId xmlns:a16="http://schemas.microsoft.com/office/drawing/2014/main" id="{E109A9F1-5726-5192-1160-83B86EE042A2}"/>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1" name="Graphic 20" descr="Back with solid fill">
            <a:hlinkClick r:id="rId5" action="ppaction://hlinksldjump"/>
            <a:extLst>
              <a:ext uri="{FF2B5EF4-FFF2-40B4-BE49-F238E27FC236}">
                <a16:creationId xmlns:a16="http://schemas.microsoft.com/office/drawing/2014/main" id="{405C6687-EEC2-833B-9654-6477F6D73A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745" y="-23796"/>
            <a:ext cx="393405" cy="393405"/>
          </a:xfrm>
          <a:prstGeom prst="rect">
            <a:avLst/>
          </a:prstGeom>
        </p:spPr>
      </p:pic>
      <p:sp>
        <p:nvSpPr>
          <p:cNvPr id="23" name="Google Shape;224;p27">
            <a:extLst>
              <a:ext uri="{FF2B5EF4-FFF2-40B4-BE49-F238E27FC236}">
                <a16:creationId xmlns:a16="http://schemas.microsoft.com/office/drawing/2014/main" id="{DDE1A76B-ADF9-27CE-A17E-76CA8FB0508D}"/>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6;p27">
            <a:extLst>
              <a:ext uri="{FF2B5EF4-FFF2-40B4-BE49-F238E27FC236}">
                <a16:creationId xmlns:a16="http://schemas.microsoft.com/office/drawing/2014/main" id="{FDC6E1E7-CC66-261B-F130-A3D73E458016}"/>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7;p27">
            <a:extLst>
              <a:ext uri="{FF2B5EF4-FFF2-40B4-BE49-F238E27FC236}">
                <a16:creationId xmlns:a16="http://schemas.microsoft.com/office/drawing/2014/main" id="{CA2BE9FF-ACAD-9D2E-1D3B-136E2C8497A9}"/>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p27">
            <a:extLst>
              <a:ext uri="{FF2B5EF4-FFF2-40B4-BE49-F238E27FC236}">
                <a16:creationId xmlns:a16="http://schemas.microsoft.com/office/drawing/2014/main" id="{219D10B6-2FE0-6C76-E576-80678F82DBB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p27">
            <a:extLst>
              <a:ext uri="{FF2B5EF4-FFF2-40B4-BE49-F238E27FC236}">
                <a16:creationId xmlns:a16="http://schemas.microsoft.com/office/drawing/2014/main" id="{D89D7CCF-0A96-3C53-92F1-8F5753872DC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p27">
            <a:extLst>
              <a:ext uri="{FF2B5EF4-FFF2-40B4-BE49-F238E27FC236}">
                <a16:creationId xmlns:a16="http://schemas.microsoft.com/office/drawing/2014/main" id="{5956770B-F000-9E3F-70B1-CBF03302AAB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p27">
            <a:extLst>
              <a:ext uri="{FF2B5EF4-FFF2-40B4-BE49-F238E27FC236}">
                <a16:creationId xmlns:a16="http://schemas.microsoft.com/office/drawing/2014/main" id="{B75176EC-BE33-5C72-7899-21838EEB250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2;p27">
            <a:extLst>
              <a:ext uri="{FF2B5EF4-FFF2-40B4-BE49-F238E27FC236}">
                <a16:creationId xmlns:a16="http://schemas.microsoft.com/office/drawing/2014/main" id="{FDA469E1-D9E6-C3AA-5CE7-66BF68F18F31}"/>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5" name="Google Shape;243;p27">
            <a:extLst>
              <a:ext uri="{FF2B5EF4-FFF2-40B4-BE49-F238E27FC236}">
                <a16:creationId xmlns:a16="http://schemas.microsoft.com/office/drawing/2014/main" id="{21E71416-6C89-185A-772C-89AC92693DD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6" name="Google Shape;244;p27">
            <a:extLst>
              <a:ext uri="{FF2B5EF4-FFF2-40B4-BE49-F238E27FC236}">
                <a16:creationId xmlns:a16="http://schemas.microsoft.com/office/drawing/2014/main" id="{5F662B2C-BE2B-5EA3-FCFF-9965FEEED111}"/>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7" name="Google Shape;247;p27">
            <a:extLst>
              <a:ext uri="{FF2B5EF4-FFF2-40B4-BE49-F238E27FC236}">
                <a16:creationId xmlns:a16="http://schemas.microsoft.com/office/drawing/2014/main" id="{0026FDCF-F27C-0CD1-7714-B4E6FB113B4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8;p27">
            <a:extLst>
              <a:ext uri="{FF2B5EF4-FFF2-40B4-BE49-F238E27FC236}">
                <a16:creationId xmlns:a16="http://schemas.microsoft.com/office/drawing/2014/main" id="{A519BF7F-95EF-89C0-BE4A-29DF47F3547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9" name="Google Shape;250;p27">
            <a:extLst>
              <a:ext uri="{FF2B5EF4-FFF2-40B4-BE49-F238E27FC236}">
                <a16:creationId xmlns:a16="http://schemas.microsoft.com/office/drawing/2014/main" id="{E481E882-6EFD-DE20-63C5-55B77FE4975D}"/>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0" name="Google Shape;250;p27">
            <a:extLst>
              <a:ext uri="{FF2B5EF4-FFF2-40B4-BE49-F238E27FC236}">
                <a16:creationId xmlns:a16="http://schemas.microsoft.com/office/drawing/2014/main" id="{451C831F-2FB9-A94B-8089-15A2001CDF40}"/>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1" name="Google Shape;225;p27">
            <a:extLst>
              <a:ext uri="{FF2B5EF4-FFF2-40B4-BE49-F238E27FC236}">
                <a16:creationId xmlns:a16="http://schemas.microsoft.com/office/drawing/2014/main" id="{362BD5E8-A7AC-CE90-4A32-2EF6704C26E9}"/>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7;p27">
            <a:extLst>
              <a:ext uri="{FF2B5EF4-FFF2-40B4-BE49-F238E27FC236}">
                <a16:creationId xmlns:a16="http://schemas.microsoft.com/office/drawing/2014/main" id="{FBE2A925-C71F-71F8-04E2-64AFB18D0282}"/>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53" name="Graphic 410" descr="Back with solid fill">
            <a:hlinkClick r:id="rId5" action="ppaction://hlinksldjump"/>
            <a:extLst>
              <a:ext uri="{FF2B5EF4-FFF2-40B4-BE49-F238E27FC236}">
                <a16:creationId xmlns:a16="http://schemas.microsoft.com/office/drawing/2014/main" id="{3CD061B4-6726-18B5-AC5E-07AE09D7E8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95694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69" name="Google Shape;269;p28"/>
          <p:cNvGrpSpPr/>
          <p:nvPr/>
        </p:nvGrpSpPr>
        <p:grpSpPr>
          <a:xfrm>
            <a:off x="4919288" y="2837129"/>
            <a:ext cx="3291000" cy="2012675"/>
            <a:chOff x="5071700" y="343300"/>
            <a:chExt cx="3291000" cy="2012675"/>
          </a:xfrm>
        </p:grpSpPr>
        <p:sp>
          <p:nvSpPr>
            <p:cNvPr id="270" name="Google Shape;270;p28"/>
            <p:cNvSpPr/>
            <p:nvPr/>
          </p:nvSpPr>
          <p:spPr>
            <a:xfrm>
              <a:off x="5071700" y="355875"/>
              <a:ext cx="3291000" cy="2000100"/>
            </a:xfrm>
            <a:prstGeom prst="roundRect">
              <a:avLst>
                <a:gd name="adj" fmla="val 893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8"/>
            <p:cNvGrpSpPr/>
            <p:nvPr/>
          </p:nvGrpSpPr>
          <p:grpSpPr>
            <a:xfrm>
              <a:off x="5071700" y="343300"/>
              <a:ext cx="3291000" cy="392400"/>
              <a:chOff x="-8550475" y="393000"/>
              <a:chExt cx="3291000" cy="392400"/>
            </a:xfrm>
          </p:grpSpPr>
          <p:sp>
            <p:nvSpPr>
              <p:cNvPr id="272" name="Google Shape;272;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8"/>
          <p:cNvGrpSpPr/>
          <p:nvPr/>
        </p:nvGrpSpPr>
        <p:grpSpPr>
          <a:xfrm>
            <a:off x="4919288" y="399192"/>
            <a:ext cx="3291000" cy="2012675"/>
            <a:chOff x="5071700" y="343300"/>
            <a:chExt cx="3291000" cy="2012675"/>
          </a:xfrm>
        </p:grpSpPr>
        <p:sp>
          <p:nvSpPr>
            <p:cNvPr id="277" name="Google Shape;277;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8"/>
            <p:cNvGrpSpPr/>
            <p:nvPr/>
          </p:nvGrpSpPr>
          <p:grpSpPr>
            <a:xfrm>
              <a:off x="5071700" y="343300"/>
              <a:ext cx="3291000" cy="392400"/>
              <a:chOff x="-8550475" y="393000"/>
              <a:chExt cx="3291000" cy="392400"/>
            </a:xfrm>
          </p:grpSpPr>
          <p:sp>
            <p:nvSpPr>
              <p:cNvPr id="279" name="Google Shape;279;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4" name="Google Shape;374;p28"/>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75" name="Google Shape;375;p28"/>
          <p:cNvSpPr txBox="1">
            <a:spLocks noGrp="1"/>
          </p:cNvSpPr>
          <p:nvPr>
            <p:ph type="subTitle" idx="7"/>
          </p:nvPr>
        </p:nvSpPr>
        <p:spPr>
          <a:xfrm flipH="1">
            <a:off x="4851163" y="1265003"/>
            <a:ext cx="34272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227832"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27832"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8;p28">
            <a:extLst>
              <a:ext uri="{FF2B5EF4-FFF2-40B4-BE49-F238E27FC236}">
                <a16:creationId xmlns:a16="http://schemas.microsoft.com/office/drawing/2014/main" id="{4D2A5A28-18B0-298E-CE49-05E78F389C4F}"/>
              </a:ext>
            </a:extLst>
          </p:cNvPr>
          <p:cNvSpPr/>
          <p:nvPr/>
        </p:nvSpPr>
        <p:spPr>
          <a:xfrm>
            <a:off x="6227832" y="533883"/>
            <a:ext cx="673800" cy="673800"/>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2D3D9804-6378-6B3D-3B2D-604456EE6080}"/>
              </a:ext>
            </a:extLst>
          </p:cNvPr>
          <p:cNvSpPr>
            <a:spLocks noGrp="1"/>
          </p:cNvSpPr>
          <p:nvPr>
            <p:ph type="subTitle" idx="8"/>
          </p:nvPr>
        </p:nvSpPr>
        <p:spPr/>
        <p:txBody>
          <a:bodyPr/>
          <a:lstStyle/>
          <a:p>
            <a:endParaRPr lang="en-US" dirty="0"/>
          </a:p>
        </p:txBody>
      </p:sp>
      <p:sp>
        <p:nvSpPr>
          <p:cNvPr id="6" name="Subtitle 5">
            <a:extLst>
              <a:ext uri="{FF2B5EF4-FFF2-40B4-BE49-F238E27FC236}">
                <a16:creationId xmlns:a16="http://schemas.microsoft.com/office/drawing/2014/main" id="{7B98718F-02FC-2E71-B17F-A8DE38254090}"/>
              </a:ext>
            </a:extLst>
          </p:cNvPr>
          <p:cNvSpPr>
            <a:spLocks noGrp="1"/>
          </p:cNvSpPr>
          <p:nvPr>
            <p:ph type="subTitle" idx="4"/>
          </p:nvPr>
        </p:nvSpPr>
        <p:spPr/>
        <p:txBody>
          <a:bodyPr/>
          <a:lstStyle/>
          <a:p>
            <a:endParaRPr lang="en-US" dirty="0"/>
          </a:p>
        </p:txBody>
      </p:sp>
    </p:spTree>
    <p:extLst>
      <p:ext uri="{BB962C8B-B14F-4D97-AF65-F5344CB8AC3E}">
        <p14:creationId xmlns:p14="http://schemas.microsoft.com/office/powerpoint/2010/main" val="2518496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33D745BB-7B44-AB4C-51CD-C3F6AAB28785}"/>
              </a:ext>
            </a:extLst>
          </p:cNvPr>
          <p:cNvSpPr txBox="1"/>
          <p:nvPr/>
        </p:nvSpPr>
        <p:spPr>
          <a:xfrm>
            <a:off x="590253" y="1192804"/>
            <a:ext cx="7946368" cy="415588"/>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What is process management ?</a:t>
            </a: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607379" y="1541891"/>
            <a:ext cx="7946368" cy="1374636"/>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Process management refers to the set of activities involved in creating, scheduling, and terminating processes.</a:t>
            </a:r>
          </a:p>
          <a:p>
            <a:pPr algn="ctr"/>
            <a:r>
              <a:rPr lang="en-US" sz="2000" b="1" dirty="0">
                <a:latin typeface="Abel" panose="02000506030000020004" pitchFamily="2" charset="0"/>
              </a:rPr>
              <a:t> A process management OS can be thought of as an instance of a program that is currently executing on a computer system</a:t>
            </a:r>
          </a:p>
        </p:txBody>
      </p:sp>
      <p:pic>
        <p:nvPicPr>
          <p:cNvPr id="1026" name="Picture 2" descr="The Design and Implementation of the 4.4BSD Operating System | FreeBSD  Documentation Portal">
            <a:extLst>
              <a:ext uri="{FF2B5EF4-FFF2-40B4-BE49-F238E27FC236}">
                <a16:creationId xmlns:a16="http://schemas.microsoft.com/office/drawing/2014/main" id="{1CBE073B-A541-F201-CC55-20EF2F142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7" y="3031039"/>
            <a:ext cx="4962525" cy="12477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5" y="1136610"/>
            <a:ext cx="7946368" cy="3612416"/>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As we know from the Operating Systems Evolution tree, </a:t>
            </a:r>
          </a:p>
          <a:p>
            <a:pPr algn="ctr"/>
            <a:r>
              <a:rPr lang="en-US" sz="2000" b="1" dirty="0">
                <a:latin typeface="Abel" panose="02000506030000020004" pitchFamily="2" charset="0"/>
              </a:rPr>
              <a:t>Almost all the OS’s existed now is based on </a:t>
            </a:r>
            <a:r>
              <a:rPr lang="en-US" sz="2000" b="1" u="sng" dirty="0">
                <a:latin typeface="Abel" panose="02000506030000020004" pitchFamily="2" charset="0"/>
              </a:rPr>
              <a:t>UNIX in 1965</a:t>
            </a:r>
          </a:p>
          <a:p>
            <a:pPr algn="ctr"/>
            <a:r>
              <a:rPr lang="en-US" sz="2000" b="1" dirty="0">
                <a:latin typeface="Abel" panose="02000506030000020004" pitchFamily="2" charset="0"/>
              </a:rPr>
              <a:t>At that time there were only 2 processes, Passing by all the editions to the </a:t>
            </a:r>
            <a:r>
              <a:rPr lang="en-US" sz="2000" b="1" dirty="0">
                <a:solidFill>
                  <a:srgbClr val="C00000"/>
                </a:solidFill>
                <a:latin typeface="Abel" panose="02000506030000020004" pitchFamily="2" charset="0"/>
              </a:rPr>
              <a:t>PDP up to PDP-11</a:t>
            </a:r>
          </a:p>
          <a:p>
            <a:pPr algn="ctr"/>
            <a:r>
              <a:rPr lang="en-US" sz="2000" b="1" dirty="0">
                <a:latin typeface="Abel" panose="02000506030000020004" pitchFamily="2" charset="0"/>
              </a:rPr>
              <a:t>all these systems were only allowed </a:t>
            </a:r>
            <a:r>
              <a:rPr lang="en-US" sz="2000" b="1" u="sng" dirty="0">
                <a:solidFill>
                  <a:srgbClr val="C00000"/>
                </a:solidFill>
                <a:latin typeface="Abel" panose="02000506030000020004" pitchFamily="2" charset="0"/>
              </a:rPr>
              <a:t>one process at a time in memory.</a:t>
            </a:r>
          </a:p>
          <a:p>
            <a:pPr algn="ctr"/>
            <a:r>
              <a:rPr lang="en-US" sz="2000" b="1" dirty="0">
                <a:solidFill>
                  <a:schemeClr val="bg1">
                    <a:lumMod val="50000"/>
                  </a:schemeClr>
                </a:solidFill>
                <a:latin typeface="Abel" panose="02000506030000020004" pitchFamily="2" charset="0"/>
              </a:rPr>
              <a:t>When a PDP-11 with memory management was obtained (KS-11)</a:t>
            </a:r>
          </a:p>
          <a:p>
            <a:pPr algn="ctr"/>
            <a:r>
              <a:rPr lang="en-US" sz="2000" b="1" dirty="0">
                <a:solidFill>
                  <a:schemeClr val="bg1">
                    <a:lumMod val="50000"/>
                  </a:schemeClr>
                </a:solidFill>
                <a:latin typeface="Abel" panose="02000506030000020004" pitchFamily="2" charset="0"/>
              </a:rPr>
              <a:t>The system was changed to execute several processes to remain in memory together to reduce swapping.</a:t>
            </a:r>
          </a:p>
          <a:p>
            <a:pPr algn="ctr"/>
            <a:r>
              <a:rPr lang="en-US" sz="2000" b="1" dirty="0">
                <a:solidFill>
                  <a:schemeClr val="bg1">
                    <a:lumMod val="50000"/>
                  </a:schemeClr>
                </a:solidFill>
                <a:latin typeface="Abel" panose="02000506030000020004" pitchFamily="2" charset="0"/>
              </a:rPr>
              <a:t>But this change did not apply to multiprogramming </a:t>
            </a:r>
          </a:p>
          <a:p>
            <a:pPr algn="ctr"/>
            <a:r>
              <a:rPr lang="en-US" sz="2000" b="1" u="sng" dirty="0">
                <a:solidFill>
                  <a:srgbClr val="C00000"/>
                </a:solidFill>
                <a:latin typeface="Abel" panose="02000506030000020004" pitchFamily="2" charset="0"/>
              </a:rPr>
              <a:t>because disk I/O was synchronous.</a:t>
            </a:r>
          </a:p>
          <a:p>
            <a:pPr algn="ctr"/>
            <a:endParaRPr lang="en-US" sz="2000" b="1" u="sng" dirty="0">
              <a:solidFill>
                <a:srgbClr val="C00000"/>
              </a:solidFill>
              <a:latin typeface="Abel" panose="02000506030000020004" pitchFamily="2" charset="0"/>
            </a:endParaRPr>
          </a:p>
        </p:txBody>
      </p:sp>
      <p:sp>
        <p:nvSpPr>
          <p:cNvPr id="30" name="Rectangle: Rounded Corners 29">
            <a:extLst>
              <a:ext uri="{FF2B5EF4-FFF2-40B4-BE49-F238E27FC236}">
                <a16:creationId xmlns:a16="http://schemas.microsoft.com/office/drawing/2014/main" id="{A0A83055-97E0-4B1E-9F7B-D2DEFABC33AC}"/>
              </a:ext>
            </a:extLst>
          </p:cNvPr>
          <p:cNvSpPr/>
          <p:nvPr/>
        </p:nvSpPr>
        <p:spPr>
          <a:xfrm>
            <a:off x="443468" y="4006890"/>
            <a:ext cx="1658599" cy="630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6" action="ppaction://hlinksldjump"/>
              </a:rPr>
              <a:t>What’s PDP-11?</a:t>
            </a:r>
            <a:endParaRPr lang="en-US" b="1" dirty="0">
              <a:solidFill>
                <a:schemeClr val="tx1"/>
              </a:solidFill>
              <a:effectLst>
                <a:outerShdw blurRad="38100" dist="38100" dir="2700000" algn="tl">
                  <a:srgbClr val="000000">
                    <a:alpha val="43137"/>
                  </a:srgbClr>
                </a:outerShdw>
              </a:effectLst>
            </a:endParaRPr>
          </a:p>
        </p:txBody>
      </p:sp>
      <p:cxnSp>
        <p:nvCxnSpPr>
          <p:cNvPr id="32" name="Connector: Elbow 31">
            <a:extLst>
              <a:ext uri="{FF2B5EF4-FFF2-40B4-BE49-F238E27FC236}">
                <a16:creationId xmlns:a16="http://schemas.microsoft.com/office/drawing/2014/main" id="{F783F6C9-3C44-171A-2ECE-4C81DD3AE26F}"/>
              </a:ext>
            </a:extLst>
          </p:cNvPr>
          <p:cNvCxnSpPr>
            <a:cxnSpLocks/>
          </p:cNvCxnSpPr>
          <p:nvPr/>
        </p:nvCxnSpPr>
        <p:spPr>
          <a:xfrm rot="10800000" flipV="1">
            <a:off x="705844" y="3108960"/>
            <a:ext cx="1732557" cy="897928"/>
          </a:xfrm>
          <a:prstGeom prst="bentConnector3">
            <a:avLst>
              <a:gd name="adj1" fmla="val 99699"/>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398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5EA87178-CE20-367A-9B49-1642F862D48D}"/>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39F300EA-4929-A8A4-98A1-0E0673CA4209}"/>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199AF7F3-235B-95A6-B485-EF59490F495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805D47D6-29B9-9AB6-7B92-DD455FD795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290AFB93-A3C6-4B96-A561-82A87DEB4D2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20076FE-1B1B-06E5-004C-1CBC27B4FE1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6704D986-7341-523A-41A8-2C2567C0400E}"/>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C588B67C-3C21-A806-DB37-C49FEBBB4DE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2866ECE-B4A7-90AC-C7AB-66FCB0D1576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2FE2DDB4-04EC-ADD1-09F1-8D69E47CE5F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E1327AA-0FA6-D276-20FE-7462C0AE603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274682D-63B0-B643-D04F-42B05700452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83745324-5F3C-69E7-8AB7-DDD2BEA8417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EBEFE40D-1B12-EB60-BB7C-3C6C2BBE0D8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277510A3-40D0-A357-A07B-EA561460AB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B4AE1589-B05C-9E3F-E44F-B8A2FDCE0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0B80A9D8-FCB1-7E57-DA1B-73B2D851304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8D1E3727-608D-DE26-6308-46E747EBE40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0ACDB79F-C492-F426-5DE9-FC8C3C38D7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BE6E53A-8DCC-4B1E-8EE4-FB3C02A47E9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1BEFFB69-9D96-9C3C-567D-E4721C03DBE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06AA2526-16A8-3276-FF8F-328F78AF528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D564ADB4-4980-F579-212E-4887C68BE0B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A5266FC7-9507-E60D-E0A5-C90FEF3A3F4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B4FE292-EB40-F521-DA84-A5297309129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364B58E4-729B-15F6-F494-2B357B79677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0730E058-AB4C-A013-FFFB-A6AB447F69C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0885F05-1534-F853-DB0D-3BB3E21C071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7A14D6AE-9015-ECA6-7EE5-131769D8086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425702C1-A6A3-613D-C63C-965F0F70F33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6349E10-A839-6648-46B9-6E5E8BB98346}"/>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643DB06E-CFB3-C371-F91D-E0608DDEA86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C56F1743-0E2B-95F1-958C-07E653713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3EACB523-3F3A-931C-2955-795019A4B216}"/>
              </a:ext>
            </a:extLst>
          </p:cNvPr>
          <p:cNvSpPr/>
          <p:nvPr/>
        </p:nvSpPr>
        <p:spPr>
          <a:xfrm>
            <a:off x="443468" y="662940"/>
            <a:ext cx="8273812" cy="39745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A4A9661-8278-7089-50CF-9BD709E5D12D}"/>
              </a:ext>
            </a:extLst>
          </p:cNvPr>
          <p:cNvSpPr txBox="1"/>
          <p:nvPr/>
        </p:nvSpPr>
        <p:spPr>
          <a:xfrm>
            <a:off x="1563052" y="974073"/>
            <a:ext cx="6017895" cy="738664"/>
          </a:xfrm>
          <a:prstGeom prst="rect">
            <a:avLst/>
          </a:prstGeom>
          <a:noFill/>
        </p:spPr>
        <p:txBody>
          <a:bodyPr wrap="square">
            <a:spAutoFit/>
          </a:bodyPr>
          <a:lstStyle/>
          <a:p>
            <a:pPr algn="ctr"/>
            <a:r>
              <a:rPr lang="en-US" b="1"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PDP-11 (Programmed Data Processor) : a series of 16-bit minicomputers sold from 1970 into the late 1990s, one of a set of products in the Programmed Data Processor (PDP) series.</a:t>
            </a:r>
          </a:p>
        </p:txBody>
      </p:sp>
      <p:pic>
        <p:nvPicPr>
          <p:cNvPr id="2050" name="Picture 2" descr="A PDP-11 On A Chip | Hackaday">
            <a:extLst>
              <a:ext uri="{FF2B5EF4-FFF2-40B4-BE49-F238E27FC236}">
                <a16:creationId xmlns:a16="http://schemas.microsoft.com/office/drawing/2014/main" id="{AFCF116F-9CDE-6A69-22A9-5BAF8D0096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4840" y="1907532"/>
            <a:ext cx="2451782" cy="22618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What Have We Learned from the PDP-11? | Dave Cheney">
            <a:extLst>
              <a:ext uri="{FF2B5EF4-FFF2-40B4-BE49-F238E27FC236}">
                <a16:creationId xmlns:a16="http://schemas.microsoft.com/office/drawing/2014/main" id="{B844F200-18EF-4B80-941F-5FCC2B8CCF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037" y="2213094"/>
            <a:ext cx="2857501" cy="16811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A4819760-1383-142F-6227-DA73BE90C40D}"/>
              </a:ext>
            </a:extLst>
          </p:cNvPr>
          <p:cNvSpPr/>
          <p:nvPr/>
        </p:nvSpPr>
        <p:spPr>
          <a:xfrm>
            <a:off x="443468" y="4006890"/>
            <a:ext cx="1658599" cy="630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8" action="ppaction://hlinksldjump"/>
              </a:rPr>
              <a:t>Back Again</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33243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5" y="1327933"/>
            <a:ext cx="7946368" cy="2973050"/>
          </a:xfrm>
          <a:prstGeom prst="roundRect">
            <a:avLst>
              <a:gd name="adj" fmla="val 7604"/>
            </a:avLst>
          </a:prstGeom>
          <a:noFill/>
          <a:ln w="38100">
            <a:noFill/>
          </a:ln>
        </p:spPr>
        <p:txBody>
          <a:bodyPr wrap="square" rtlCol="0">
            <a:spAutoFit/>
          </a:bodyPr>
          <a:lstStyle/>
          <a:p>
            <a:pPr algn="ctr"/>
            <a:r>
              <a:rPr lang="en-US" sz="2000" b="1" u="sng" dirty="0">
                <a:solidFill>
                  <a:srgbClr val="C00000"/>
                </a:solidFill>
                <a:latin typeface="Abel" panose="02000506030000020004" pitchFamily="2" charset="0"/>
              </a:rPr>
              <a:t>FreeBSD</a:t>
            </a:r>
            <a:r>
              <a:rPr lang="en-US" sz="2000" b="1" dirty="0">
                <a:latin typeface="Abel" panose="02000506030000020004" pitchFamily="2" charset="0"/>
              </a:rPr>
              <a:t> can make it seem like many programs are running at the same time, and it does this by switching between different tasks (Context switching). </a:t>
            </a:r>
            <a:r>
              <a:rPr lang="en-US" sz="2000" b="1" u="sng" dirty="0">
                <a:latin typeface="Abel" panose="02000506030000020004" pitchFamily="2" charset="0"/>
              </a:rPr>
              <a:t>This switching happens in these situations</a:t>
            </a:r>
          </a:p>
          <a:p>
            <a:r>
              <a:rPr lang="en-US" sz="2000" b="1" dirty="0">
                <a:solidFill>
                  <a:schemeClr val="accent3">
                    <a:lumMod val="25000"/>
                  </a:schemeClr>
                </a:solidFill>
                <a:latin typeface="Abel" panose="02000506030000020004" pitchFamily="2" charset="0"/>
              </a:rPr>
              <a:t>1. When a more important task becomes ready to run.</a:t>
            </a:r>
          </a:p>
          <a:p>
            <a:r>
              <a:rPr lang="en-US" sz="2000" b="1" dirty="0">
                <a:solidFill>
                  <a:schemeClr val="accent3">
                    <a:lumMod val="25000"/>
                  </a:schemeClr>
                </a:solidFill>
                <a:latin typeface="Abel" panose="02000506030000020004" pitchFamily="2" charset="0"/>
              </a:rPr>
              <a:t>2. When there's an interruption, like handling an external event.</a:t>
            </a:r>
          </a:p>
          <a:p>
            <a:r>
              <a:rPr lang="en-US" sz="2000" b="1" dirty="0">
                <a:solidFill>
                  <a:schemeClr val="accent3">
                    <a:lumMod val="25000"/>
                  </a:schemeClr>
                </a:solidFill>
                <a:latin typeface="Abel" panose="02000506030000020004" pitchFamily="2" charset="0"/>
              </a:rPr>
              <a:t>3. When the computer shifts between regular user work and system-level work (though not always).</a:t>
            </a:r>
          </a:p>
          <a:p>
            <a:r>
              <a:rPr lang="en-US" sz="2000" b="1" dirty="0">
                <a:solidFill>
                  <a:schemeClr val="accent3">
                    <a:lumMod val="25000"/>
                  </a:schemeClr>
                </a:solidFill>
                <a:latin typeface="Abel" panose="02000506030000020004" pitchFamily="2" charset="0"/>
              </a:rPr>
              <a:t>4. When the computer uses a method that can stop a task and switch to another one, which is called preemptive scheduling.</a:t>
            </a:r>
          </a:p>
        </p:txBody>
      </p:sp>
    </p:spTree>
    <p:extLst>
      <p:ext uri="{BB962C8B-B14F-4D97-AF65-F5344CB8AC3E}">
        <p14:creationId xmlns:p14="http://schemas.microsoft.com/office/powerpoint/2010/main" val="120343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68759"/>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Process</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61" name="TextBox 60">
            <a:extLst>
              <a:ext uri="{FF2B5EF4-FFF2-40B4-BE49-F238E27FC236}">
                <a16:creationId xmlns:a16="http://schemas.microsoft.com/office/drawing/2014/main" id="{F45D293B-70C9-C4E8-BB5C-9637DF05CC06}"/>
              </a:ext>
            </a:extLst>
          </p:cNvPr>
          <p:cNvSpPr txBox="1"/>
          <p:nvPr/>
        </p:nvSpPr>
        <p:spPr>
          <a:xfrm>
            <a:off x="598024" y="1327933"/>
            <a:ext cx="8100925" cy="2867888"/>
          </a:xfrm>
          <a:prstGeom prst="roundRect">
            <a:avLst>
              <a:gd name="adj" fmla="val 7604"/>
            </a:avLst>
          </a:prstGeom>
          <a:noFill/>
          <a:ln w="38100">
            <a:noFill/>
          </a:ln>
        </p:spPr>
        <p:txBody>
          <a:bodyPr wrap="square" rtlCol="0">
            <a:spAutoFit/>
          </a:bodyPr>
          <a:lstStyle/>
          <a:p>
            <a:pPr marL="0" marR="0" algn="ctr" rtl="0">
              <a:lnSpc>
                <a:spcPct val="107000"/>
              </a:lnSpc>
              <a:spcBef>
                <a:spcPts val="0"/>
              </a:spcBef>
              <a:spcAft>
                <a:spcPts val="800"/>
              </a:spcAft>
            </a:pPr>
            <a:r>
              <a:rPr lang="en-US" sz="1800" b="1" dirty="0">
                <a:effectLst/>
                <a:latin typeface="Abel" panose="02000506030000020004" pitchFamily="2" charset="0"/>
                <a:ea typeface="Calibri" panose="020F0502020204030204" pitchFamily="34" charset="0"/>
                <a:cs typeface="Arial" panose="020B0604020202020204" pitchFamily="34" charset="0"/>
              </a:rPr>
              <a:t>In </a:t>
            </a:r>
            <a:r>
              <a:rPr lang="en-US" sz="1800" b="1" u="sng" dirty="0">
                <a:solidFill>
                  <a:srgbClr val="C00000"/>
                </a:solidFill>
                <a:effectLst/>
                <a:latin typeface="Abel" panose="02000506030000020004" pitchFamily="2" charset="0"/>
                <a:ea typeface="Calibri" panose="020F0502020204030204" pitchFamily="34" charset="0"/>
                <a:cs typeface="Arial" panose="020B0604020202020204" pitchFamily="34" charset="0"/>
              </a:rPr>
              <a:t>FreeBSD’s default scheduler</a:t>
            </a:r>
            <a:r>
              <a:rPr lang="en-US" sz="1800" b="1" dirty="0">
                <a:effectLst/>
                <a:latin typeface="Abel" panose="02000506030000020004" pitchFamily="2" charset="0"/>
                <a:ea typeface="Calibri" panose="020F0502020204030204" pitchFamily="34" charset="0"/>
                <a:cs typeface="Arial" panose="020B0604020202020204" pitchFamily="34" charset="0"/>
              </a:rPr>
              <a:t>, which referred to as timeshare scheduler, a process’s priority is continuously recalculated based on various parameters, such as the amount of CPU time it has used, the amount of memory resources it holds or requires for execution.</a:t>
            </a:r>
          </a:p>
          <a:p>
            <a:pPr marL="0" marR="0" rtl="0">
              <a:lnSpc>
                <a:spcPct val="107000"/>
              </a:lnSpc>
              <a:spcBef>
                <a:spcPts val="0"/>
              </a:spcBef>
              <a:spcAft>
                <a:spcPts val="800"/>
              </a:spcAft>
            </a:pPr>
            <a:r>
              <a:rPr lang="en-US" sz="1800" b="1" dirty="0">
                <a:latin typeface="Abel" panose="02000506030000020004" pitchFamily="2" charset="0"/>
                <a:ea typeface="Calibri" panose="020F0502020204030204" pitchFamily="34" charset="0"/>
                <a:cs typeface="Arial" panose="020B0604020202020204" pitchFamily="34" charset="0"/>
              </a:rPr>
              <a:t>  In Addition, it implements a real-time scheduling using a separate queue from the queue used for regular timeshared processes</a:t>
            </a:r>
          </a:p>
          <a:p>
            <a:pPr marL="0" marR="0" algn="ctr" rtl="0">
              <a:lnSpc>
                <a:spcPct val="107000"/>
              </a:lnSpc>
              <a:spcBef>
                <a:spcPts val="0"/>
              </a:spcBef>
              <a:spcAft>
                <a:spcPts val="800"/>
              </a:spcAft>
            </a:pPr>
            <a:r>
              <a:rPr lang="en-US" sz="1800" b="1" dirty="0">
                <a:latin typeface="Abel" panose="02000506030000020004" pitchFamily="2" charset="0"/>
                <a:ea typeface="Calibri" panose="020F0502020204030204" pitchFamily="34" charset="0"/>
                <a:cs typeface="Arial" panose="020B0604020202020204" pitchFamily="34" charset="0"/>
              </a:rPr>
              <a:t>So, after searching in many reference, based on </a:t>
            </a:r>
            <a:r>
              <a:rPr lang="en-US" sz="1800" b="1" dirty="0">
                <a:solidFill>
                  <a:srgbClr val="C00000"/>
                </a:solidFill>
                <a:latin typeface="Abel" panose="02000506030000020004" pitchFamily="2" charset="0"/>
                <a:ea typeface="Calibri" panose="020F0502020204030204" pitchFamily="34" charset="0"/>
                <a:cs typeface="Arial" panose="020B0604020202020204" pitchFamily="34" charset="0"/>
              </a:rPr>
              <a:t>The Design and Implementation of the FreeBSD Operating System Book</a:t>
            </a:r>
            <a:r>
              <a:rPr lang="en-US" sz="1800" b="1" dirty="0">
                <a:latin typeface="Abel" panose="02000506030000020004" pitchFamily="2" charset="0"/>
                <a:ea typeface="Calibri" panose="020F0502020204030204" pitchFamily="34" charset="0"/>
                <a:cs typeface="Arial" panose="020B0604020202020204" pitchFamily="34" charset="0"/>
              </a:rPr>
              <a:t>, we found the FreeBSD Scheduling algorithm use </a:t>
            </a:r>
          </a:p>
          <a:p>
            <a:pPr marL="0" marR="0" algn="ctr" rtl="0">
              <a:lnSpc>
                <a:spcPct val="107000"/>
              </a:lnSpc>
              <a:spcBef>
                <a:spcPts val="0"/>
              </a:spcBef>
              <a:spcAft>
                <a:spcPts val="800"/>
              </a:spcAft>
            </a:pPr>
            <a:r>
              <a:rPr lang="en-US" sz="1800" b="1" u="sng" dirty="0">
                <a:latin typeface="Abel" panose="02000506030000020004" pitchFamily="2" charset="0"/>
                <a:ea typeface="Calibri" panose="020F0502020204030204" pitchFamily="34" charset="0"/>
                <a:cs typeface="Arial" panose="020B0604020202020204" pitchFamily="34" charset="0"/>
              </a:rPr>
              <a:t>Multi-Level Feedback Queue (MLFQ) </a:t>
            </a:r>
            <a:endParaRPr lang="en-US" sz="1800" b="1" u="sng" dirty="0">
              <a:effectLst/>
              <a:latin typeface="Abel" panose="02000506030000020004" pitchFamily="2" charset="0"/>
              <a:ea typeface="Calibri" panose="020F050202020403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93030B2A-A6CD-9E4A-F582-ACB352D5A28F}"/>
              </a:ext>
            </a:extLst>
          </p:cNvPr>
          <p:cNvSpPr/>
          <p:nvPr/>
        </p:nvSpPr>
        <p:spPr>
          <a:xfrm>
            <a:off x="3086100" y="4195821"/>
            <a:ext cx="3147060" cy="238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hlinkClick r:id="rId6" action="ppaction://hlinksldjump">
                  <a:extLst>
                    <a:ext uri="{A12FA001-AC4F-418D-AE19-62706E023703}">
                      <ahyp:hlinkClr xmlns:ahyp="http://schemas.microsoft.com/office/drawing/2018/hyperlinkcolor" val="tx"/>
                    </a:ext>
                  </a:extLst>
                </a:hlinkClick>
              </a:rPr>
              <a:t>How Does it work?</a:t>
            </a:r>
            <a:endPar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21383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576DE50-B276-C67B-9B48-BB00F2A350B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p27">
            <a:extLst>
              <a:ext uri="{FF2B5EF4-FFF2-40B4-BE49-F238E27FC236}">
                <a16:creationId xmlns:a16="http://schemas.microsoft.com/office/drawing/2014/main" id="{65F7DD72-F61A-370A-3E98-94CC2300531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42665D5D-58A8-39DC-F061-18CE070EB4C7}"/>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FA826E46-7F55-EAC0-26D2-62573757AF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469CAB9A-482B-BEE7-4FD1-49A960AA03D0}"/>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8F24CF2-0D6C-ED6C-C823-F70254C0B25A}"/>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813376E4-705C-9921-2216-52A600161A0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91D954D9-1B34-04E9-05B7-F9D154D397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862D9457-AE99-CE09-1ED1-5B1E411A44A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7CCCDFA3-60F3-B36F-A26B-184428154F4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CC7C812-6FDC-9D21-D098-5332198934F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381026EF-D273-9DD7-D33D-EAA4BCA7EB9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B839485-5531-535E-5DC4-D9D38139A99E}"/>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DC4BD533-E6A1-9D72-B827-E4484D6D8E4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17B6D052-B127-42E7-010F-321BF0DC49F9}"/>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3" action="ppaction://hlinksldjump"/>
            <a:extLst>
              <a:ext uri="{FF2B5EF4-FFF2-40B4-BE49-F238E27FC236}">
                <a16:creationId xmlns:a16="http://schemas.microsoft.com/office/drawing/2014/main" id="{6DC58CD3-176C-5782-BDC6-235F0684D2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6BD6FE87-51A8-6192-80CC-28DC0774C30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9FBEA79-795C-7312-0DA3-8D3020DC550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D2DED0D0-7F70-3378-313B-7AE0A5015A8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817D305-494E-7488-61EC-65FB4DCC9BB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8EE91E1C-984F-D2C0-5F43-E8949828388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45A1E78D-45A2-D974-A284-A96E40C5D8C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C6E71A54-C896-3A0D-9716-7B11909F87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CCC69237-1B71-9D7F-6DF8-597D7BCD119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1892D8C-CC84-EFA6-3E62-9E95EDE9751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BDB96D32-8DBC-553F-1275-AF986D3BE3A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48406068-AEFC-C7A2-37CD-DAF298028CF7}"/>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CBC56AF-0C22-43E0-8D27-B0E1D8EFDB9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B174072F-DA97-5C69-A53E-8421799DB591}"/>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1D8C0079-F146-D1EF-924C-A4A68039EB41}"/>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DFDA64C0-917E-F4C1-D5F9-0D4037E831CC}"/>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8818441-FF40-37DE-21B1-9D8119B698C1}"/>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3" action="ppaction://hlinksldjump"/>
            <a:extLst>
              <a:ext uri="{FF2B5EF4-FFF2-40B4-BE49-F238E27FC236}">
                <a16:creationId xmlns:a16="http://schemas.microsoft.com/office/drawing/2014/main" id="{30C8B1AF-5A2F-EE7A-CD1C-EE9D574D7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
        <p:nvSpPr>
          <p:cNvPr id="2" name="Rectangle: Rounded Corners 1">
            <a:extLst>
              <a:ext uri="{FF2B5EF4-FFF2-40B4-BE49-F238E27FC236}">
                <a16:creationId xmlns:a16="http://schemas.microsoft.com/office/drawing/2014/main" id="{93030B2A-A6CD-9E4A-F582-ACB352D5A28F}"/>
              </a:ext>
            </a:extLst>
          </p:cNvPr>
          <p:cNvSpPr/>
          <p:nvPr/>
        </p:nvSpPr>
        <p:spPr>
          <a:xfrm>
            <a:off x="130113" y="739140"/>
            <a:ext cx="8808147" cy="3771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How Does it work?</a:t>
            </a:r>
          </a:p>
        </p:txBody>
      </p:sp>
      <p:sp>
        <p:nvSpPr>
          <p:cNvPr id="6" name="Rectangle: Rounded Corners 5">
            <a:extLst>
              <a:ext uri="{FF2B5EF4-FFF2-40B4-BE49-F238E27FC236}">
                <a16:creationId xmlns:a16="http://schemas.microsoft.com/office/drawing/2014/main" id="{766570EC-F17E-3E7A-2A52-2B321EE40D3A}"/>
              </a:ext>
            </a:extLst>
          </p:cNvPr>
          <p:cNvSpPr/>
          <p:nvPr/>
        </p:nvSpPr>
        <p:spPr>
          <a:xfrm>
            <a:off x="3688850" y="4713898"/>
            <a:ext cx="1766300" cy="2776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Back Again</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439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47"/>
        <p:cNvGrpSpPr/>
        <p:nvPr/>
      </p:nvGrpSpPr>
      <p:grpSpPr>
        <a:xfrm>
          <a:off x="0" y="0"/>
          <a:ext cx="0" cy="0"/>
          <a:chOff x="0" y="0"/>
          <a:chExt cx="0" cy="0"/>
        </a:xfrm>
      </p:grpSpPr>
      <p:grpSp>
        <p:nvGrpSpPr>
          <p:cNvPr id="548" name="Google Shape;548;p31"/>
          <p:cNvGrpSpPr/>
          <p:nvPr/>
        </p:nvGrpSpPr>
        <p:grpSpPr>
          <a:xfrm>
            <a:off x="2298150" y="2176038"/>
            <a:ext cx="990300" cy="673340"/>
            <a:chOff x="5852275" y="1600714"/>
            <a:chExt cx="990300" cy="712679"/>
          </a:xfrm>
        </p:grpSpPr>
        <p:sp>
          <p:nvSpPr>
            <p:cNvPr id="549" name="Google Shape;549;p31"/>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0" name="Google Shape;550;p31"/>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51" name="Google Shape;551;p31"/>
          <p:cNvSpPr/>
          <p:nvPr/>
        </p:nvSpPr>
        <p:spPr>
          <a:xfrm>
            <a:off x="4571875" y="761613"/>
            <a:ext cx="4138500" cy="39120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6" name="Google Shape;556;p31"/>
          <p:cNvGrpSpPr/>
          <p:nvPr/>
        </p:nvGrpSpPr>
        <p:grpSpPr>
          <a:xfrm>
            <a:off x="709950" y="2176038"/>
            <a:ext cx="990300" cy="673340"/>
            <a:chOff x="5852275" y="1600714"/>
            <a:chExt cx="990300" cy="712679"/>
          </a:xfrm>
        </p:grpSpPr>
        <p:sp>
          <p:nvSpPr>
            <p:cNvPr id="557" name="Google Shape;557;p31"/>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8" name="Google Shape;558;p31"/>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59" name="Google Shape;559;p31"/>
          <p:cNvSpPr txBox="1">
            <a:spLocks noGrp="1"/>
          </p:cNvSpPr>
          <p:nvPr>
            <p:ph type="subTitle" idx="1"/>
          </p:nvPr>
        </p:nvSpPr>
        <p:spPr>
          <a:xfrm>
            <a:off x="714178" y="2826269"/>
            <a:ext cx="990300" cy="3213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US" sz="1200" dirty="0">
                <a:solidFill>
                  <a:schemeClr val="hlink"/>
                </a:solidFill>
                <a:uFill>
                  <a:noFill/>
                </a:uFill>
              </a:rPr>
              <a:t>Process</a:t>
            </a:r>
          </a:p>
        </p:txBody>
      </p:sp>
      <p:sp>
        <p:nvSpPr>
          <p:cNvPr id="560" name="Google Shape;560;p31"/>
          <p:cNvSpPr txBox="1">
            <a:spLocks noGrp="1"/>
          </p:cNvSpPr>
          <p:nvPr>
            <p:ph type="subTitle" idx="1"/>
          </p:nvPr>
        </p:nvSpPr>
        <p:spPr>
          <a:xfrm>
            <a:off x="2315182" y="2826269"/>
            <a:ext cx="990300" cy="321300"/>
          </a:xfrm>
          <a:prstGeom prst="rect">
            <a:avLst/>
          </a:prstGeom>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Memory</a:t>
            </a:r>
          </a:p>
        </p:txBody>
      </p:sp>
      <p:sp>
        <p:nvSpPr>
          <p:cNvPr id="605" name="Google Shape;605;p31"/>
          <p:cNvSpPr txBox="1">
            <a:spLocks noGrp="1"/>
          </p:cNvSpPr>
          <p:nvPr>
            <p:ph type="subTitle" idx="1"/>
          </p:nvPr>
        </p:nvSpPr>
        <p:spPr>
          <a:xfrm>
            <a:off x="1427804" y="3949591"/>
            <a:ext cx="1183245" cy="3924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US" sz="1200" dirty="0">
                <a:solidFill>
                  <a:schemeClr val="hlink"/>
                </a:solidFill>
                <a:uFill>
                  <a:noFill/>
                </a:uFill>
              </a:rPr>
              <a:t>Additional Points</a:t>
            </a:r>
            <a:endParaRPr sz="1200" dirty="0">
              <a:solidFill>
                <a:schemeClr val="dk1"/>
              </a:solidFill>
            </a:endParaRPr>
          </a:p>
        </p:txBody>
      </p:sp>
      <p:grpSp>
        <p:nvGrpSpPr>
          <p:cNvPr id="607" name="Google Shape;607;p31"/>
          <p:cNvGrpSpPr/>
          <p:nvPr/>
        </p:nvGrpSpPr>
        <p:grpSpPr>
          <a:xfrm>
            <a:off x="1519627" y="3322686"/>
            <a:ext cx="990300" cy="662499"/>
            <a:chOff x="5852275" y="2752944"/>
            <a:chExt cx="990300" cy="701206"/>
          </a:xfrm>
        </p:grpSpPr>
        <p:sp>
          <p:nvSpPr>
            <p:cNvPr id="608" name="Google Shape;608;p31"/>
            <p:cNvSpPr/>
            <p:nvPr/>
          </p:nvSpPr>
          <p:spPr>
            <a:xfrm>
              <a:off x="5928475" y="275294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9" name="Google Shape;609;p31"/>
            <p:cNvSpPr/>
            <p:nvPr/>
          </p:nvSpPr>
          <p:spPr>
            <a:xfrm>
              <a:off x="5852275" y="2830150"/>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14" name="Google Shape;614;p31"/>
          <p:cNvGrpSpPr/>
          <p:nvPr/>
        </p:nvGrpSpPr>
        <p:grpSpPr>
          <a:xfrm>
            <a:off x="4572000" y="753138"/>
            <a:ext cx="4138500" cy="392400"/>
            <a:chOff x="-8550475" y="393000"/>
            <a:chExt cx="4138500" cy="392400"/>
          </a:xfrm>
        </p:grpSpPr>
        <p:sp>
          <p:nvSpPr>
            <p:cNvPr id="615" name="Google Shape;615;p31"/>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1"/>
          <p:cNvSpPr/>
          <p:nvPr/>
        </p:nvSpPr>
        <p:spPr>
          <a:xfrm>
            <a:off x="709975" y="2259897"/>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0" name="Google Shape;620;p31"/>
          <p:cNvSpPr/>
          <p:nvPr/>
        </p:nvSpPr>
        <p:spPr>
          <a:xfrm>
            <a:off x="2302950" y="2259897"/>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1" name="Google Shape;621;p31"/>
          <p:cNvSpPr/>
          <p:nvPr/>
        </p:nvSpPr>
        <p:spPr>
          <a:xfrm>
            <a:off x="745750" y="3388208"/>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2" name="Google Shape;622;p31"/>
          <p:cNvSpPr/>
          <p:nvPr/>
        </p:nvSpPr>
        <p:spPr>
          <a:xfrm>
            <a:off x="1519627" y="3391426"/>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8" name="Google Shape;548;p31">
            <a:extLst>
              <a:ext uri="{FF2B5EF4-FFF2-40B4-BE49-F238E27FC236}">
                <a16:creationId xmlns:a16="http://schemas.microsoft.com/office/drawing/2014/main" id="{169D0C5B-5B90-E477-FA1E-A9D2915D45A8}"/>
              </a:ext>
            </a:extLst>
          </p:cNvPr>
          <p:cNvGrpSpPr/>
          <p:nvPr/>
        </p:nvGrpSpPr>
        <p:grpSpPr>
          <a:xfrm>
            <a:off x="2290867" y="1109275"/>
            <a:ext cx="990300" cy="673340"/>
            <a:chOff x="5852275" y="1600714"/>
            <a:chExt cx="990300" cy="712679"/>
          </a:xfrm>
        </p:grpSpPr>
        <p:sp>
          <p:nvSpPr>
            <p:cNvPr id="39" name="Google Shape;549;p31">
              <a:extLst>
                <a:ext uri="{FF2B5EF4-FFF2-40B4-BE49-F238E27FC236}">
                  <a16:creationId xmlns:a16="http://schemas.microsoft.com/office/drawing/2014/main" id="{192F1E63-37DC-DF67-488F-7D82132D13E6}"/>
                </a:ext>
              </a:extLst>
            </p:cNvPr>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550;p31">
              <a:extLst>
                <a:ext uri="{FF2B5EF4-FFF2-40B4-BE49-F238E27FC236}">
                  <a16:creationId xmlns:a16="http://schemas.microsoft.com/office/drawing/2014/main" id="{DCEBA29D-375E-1C96-D9CF-091D3CCD09DC}"/>
                </a:ext>
              </a:extLst>
            </p:cNvPr>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1" name="Google Shape;556;p31">
            <a:extLst>
              <a:ext uri="{FF2B5EF4-FFF2-40B4-BE49-F238E27FC236}">
                <a16:creationId xmlns:a16="http://schemas.microsoft.com/office/drawing/2014/main" id="{60D64353-A274-22C7-4125-EDA2E9830830}"/>
              </a:ext>
            </a:extLst>
          </p:cNvPr>
          <p:cNvGrpSpPr/>
          <p:nvPr/>
        </p:nvGrpSpPr>
        <p:grpSpPr>
          <a:xfrm>
            <a:off x="702667" y="1109275"/>
            <a:ext cx="990300" cy="673340"/>
            <a:chOff x="5852275" y="1600714"/>
            <a:chExt cx="990300" cy="712679"/>
          </a:xfrm>
        </p:grpSpPr>
        <p:sp>
          <p:nvSpPr>
            <p:cNvPr id="42" name="Google Shape;557;p31">
              <a:extLst>
                <a:ext uri="{FF2B5EF4-FFF2-40B4-BE49-F238E27FC236}">
                  <a16:creationId xmlns:a16="http://schemas.microsoft.com/office/drawing/2014/main" id="{2493D080-522E-0501-230C-BE57B9916098}"/>
                </a:ext>
              </a:extLst>
            </p:cNvPr>
            <p:cNvSpPr/>
            <p:nvPr/>
          </p:nvSpPr>
          <p:spPr>
            <a:xfrm>
              <a:off x="5928475" y="1600714"/>
              <a:ext cx="423600" cy="215400"/>
            </a:xfrm>
            <a:prstGeom prst="roundRect">
              <a:avLst>
                <a:gd name="adj" fmla="val 9777"/>
              </a:avLst>
            </a:prstGeom>
            <a:solidFill>
              <a:schemeClr val="accent2"/>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558;p31">
              <a:extLst>
                <a:ext uri="{FF2B5EF4-FFF2-40B4-BE49-F238E27FC236}">
                  <a16:creationId xmlns:a16="http://schemas.microsoft.com/office/drawing/2014/main" id="{3425FB1E-96F3-7A01-A644-493B41EE2FB9}"/>
                </a:ext>
              </a:extLst>
            </p:cNvPr>
            <p:cNvSpPr/>
            <p:nvPr/>
          </p:nvSpPr>
          <p:spPr>
            <a:xfrm>
              <a:off x="5852275" y="1689394"/>
              <a:ext cx="990300" cy="624000"/>
            </a:xfrm>
            <a:prstGeom prst="roundRect">
              <a:avLst>
                <a:gd name="adj" fmla="val 5570"/>
              </a:avLst>
            </a:prstGeom>
            <a:solidFill>
              <a:schemeClr val="accent3"/>
            </a:solid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sp>
        <p:nvSpPr>
          <p:cNvPr id="44" name="Google Shape;559;p31">
            <a:extLst>
              <a:ext uri="{FF2B5EF4-FFF2-40B4-BE49-F238E27FC236}">
                <a16:creationId xmlns:a16="http://schemas.microsoft.com/office/drawing/2014/main" id="{E0C72B6F-2579-E328-F3A2-74A96D2AC0D5}"/>
              </a:ext>
            </a:extLst>
          </p:cNvPr>
          <p:cNvSpPr txBox="1">
            <a:spLocks/>
          </p:cNvSpPr>
          <p:nvPr/>
        </p:nvSpPr>
        <p:spPr>
          <a:xfrm>
            <a:off x="702604" y="1759506"/>
            <a:ext cx="990300"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lgn="ctr">
              <a:spcAft>
                <a:spcPts val="1600"/>
              </a:spcAft>
            </a:pPr>
            <a:r>
              <a:rPr lang="en-US" sz="1200" dirty="0">
                <a:solidFill>
                  <a:schemeClr val="hlink"/>
                </a:solidFill>
                <a:uFill>
                  <a:noFill/>
                </a:uFill>
              </a:rPr>
              <a:t>Introduction</a:t>
            </a:r>
            <a:endParaRPr lang="en-US" sz="1200" dirty="0">
              <a:solidFill>
                <a:schemeClr val="dk1"/>
              </a:solidFill>
            </a:endParaRPr>
          </a:p>
        </p:txBody>
      </p:sp>
      <p:sp>
        <p:nvSpPr>
          <p:cNvPr id="45" name="Google Shape;560;p31">
            <a:extLst>
              <a:ext uri="{FF2B5EF4-FFF2-40B4-BE49-F238E27FC236}">
                <a16:creationId xmlns:a16="http://schemas.microsoft.com/office/drawing/2014/main" id="{9C8C3BCF-9A78-CA27-D198-C7999892AF1F}"/>
              </a:ext>
            </a:extLst>
          </p:cNvPr>
          <p:cNvSpPr txBox="1">
            <a:spLocks/>
          </p:cNvSpPr>
          <p:nvPr/>
        </p:nvSpPr>
        <p:spPr>
          <a:xfrm>
            <a:off x="2077270" y="1751377"/>
            <a:ext cx="1424068" cy="321300"/>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and services </a:t>
            </a:r>
          </a:p>
        </p:txBody>
      </p:sp>
      <p:sp>
        <p:nvSpPr>
          <p:cNvPr id="46" name="Google Shape;619;p31">
            <a:extLst>
              <a:ext uri="{FF2B5EF4-FFF2-40B4-BE49-F238E27FC236}">
                <a16:creationId xmlns:a16="http://schemas.microsoft.com/office/drawing/2014/main" id="{3D578212-29F6-342C-C45F-050BCD55105F}"/>
              </a:ext>
            </a:extLst>
          </p:cNvPr>
          <p:cNvSpPr/>
          <p:nvPr/>
        </p:nvSpPr>
        <p:spPr>
          <a:xfrm>
            <a:off x="702692" y="1193134"/>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620;p31">
            <a:extLst>
              <a:ext uri="{FF2B5EF4-FFF2-40B4-BE49-F238E27FC236}">
                <a16:creationId xmlns:a16="http://schemas.microsoft.com/office/drawing/2014/main" id="{4FC39997-65EF-1003-DEA0-7C82C06EAAE0}"/>
              </a:ext>
            </a:extLst>
          </p:cNvPr>
          <p:cNvSpPr/>
          <p:nvPr/>
        </p:nvSpPr>
        <p:spPr>
          <a:xfrm>
            <a:off x="2295667" y="1193134"/>
            <a:ext cx="990300" cy="589500"/>
          </a:xfrm>
          <a:prstGeom prst="roundRect">
            <a:avLst>
              <a:gd name="adj" fmla="val 5570"/>
            </a:avLst>
          </a:prstGeom>
          <a:noFill/>
          <a:ln>
            <a:noFill/>
          </a:ln>
          <a:effectLst>
            <a:outerShdw blurRad="57150" dist="47625" dir="2760000" algn="bl" rotWithShape="0">
              <a:schemeClr val="accent5">
                <a:alpha val="4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8" name="Picture 47">
            <a:extLst>
              <a:ext uri="{FF2B5EF4-FFF2-40B4-BE49-F238E27FC236}">
                <a16:creationId xmlns:a16="http://schemas.microsoft.com/office/drawing/2014/main" id="{30DBC5C7-D384-6952-DB7E-B856C16273ED}"/>
              </a:ext>
            </a:extLst>
          </p:cNvPr>
          <p:cNvPicPr>
            <a:picLocks noChangeAspect="1"/>
          </p:cNvPicPr>
          <p:nvPr/>
        </p:nvPicPr>
        <p:blipFill>
          <a:blip r:embed="rId3"/>
          <a:stretch>
            <a:fillRect/>
          </a:stretch>
        </p:blipFill>
        <p:spPr>
          <a:xfrm>
            <a:off x="5526177" y="913839"/>
            <a:ext cx="2258395" cy="2331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2" name="Subtitle 51">
            <a:extLst>
              <a:ext uri="{FF2B5EF4-FFF2-40B4-BE49-F238E27FC236}">
                <a16:creationId xmlns:a16="http://schemas.microsoft.com/office/drawing/2014/main" id="{5CE05227-94E3-C089-55A2-F9017A8152D2}"/>
              </a:ext>
            </a:extLst>
          </p:cNvPr>
          <p:cNvSpPr>
            <a:spLocks noGrp="1"/>
          </p:cNvSpPr>
          <p:nvPr>
            <p:ph type="subTitle" idx="1"/>
          </p:nvPr>
        </p:nvSpPr>
        <p:spPr>
          <a:xfrm>
            <a:off x="5273275" y="3245088"/>
            <a:ext cx="2796900" cy="835697"/>
          </a:xfrm>
          <a:prstGeom prst="roundRect">
            <a:avLst/>
          </a:prstGeom>
          <a:ln w="28575">
            <a:solidFill>
              <a:srgbClr val="EC2A02"/>
            </a:solidFill>
          </a:ln>
        </p:spPr>
        <p:txBody>
          <a:bodyPr/>
          <a:lstStyle/>
          <a:p>
            <a:pPr algn="ctr"/>
            <a:r>
              <a:rPr lang="en-US" b="1" dirty="0"/>
              <a:t>Press on the buttons to go for</a:t>
            </a:r>
          </a:p>
          <a:p>
            <a:pPr algn="ctr"/>
            <a:r>
              <a:rPr lang="en-US" b="1" dirty="0"/>
              <a:t>Needed topics</a:t>
            </a:r>
          </a:p>
        </p:txBody>
      </p:sp>
      <p:pic>
        <p:nvPicPr>
          <p:cNvPr id="1026" name="Picture 2">
            <a:hlinkClick r:id="rId4" action="ppaction://hlinksldjump"/>
            <a:extLst>
              <a:ext uri="{FF2B5EF4-FFF2-40B4-BE49-F238E27FC236}">
                <a16:creationId xmlns:a16="http://schemas.microsoft.com/office/drawing/2014/main" id="{5BF7268F-FA3F-B776-17BD-ECBA75D2E8BE}"/>
              </a:ext>
            </a:extLst>
          </p:cNvPr>
          <p:cNvPicPr>
            <a:picLocks noChangeAspect="1" noChangeArrowheads="1"/>
          </p:cNvPicPr>
          <p:nvPr/>
        </p:nvPicPr>
        <p:blipFill>
          <a:blip r:embed="rId5">
            <a:duotone>
              <a:schemeClr val="bg2">
                <a:shade val="45000"/>
                <a:satMod val="135000"/>
              </a:schemeClr>
              <a:prstClr val="white"/>
            </a:duotone>
          </a:blip>
          <a:srcRect/>
          <a:stretch/>
        </p:blipFill>
        <p:spPr bwMode="auto">
          <a:xfrm>
            <a:off x="2503845" y="2272907"/>
            <a:ext cx="588335" cy="588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Icons - Free SVG &amp; PNG Introduction Images ...">
            <a:hlinkClick r:id="rId6" action="ppaction://hlinksldjump"/>
            <a:extLst>
              <a:ext uri="{FF2B5EF4-FFF2-40B4-BE49-F238E27FC236}">
                <a16:creationId xmlns:a16="http://schemas.microsoft.com/office/drawing/2014/main" id="{924C6BAE-03DD-2A80-5D63-F1E1885AEEE2}"/>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3927" y="1203723"/>
            <a:ext cx="547654" cy="547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volution - Free industry icons">
            <a:hlinkClick r:id="rId8" action="ppaction://hlinksldjump"/>
            <a:extLst>
              <a:ext uri="{FF2B5EF4-FFF2-40B4-BE49-F238E27FC236}">
                <a16:creationId xmlns:a16="http://schemas.microsoft.com/office/drawing/2014/main" id="{2ECDD566-98DD-C6D9-00D4-285AE183C9BB}"/>
              </a:ext>
            </a:extLst>
          </p:cNvPr>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29703" y="1201252"/>
            <a:ext cx="562477" cy="5624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hlinkClick r:id="rId10" action="ppaction://hlinksldjump"/>
            <a:extLst>
              <a:ext uri="{FF2B5EF4-FFF2-40B4-BE49-F238E27FC236}">
                <a16:creationId xmlns:a16="http://schemas.microsoft.com/office/drawing/2014/main" id="{06840D89-A1BC-6F70-FAB4-0A8501E43843}"/>
              </a:ext>
            </a:extLst>
          </p:cNvPr>
          <p:cNvPicPr>
            <a:picLocks noChangeAspect="1" noChangeArrowheads="1"/>
          </p:cNvPicPr>
          <p:nvPr/>
        </p:nvPicPr>
        <p:blipFill>
          <a:blip r:embed="rId11">
            <a:duotone>
              <a:schemeClr val="bg2">
                <a:shade val="45000"/>
                <a:satMod val="135000"/>
              </a:schemeClr>
              <a:prstClr val="white"/>
            </a:duotone>
          </a:blip>
          <a:srcRect/>
          <a:stretch/>
        </p:blipFill>
        <p:spPr bwMode="auto">
          <a:xfrm>
            <a:off x="943904" y="2299045"/>
            <a:ext cx="483900" cy="4839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hlinkClick r:id="rId12" action="ppaction://hlinksldjump"/>
            <a:extLst>
              <a:ext uri="{FF2B5EF4-FFF2-40B4-BE49-F238E27FC236}">
                <a16:creationId xmlns:a16="http://schemas.microsoft.com/office/drawing/2014/main" id="{0C57F02B-24BB-5D3F-3AB4-6B143AF01EEF}"/>
              </a:ext>
            </a:extLst>
          </p:cNvPr>
          <p:cNvPicPr>
            <a:picLocks noChangeAspect="1" noChangeArrowheads="1"/>
          </p:cNvPicPr>
          <p:nvPr/>
        </p:nvPicPr>
        <p:blipFill>
          <a:blip r:embed="rId13">
            <a:duotone>
              <a:schemeClr val="bg2">
                <a:shade val="45000"/>
                <a:satMod val="135000"/>
              </a:schemeClr>
              <a:prstClr val="white"/>
            </a:duotone>
          </a:blip>
          <a:srcRect/>
          <a:stretch/>
        </p:blipFill>
        <p:spPr bwMode="auto">
          <a:xfrm>
            <a:off x="1743401" y="3391279"/>
            <a:ext cx="547466" cy="547466"/>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224;p27">
            <a:extLst>
              <a:ext uri="{FF2B5EF4-FFF2-40B4-BE49-F238E27FC236}">
                <a16:creationId xmlns:a16="http://schemas.microsoft.com/office/drawing/2014/main" id="{12220C73-07F5-5EBE-E812-E71E19269725}"/>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5;p27">
            <a:extLst>
              <a:ext uri="{FF2B5EF4-FFF2-40B4-BE49-F238E27FC236}">
                <a16:creationId xmlns:a16="http://schemas.microsoft.com/office/drawing/2014/main" id="{1FE56D53-FEE2-711E-39D4-B12C48C3D88B}"/>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p27">
            <a:extLst>
              <a:ext uri="{FF2B5EF4-FFF2-40B4-BE49-F238E27FC236}">
                <a16:creationId xmlns:a16="http://schemas.microsoft.com/office/drawing/2014/main" id="{9BA1BFFA-28E4-1123-B68D-E77B76CD21D8}"/>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7;p27">
            <a:extLst>
              <a:ext uri="{FF2B5EF4-FFF2-40B4-BE49-F238E27FC236}">
                <a16:creationId xmlns:a16="http://schemas.microsoft.com/office/drawing/2014/main" id="{E1AD4F0E-870B-D23F-E344-BA329B5FA442}"/>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p27">
            <a:extLst>
              <a:ext uri="{FF2B5EF4-FFF2-40B4-BE49-F238E27FC236}">
                <a16:creationId xmlns:a16="http://schemas.microsoft.com/office/drawing/2014/main" id="{6C1380AD-E72C-2C7E-3156-A017D56A2BF2}"/>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9;p27">
            <a:extLst>
              <a:ext uri="{FF2B5EF4-FFF2-40B4-BE49-F238E27FC236}">
                <a16:creationId xmlns:a16="http://schemas.microsoft.com/office/drawing/2014/main" id="{CC367454-5E71-6B20-D0B6-C31D98378683}"/>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0;p27">
            <a:extLst>
              <a:ext uri="{FF2B5EF4-FFF2-40B4-BE49-F238E27FC236}">
                <a16:creationId xmlns:a16="http://schemas.microsoft.com/office/drawing/2014/main" id="{DEF464A6-FEB8-1372-CE00-D80705A4D69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1;p27">
            <a:extLst>
              <a:ext uri="{FF2B5EF4-FFF2-40B4-BE49-F238E27FC236}">
                <a16:creationId xmlns:a16="http://schemas.microsoft.com/office/drawing/2014/main" id="{F6C105DC-4F64-AB72-2CA2-D3A503CE77A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2;p27">
            <a:extLst>
              <a:ext uri="{FF2B5EF4-FFF2-40B4-BE49-F238E27FC236}">
                <a16:creationId xmlns:a16="http://schemas.microsoft.com/office/drawing/2014/main" id="{D42FE5D0-09B8-BEC4-17D3-DF3F1C28A1E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12" name="Google Shape;243;p27">
            <a:extLst>
              <a:ext uri="{FF2B5EF4-FFF2-40B4-BE49-F238E27FC236}">
                <a16:creationId xmlns:a16="http://schemas.microsoft.com/office/drawing/2014/main" id="{9793938F-3A47-1586-AAE7-D9CFA025724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13" name="Google Shape;244;p27">
            <a:extLst>
              <a:ext uri="{FF2B5EF4-FFF2-40B4-BE49-F238E27FC236}">
                <a16:creationId xmlns:a16="http://schemas.microsoft.com/office/drawing/2014/main" id="{5FE094B0-6040-878B-6C0E-D5ABCC8E459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14" name="Google Shape;247;p27">
            <a:extLst>
              <a:ext uri="{FF2B5EF4-FFF2-40B4-BE49-F238E27FC236}">
                <a16:creationId xmlns:a16="http://schemas.microsoft.com/office/drawing/2014/main" id="{D9429EBF-5407-63A9-B9B0-35B08B21DE97}"/>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48;p27">
            <a:extLst>
              <a:ext uri="{FF2B5EF4-FFF2-40B4-BE49-F238E27FC236}">
                <a16:creationId xmlns:a16="http://schemas.microsoft.com/office/drawing/2014/main" id="{04D1D195-6E3C-266F-8C03-90D92B7652F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pic>
        <p:nvPicPr>
          <p:cNvPr id="519" name="Picture 518">
            <a:extLst>
              <a:ext uri="{FF2B5EF4-FFF2-40B4-BE49-F238E27FC236}">
                <a16:creationId xmlns:a16="http://schemas.microsoft.com/office/drawing/2014/main" id="{1A2C96E2-7816-B0DA-2EAC-DF41B135A4EA}"/>
              </a:ext>
            </a:extLst>
          </p:cNvPr>
          <p:cNvPicPr>
            <a:picLocks noChangeAspect="1"/>
          </p:cNvPicPr>
          <p:nvPr/>
        </p:nvPicPr>
        <p:blipFill>
          <a:blip r:embed="rId3"/>
          <a:stretch>
            <a:fillRect/>
          </a:stretch>
        </p:blipFill>
        <p:spPr>
          <a:xfrm>
            <a:off x="180307" y="11303"/>
            <a:ext cx="332368" cy="3430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Google Shape;250;p27">
            <a:extLst>
              <a:ext uri="{FF2B5EF4-FFF2-40B4-BE49-F238E27FC236}">
                <a16:creationId xmlns:a16="http://schemas.microsoft.com/office/drawing/2014/main" id="{8B8787A3-A20A-2C80-6C12-9A000E035C1F}"/>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 name="Google Shape;250;p27">
            <a:extLst>
              <a:ext uri="{FF2B5EF4-FFF2-40B4-BE49-F238E27FC236}">
                <a16:creationId xmlns:a16="http://schemas.microsoft.com/office/drawing/2014/main" id="{0126653B-2B62-A779-D28B-4FC9E584BB1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241825" y="651966"/>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Memory</a:t>
            </a:r>
            <a:r>
              <a:rPr lang="en-US" sz="1800" b="1" dirty="0">
                <a:solidFill>
                  <a:schemeClr val="tx1"/>
                </a:solidFill>
                <a:latin typeface="Abel" panose="02000506030000020004" pitchFamily="2" charset="0"/>
              </a:rPr>
              <a:t> </a:t>
            </a:r>
          </a:p>
        </p:txBody>
      </p:sp>
      <p:sp>
        <p:nvSpPr>
          <p:cNvPr id="42" name="Google Shape;408;p28">
            <a:extLst>
              <a:ext uri="{FF2B5EF4-FFF2-40B4-BE49-F238E27FC236}">
                <a16:creationId xmlns:a16="http://schemas.microsoft.com/office/drawing/2014/main" id="{5EA87178-CE20-367A-9B49-1642F862D48D}"/>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A2E18BC0-C48A-A772-48AB-FCB9115CB315}"/>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44" name="Picture 43">
            <a:extLst>
              <a:ext uri="{FF2B5EF4-FFF2-40B4-BE49-F238E27FC236}">
                <a16:creationId xmlns:a16="http://schemas.microsoft.com/office/drawing/2014/main" id="{6B12B3A0-2329-9273-E5EA-52F2BAC8EC61}"/>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Google Shape;224;p27">
            <a:extLst>
              <a:ext uri="{FF2B5EF4-FFF2-40B4-BE49-F238E27FC236}">
                <a16:creationId xmlns:a16="http://schemas.microsoft.com/office/drawing/2014/main" id="{39F300EA-4929-A8A4-98A1-0E0673CA4209}"/>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199AF7F3-235B-95A6-B485-EF59490F495F}"/>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805D47D6-29B9-9AB6-7B92-DD455FD7958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290AFB93-A3C6-4B96-A561-82A87DEB4D2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A20076FE-1B1B-06E5-004C-1CBC27B4FE1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6704D986-7341-523A-41A8-2C2567C0400E}"/>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C588B67C-3C21-A806-DB37-C49FEBBB4DE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2866ECE-B4A7-90AC-C7AB-66FCB0D1576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2FE2DDB4-04EC-ADD1-09F1-8D69E47CE5FB}"/>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2E1327AA-0FA6-D276-20FE-7462C0AE603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274682D-63B0-B643-D04F-42B05700452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83745324-5F3C-69E7-8AB7-DDD2BEA84174}"/>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EBEFE40D-1B12-EB60-BB7C-3C6C2BBE0D8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277510A3-40D0-A357-A07B-EA561460ABD3}"/>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4" action="ppaction://hlinksldjump"/>
            <a:extLst>
              <a:ext uri="{FF2B5EF4-FFF2-40B4-BE49-F238E27FC236}">
                <a16:creationId xmlns:a16="http://schemas.microsoft.com/office/drawing/2014/main" id="{B4AE1589-B05C-9E3F-E44F-B8A2FDCE0B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0B80A9D8-FCB1-7E57-DA1B-73B2D851304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8D1E3727-608D-DE26-6308-46E747EBE40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0ACDB79F-C492-F426-5DE9-FC8C3C38D7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8BE6E53A-8DCC-4B1E-8EE4-FB3C02A47E9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1BEFFB69-9D96-9C3C-567D-E4721C03DBE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06AA2526-16A8-3276-FF8F-328F78AF528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D564ADB4-4980-F579-212E-4887C68BE0B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A5266FC7-9507-E60D-E0A5-C90FEF3A3F4C}"/>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6B4FE292-EB40-F521-DA84-A5297309129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364B58E4-729B-15F6-F494-2B357B79677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0730E058-AB4C-A013-FFFB-A6AB447F69C5}"/>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E0885F05-1534-F853-DB0D-3BB3E21C071D}"/>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7A14D6AE-9015-ECA6-7EE5-131769D8086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425702C1-A6A3-613D-C63C-965F0F70F332}"/>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6349E10-A839-6648-46B9-6E5E8BB98346}"/>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643DB06E-CFB3-C371-F91D-E0608DDEA86D}"/>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4" action="ppaction://hlinksldjump"/>
            <a:extLst>
              <a:ext uri="{FF2B5EF4-FFF2-40B4-BE49-F238E27FC236}">
                <a16:creationId xmlns:a16="http://schemas.microsoft.com/office/drawing/2014/main" id="{C56F1743-0E2B-95F1-958C-07E6537131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66078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82057" y="651966"/>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Additional Points</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09CA2FA2-E692-2795-A66D-6D3EE2F8F29A}"/>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21B0D9E7-A91E-E801-F5CB-2F3FD4447804}"/>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44" name="Picture 43">
            <a:extLst>
              <a:ext uri="{FF2B5EF4-FFF2-40B4-BE49-F238E27FC236}">
                <a16:creationId xmlns:a16="http://schemas.microsoft.com/office/drawing/2014/main" id="{3843CF31-C6AE-6E77-D461-FEDB78EA7B98}"/>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15" name="Google Shape;224;p27">
            <a:extLst>
              <a:ext uri="{FF2B5EF4-FFF2-40B4-BE49-F238E27FC236}">
                <a16:creationId xmlns:a16="http://schemas.microsoft.com/office/drawing/2014/main" id="{A3F7A5B8-0318-AC77-672C-B005DF5DD53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5;p27">
            <a:extLst>
              <a:ext uri="{FF2B5EF4-FFF2-40B4-BE49-F238E27FC236}">
                <a16:creationId xmlns:a16="http://schemas.microsoft.com/office/drawing/2014/main" id="{A8332447-31FD-118E-9D10-999770E2C06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6;p27">
            <a:extLst>
              <a:ext uri="{FF2B5EF4-FFF2-40B4-BE49-F238E27FC236}">
                <a16:creationId xmlns:a16="http://schemas.microsoft.com/office/drawing/2014/main" id="{C16FF747-9545-87C8-7962-F711ECE8AAE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7;p27">
            <a:extLst>
              <a:ext uri="{FF2B5EF4-FFF2-40B4-BE49-F238E27FC236}">
                <a16:creationId xmlns:a16="http://schemas.microsoft.com/office/drawing/2014/main" id="{D23F36DB-0344-7BC2-ACFE-5812258A35E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8;p27">
            <a:extLst>
              <a:ext uri="{FF2B5EF4-FFF2-40B4-BE49-F238E27FC236}">
                <a16:creationId xmlns:a16="http://schemas.microsoft.com/office/drawing/2014/main" id="{EC140CB1-4ADE-4170-CB1A-2396F6D9E5D3}"/>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9;p27">
            <a:extLst>
              <a:ext uri="{FF2B5EF4-FFF2-40B4-BE49-F238E27FC236}">
                <a16:creationId xmlns:a16="http://schemas.microsoft.com/office/drawing/2014/main" id="{52510EAB-5966-3240-E3C2-95399CA9808C}"/>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30;p27">
            <a:extLst>
              <a:ext uri="{FF2B5EF4-FFF2-40B4-BE49-F238E27FC236}">
                <a16:creationId xmlns:a16="http://schemas.microsoft.com/office/drawing/2014/main" id="{37D00473-67B1-5C67-1B5D-C82FBAD4F51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31;p27">
            <a:extLst>
              <a:ext uri="{FF2B5EF4-FFF2-40B4-BE49-F238E27FC236}">
                <a16:creationId xmlns:a16="http://schemas.microsoft.com/office/drawing/2014/main" id="{3ADC372F-9C89-E3D2-61AE-2F80B50F3B90}"/>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2;p27">
            <a:extLst>
              <a:ext uri="{FF2B5EF4-FFF2-40B4-BE49-F238E27FC236}">
                <a16:creationId xmlns:a16="http://schemas.microsoft.com/office/drawing/2014/main" id="{A32E1515-486E-6D43-5B6F-2CC7AF4A7FED}"/>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24" name="Google Shape;243;p27">
            <a:extLst>
              <a:ext uri="{FF2B5EF4-FFF2-40B4-BE49-F238E27FC236}">
                <a16:creationId xmlns:a16="http://schemas.microsoft.com/office/drawing/2014/main" id="{8F03EB53-24A8-55DC-91B3-D5B272A91380}"/>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25" name="Google Shape;244;p27">
            <a:extLst>
              <a:ext uri="{FF2B5EF4-FFF2-40B4-BE49-F238E27FC236}">
                <a16:creationId xmlns:a16="http://schemas.microsoft.com/office/drawing/2014/main" id="{023D1F3D-ECFF-AF62-5D37-9488C8BA103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26" name="Google Shape;247;p27">
            <a:extLst>
              <a:ext uri="{FF2B5EF4-FFF2-40B4-BE49-F238E27FC236}">
                <a16:creationId xmlns:a16="http://schemas.microsoft.com/office/drawing/2014/main" id="{38299151-C019-7E34-2336-222BAC5E30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8;p27">
            <a:extLst>
              <a:ext uri="{FF2B5EF4-FFF2-40B4-BE49-F238E27FC236}">
                <a16:creationId xmlns:a16="http://schemas.microsoft.com/office/drawing/2014/main" id="{B0ECE74D-F321-5332-4904-1B6CD6B5E91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28" name="Google Shape;250;p27">
            <a:extLst>
              <a:ext uri="{FF2B5EF4-FFF2-40B4-BE49-F238E27FC236}">
                <a16:creationId xmlns:a16="http://schemas.microsoft.com/office/drawing/2014/main" id="{EAF4A68F-4489-729D-A8DC-A24F8CF12B6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29" name="Graphic 428" descr="Back with solid fill">
            <a:hlinkClick r:id="rId4" action="ppaction://hlinksldjump"/>
            <a:extLst>
              <a:ext uri="{FF2B5EF4-FFF2-40B4-BE49-F238E27FC236}">
                <a16:creationId xmlns:a16="http://schemas.microsoft.com/office/drawing/2014/main" id="{63051A8F-E9DF-E55D-F6DE-26292A67DC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430" name="Google Shape;224;p27">
            <a:extLst>
              <a:ext uri="{FF2B5EF4-FFF2-40B4-BE49-F238E27FC236}">
                <a16:creationId xmlns:a16="http://schemas.microsoft.com/office/drawing/2014/main" id="{72A2FACD-9E75-837A-847C-68808B3C6664}"/>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6;p27">
            <a:extLst>
              <a:ext uri="{FF2B5EF4-FFF2-40B4-BE49-F238E27FC236}">
                <a16:creationId xmlns:a16="http://schemas.microsoft.com/office/drawing/2014/main" id="{22BA4E01-DACF-86A6-42DD-FF707A944D0C}"/>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7;p27">
            <a:extLst>
              <a:ext uri="{FF2B5EF4-FFF2-40B4-BE49-F238E27FC236}">
                <a16:creationId xmlns:a16="http://schemas.microsoft.com/office/drawing/2014/main" id="{F59CD6A4-7406-23BE-FFBF-3C4204709AA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8;p27">
            <a:extLst>
              <a:ext uri="{FF2B5EF4-FFF2-40B4-BE49-F238E27FC236}">
                <a16:creationId xmlns:a16="http://schemas.microsoft.com/office/drawing/2014/main" id="{BF02031E-248C-817C-6FC8-814CC67B14F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9;p27">
            <a:extLst>
              <a:ext uri="{FF2B5EF4-FFF2-40B4-BE49-F238E27FC236}">
                <a16:creationId xmlns:a16="http://schemas.microsoft.com/office/drawing/2014/main" id="{9069BD50-5A3B-6BB8-22F5-91FA666DCA63}"/>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30;p27">
            <a:extLst>
              <a:ext uri="{FF2B5EF4-FFF2-40B4-BE49-F238E27FC236}">
                <a16:creationId xmlns:a16="http://schemas.microsoft.com/office/drawing/2014/main" id="{3569FA04-017C-79CA-96F4-9C2E508BA3F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31;p27">
            <a:extLst>
              <a:ext uri="{FF2B5EF4-FFF2-40B4-BE49-F238E27FC236}">
                <a16:creationId xmlns:a16="http://schemas.microsoft.com/office/drawing/2014/main" id="{6FD04867-32D7-16AA-60FF-E05F8B4E18E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2;p27">
            <a:extLst>
              <a:ext uri="{FF2B5EF4-FFF2-40B4-BE49-F238E27FC236}">
                <a16:creationId xmlns:a16="http://schemas.microsoft.com/office/drawing/2014/main" id="{8103D737-8266-208A-D5CA-13664BE2B73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8" name="Google Shape;243;p27">
            <a:extLst>
              <a:ext uri="{FF2B5EF4-FFF2-40B4-BE49-F238E27FC236}">
                <a16:creationId xmlns:a16="http://schemas.microsoft.com/office/drawing/2014/main" id="{F42DDE66-8229-5045-5DA1-674F724C28D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39" name="Google Shape;244;p27">
            <a:extLst>
              <a:ext uri="{FF2B5EF4-FFF2-40B4-BE49-F238E27FC236}">
                <a16:creationId xmlns:a16="http://schemas.microsoft.com/office/drawing/2014/main" id="{8784438B-48A7-85FF-8536-7AFFF6EF63C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40" name="Google Shape;247;p27">
            <a:extLst>
              <a:ext uri="{FF2B5EF4-FFF2-40B4-BE49-F238E27FC236}">
                <a16:creationId xmlns:a16="http://schemas.microsoft.com/office/drawing/2014/main" id="{39C127FE-D45A-C988-9F63-9052CF9AAFC3}"/>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8;p27">
            <a:extLst>
              <a:ext uri="{FF2B5EF4-FFF2-40B4-BE49-F238E27FC236}">
                <a16:creationId xmlns:a16="http://schemas.microsoft.com/office/drawing/2014/main" id="{8CC47824-7F3F-D280-A4AC-CA42AD5B602E}"/>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42" name="Google Shape;250;p27">
            <a:extLst>
              <a:ext uri="{FF2B5EF4-FFF2-40B4-BE49-F238E27FC236}">
                <a16:creationId xmlns:a16="http://schemas.microsoft.com/office/drawing/2014/main" id="{F5FCE73A-067A-1DB0-57E8-D5CA65FB925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43" name="Google Shape;250;p27">
            <a:extLst>
              <a:ext uri="{FF2B5EF4-FFF2-40B4-BE49-F238E27FC236}">
                <a16:creationId xmlns:a16="http://schemas.microsoft.com/office/drawing/2014/main" id="{DFAADCFE-72D2-654B-CA66-7C7723F8449C}"/>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44" name="Google Shape;225;p27">
            <a:extLst>
              <a:ext uri="{FF2B5EF4-FFF2-40B4-BE49-F238E27FC236}">
                <a16:creationId xmlns:a16="http://schemas.microsoft.com/office/drawing/2014/main" id="{09C941EA-FE3E-420F-3F1B-AD9E402EA2D8}"/>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5" name="Google Shape;247;p27">
            <a:extLst>
              <a:ext uri="{FF2B5EF4-FFF2-40B4-BE49-F238E27FC236}">
                <a16:creationId xmlns:a16="http://schemas.microsoft.com/office/drawing/2014/main" id="{DD1A8A50-5714-8C2F-D990-D62FDAFBEACA}"/>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46" name="Graphic 410" descr="Back with solid fill">
            <a:hlinkClick r:id="rId4" action="ppaction://hlinksldjump"/>
            <a:extLst>
              <a:ext uri="{FF2B5EF4-FFF2-40B4-BE49-F238E27FC236}">
                <a16:creationId xmlns:a16="http://schemas.microsoft.com/office/drawing/2014/main" id="{2201ED96-C3B1-87D7-C121-5AF735BF0E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26334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46325" y="651966"/>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FAQ</a:t>
            </a:r>
            <a:endParaRPr lang="en-US" sz="1800" b="1" dirty="0">
              <a:solidFill>
                <a:schemeClr val="tx1"/>
              </a:solidFill>
              <a:latin typeface="Abel" panose="02000506030000020004" pitchFamily="2" charset="0"/>
            </a:endParaRPr>
          </a:p>
        </p:txBody>
      </p:sp>
      <p:sp>
        <p:nvSpPr>
          <p:cNvPr id="42" name="Google Shape;408;p28">
            <a:extLst>
              <a:ext uri="{FF2B5EF4-FFF2-40B4-BE49-F238E27FC236}">
                <a16:creationId xmlns:a16="http://schemas.microsoft.com/office/drawing/2014/main" id="{32A8981C-C23E-2693-DB1F-E2B2539D32F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1FF55E32-14FC-DAAC-F36E-B49A726B9A59}"/>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44" name="Picture 43">
            <a:extLst>
              <a:ext uri="{FF2B5EF4-FFF2-40B4-BE49-F238E27FC236}">
                <a16:creationId xmlns:a16="http://schemas.microsoft.com/office/drawing/2014/main" id="{2B4A76C0-8F4D-603C-7F36-AAC44D06F9FC}"/>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Google Shape;224;p27">
            <a:extLst>
              <a:ext uri="{FF2B5EF4-FFF2-40B4-BE49-F238E27FC236}">
                <a16:creationId xmlns:a16="http://schemas.microsoft.com/office/drawing/2014/main" id="{8222243A-566C-9922-F4DE-9573F09F3D3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25F3C7D7-BA74-94E6-8CB4-CA340459801D}"/>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1CCA6D29-CF25-C7A5-8435-71B46623EB5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E22DC4E5-0C64-A519-5B76-346D5D4A2B32}"/>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02458556-DF59-E42D-FEBE-EAFB6089F97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BBC7835D-69BC-78CA-A034-639736F4F04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0A11C0EB-D07A-BD5B-C099-8BDE7360BAF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4D6F2C85-2C12-F38F-E2E7-3E12A28D9CF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FEAFDEEF-C899-7DB0-380D-6C15987661D6}"/>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55D4FEE7-BAB0-A9CE-935E-E5573435122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66560DEB-84DF-8B81-370F-FCBE4C18F504}"/>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FCC528B1-FD73-5CE3-5EC0-09556DB1DD42}"/>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3676CFE8-E013-074E-F0D9-5EFA856625C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50;p27">
            <a:extLst>
              <a:ext uri="{FF2B5EF4-FFF2-40B4-BE49-F238E27FC236}">
                <a16:creationId xmlns:a16="http://schemas.microsoft.com/office/drawing/2014/main" id="{090B3CFE-B6F6-8A08-FDAA-72ED9EE2091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7" name="Graphic 26" descr="Back with solid fill">
            <a:hlinkClick r:id="rId4" action="ppaction://hlinksldjump"/>
            <a:extLst>
              <a:ext uri="{FF2B5EF4-FFF2-40B4-BE49-F238E27FC236}">
                <a16:creationId xmlns:a16="http://schemas.microsoft.com/office/drawing/2014/main" id="{0799CA6C-05AD-35A3-6D90-301670A9C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8" name="Google Shape;224;p27">
            <a:extLst>
              <a:ext uri="{FF2B5EF4-FFF2-40B4-BE49-F238E27FC236}">
                <a16:creationId xmlns:a16="http://schemas.microsoft.com/office/drawing/2014/main" id="{2CA981F4-FCD5-4022-DB6B-8D741C0840CE}"/>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p27">
            <a:extLst>
              <a:ext uri="{FF2B5EF4-FFF2-40B4-BE49-F238E27FC236}">
                <a16:creationId xmlns:a16="http://schemas.microsoft.com/office/drawing/2014/main" id="{661C7B03-6C48-D3A1-4EF6-500E7E45378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p27">
            <a:extLst>
              <a:ext uri="{FF2B5EF4-FFF2-40B4-BE49-F238E27FC236}">
                <a16:creationId xmlns:a16="http://schemas.microsoft.com/office/drawing/2014/main" id="{F70DC749-1C36-06EC-1DD4-6DCE2D7E7B8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p27">
            <a:extLst>
              <a:ext uri="{FF2B5EF4-FFF2-40B4-BE49-F238E27FC236}">
                <a16:creationId xmlns:a16="http://schemas.microsoft.com/office/drawing/2014/main" id="{3FE30B0E-9F6A-7090-8CCF-32AF5F63B08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9;p27">
            <a:extLst>
              <a:ext uri="{FF2B5EF4-FFF2-40B4-BE49-F238E27FC236}">
                <a16:creationId xmlns:a16="http://schemas.microsoft.com/office/drawing/2014/main" id="{FA9A25DE-596E-4076-15D1-4C06941D115A}"/>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p27">
            <a:extLst>
              <a:ext uri="{FF2B5EF4-FFF2-40B4-BE49-F238E27FC236}">
                <a16:creationId xmlns:a16="http://schemas.microsoft.com/office/drawing/2014/main" id="{F0DECCC9-938B-AC4F-8CC9-6EF1E7B288A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377E4BFF-CB45-A7D7-402D-2C6E1944BA50}"/>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9F516580-7AD0-51BF-B777-785D5CF44D7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A4B8FC33-3B2D-4159-7827-1AD589FD53F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C61ED308-F0D9-5187-10F0-E0A48FD4849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53FD2B84-B8EE-DC1F-28CF-BF69F07C10F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CBC072F2-76BF-4289-BED7-0582988EE37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441946B8-A7C1-D314-9E7A-FD28AAB0608E}"/>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B8509E28-5326-B9CB-86D5-B7A6B7FBF95B}"/>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AF31AE04-2EC7-7414-1B8A-A00CCBDABC2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056302EF-B678-22D7-D05F-00A5C217A936}"/>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4" action="ppaction://hlinksldjump"/>
            <a:extLst>
              <a:ext uri="{FF2B5EF4-FFF2-40B4-BE49-F238E27FC236}">
                <a16:creationId xmlns:a16="http://schemas.microsoft.com/office/drawing/2014/main" id="{85C46420-1ECC-623B-E547-EBCE92042C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07669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7058"/>
        </a:solidFill>
        <a:effectLst/>
      </p:bgPr>
    </p:bg>
    <p:spTree>
      <p:nvGrpSpPr>
        <p:cNvPr id="1" name="Shape 2005"/>
        <p:cNvGrpSpPr/>
        <p:nvPr/>
      </p:nvGrpSpPr>
      <p:grpSpPr>
        <a:xfrm>
          <a:off x="0" y="0"/>
          <a:ext cx="0" cy="0"/>
          <a:chOff x="0" y="0"/>
          <a:chExt cx="0" cy="0"/>
        </a:xfrm>
      </p:grpSpPr>
      <p:grpSp>
        <p:nvGrpSpPr>
          <p:cNvPr id="2024" name="Google Shape;2024;p53"/>
          <p:cNvGrpSpPr/>
          <p:nvPr/>
        </p:nvGrpSpPr>
        <p:grpSpPr>
          <a:xfrm>
            <a:off x="3326675" y="758000"/>
            <a:ext cx="2490600" cy="3870900"/>
            <a:chOff x="445050" y="393000"/>
            <a:chExt cx="2490600" cy="3870900"/>
          </a:xfrm>
        </p:grpSpPr>
        <p:sp>
          <p:nvSpPr>
            <p:cNvPr id="2025" name="Google Shape;2025;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026;p53"/>
            <p:cNvGrpSpPr/>
            <p:nvPr/>
          </p:nvGrpSpPr>
          <p:grpSpPr>
            <a:xfrm>
              <a:off x="445050" y="393000"/>
              <a:ext cx="2490300" cy="392400"/>
              <a:chOff x="-8550475" y="393012"/>
              <a:chExt cx="2490300" cy="392400"/>
            </a:xfrm>
          </p:grpSpPr>
          <p:sp>
            <p:nvSpPr>
              <p:cNvPr id="2027" name="Google Shape;2027;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1" name="Google Shape;2031;p53"/>
          <p:cNvGrpSpPr/>
          <p:nvPr/>
        </p:nvGrpSpPr>
        <p:grpSpPr>
          <a:xfrm>
            <a:off x="6208300" y="758000"/>
            <a:ext cx="2490600" cy="3870900"/>
            <a:chOff x="445050" y="393000"/>
            <a:chExt cx="2490600" cy="3870900"/>
          </a:xfrm>
        </p:grpSpPr>
        <p:sp>
          <p:nvSpPr>
            <p:cNvPr id="2032" name="Google Shape;2032;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3"/>
            <p:cNvGrpSpPr/>
            <p:nvPr/>
          </p:nvGrpSpPr>
          <p:grpSpPr>
            <a:xfrm>
              <a:off x="445050" y="393000"/>
              <a:ext cx="2490300" cy="392400"/>
              <a:chOff x="-8550475" y="393012"/>
              <a:chExt cx="2490300" cy="392400"/>
            </a:xfrm>
          </p:grpSpPr>
          <p:sp>
            <p:nvSpPr>
              <p:cNvPr id="2034" name="Google Shape;2034;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8" name="Google Shape;2038;p53"/>
          <p:cNvGrpSpPr/>
          <p:nvPr/>
        </p:nvGrpSpPr>
        <p:grpSpPr>
          <a:xfrm>
            <a:off x="445050" y="758000"/>
            <a:ext cx="2490600" cy="3870900"/>
            <a:chOff x="445050" y="393000"/>
            <a:chExt cx="2490600" cy="3870900"/>
          </a:xfrm>
        </p:grpSpPr>
        <p:sp>
          <p:nvSpPr>
            <p:cNvPr id="2039" name="Google Shape;2039;p53"/>
            <p:cNvSpPr/>
            <p:nvPr/>
          </p:nvSpPr>
          <p:spPr>
            <a:xfrm>
              <a:off x="445350" y="393000"/>
              <a:ext cx="24903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40" name="Google Shape;2040;p53"/>
            <p:cNvGrpSpPr/>
            <p:nvPr/>
          </p:nvGrpSpPr>
          <p:grpSpPr>
            <a:xfrm>
              <a:off x="445050" y="393000"/>
              <a:ext cx="2490300" cy="392400"/>
              <a:chOff x="-8550475" y="393012"/>
              <a:chExt cx="2490300" cy="392400"/>
            </a:xfrm>
          </p:grpSpPr>
          <p:sp>
            <p:nvSpPr>
              <p:cNvPr id="2041" name="Google Shape;2041;p53"/>
              <p:cNvSpPr/>
              <p:nvPr/>
            </p:nvSpPr>
            <p:spPr>
              <a:xfrm>
                <a:off x="-8550475" y="393012"/>
                <a:ext cx="24903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45" name="Google Shape;2045;p53"/>
          <p:cNvSpPr txBox="1">
            <a:spLocks noGrp="1"/>
          </p:cNvSpPr>
          <p:nvPr>
            <p:ph type="ctrTitle"/>
          </p:nvPr>
        </p:nvSpPr>
        <p:spPr>
          <a:xfrm>
            <a:off x="6994000" y="808775"/>
            <a:ext cx="14370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Maths</a:t>
            </a:r>
            <a:endParaRPr dirty="0"/>
          </a:p>
        </p:txBody>
      </p:sp>
      <p:sp>
        <p:nvSpPr>
          <p:cNvPr id="2046" name="Google Shape;2046;p53"/>
          <p:cNvSpPr txBox="1">
            <a:spLocks noGrp="1"/>
          </p:cNvSpPr>
          <p:nvPr>
            <p:ph type="title" idx="4294967295"/>
          </p:nvPr>
        </p:nvSpPr>
        <p:spPr>
          <a:xfrm>
            <a:off x="797400"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chemeClr val="lt1"/>
                </a:solidFill>
              </a:rPr>
              <a:t>½ + ½ = </a:t>
            </a:r>
            <a:r>
              <a:rPr lang="en" sz="2000" dirty="0">
                <a:solidFill>
                  <a:schemeClr val="lt1"/>
                </a:solidFill>
              </a:rPr>
              <a:t>?</a:t>
            </a:r>
            <a:endParaRPr sz="2000" dirty="0">
              <a:solidFill>
                <a:schemeClr val="lt1"/>
              </a:solidFill>
            </a:endParaRPr>
          </a:p>
        </p:txBody>
      </p:sp>
      <p:sp>
        <p:nvSpPr>
          <p:cNvPr id="2047" name="Google Shape;2047;p53"/>
          <p:cNvSpPr/>
          <p:nvPr/>
        </p:nvSpPr>
        <p:spPr>
          <a:xfrm>
            <a:off x="699000"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48" name="Google Shape;2048;p53"/>
          <p:cNvSpPr txBox="1">
            <a:spLocks noGrp="1"/>
          </p:cNvSpPr>
          <p:nvPr>
            <p:ph type="subTitle" idx="4294967295"/>
          </p:nvPr>
        </p:nvSpPr>
        <p:spPr>
          <a:xfrm>
            <a:off x="933600"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49" name="Google Shape;2049;p53"/>
          <p:cNvSpPr/>
          <p:nvPr/>
        </p:nvSpPr>
        <p:spPr>
          <a:xfrm>
            <a:off x="3580625"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50" name="Google Shape;2050;p53"/>
          <p:cNvSpPr txBox="1">
            <a:spLocks noGrp="1"/>
          </p:cNvSpPr>
          <p:nvPr>
            <p:ph type="subTitle" idx="4294967295"/>
          </p:nvPr>
        </p:nvSpPr>
        <p:spPr>
          <a:xfrm>
            <a:off x="3815225"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51" name="Google Shape;2051;p53"/>
          <p:cNvSpPr/>
          <p:nvPr/>
        </p:nvSpPr>
        <p:spPr>
          <a:xfrm>
            <a:off x="6462250" y="3375925"/>
            <a:ext cx="1982700" cy="690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2052" name="Google Shape;2052;p53"/>
          <p:cNvSpPr txBox="1">
            <a:spLocks noGrp="1"/>
          </p:cNvSpPr>
          <p:nvPr>
            <p:ph type="subTitle" idx="4294967295"/>
          </p:nvPr>
        </p:nvSpPr>
        <p:spPr>
          <a:xfrm>
            <a:off x="6696850" y="3549150"/>
            <a:ext cx="1513500" cy="344100"/>
          </a:xfrm>
          <a:prstGeom prst="rect">
            <a:avLst/>
          </a:prstGeom>
        </p:spPr>
        <p:txBody>
          <a:bodyPr spcFirstLastPara="1" wrap="square" lIns="91425" tIns="182875" rIns="91425" bIns="0" anchor="ctr" anchorCtr="0">
            <a:noAutofit/>
          </a:bodyPr>
          <a:lstStyle/>
          <a:p>
            <a:pPr marL="0" lvl="0" indent="0" algn="ctr" rtl="0">
              <a:lnSpc>
                <a:spcPct val="100000"/>
              </a:lnSpc>
              <a:spcBef>
                <a:spcPts val="0"/>
              </a:spcBef>
              <a:spcAft>
                <a:spcPts val="1600"/>
              </a:spcAft>
              <a:buNone/>
            </a:pPr>
            <a:r>
              <a:rPr lang="en" dirty="0">
                <a:solidFill>
                  <a:schemeClr val="lt1"/>
                </a:solidFill>
              </a:rPr>
              <a:t>Insert the solution here</a:t>
            </a:r>
            <a:endParaRPr dirty="0">
              <a:solidFill>
                <a:schemeClr val="lt1"/>
              </a:solidFill>
            </a:endParaRPr>
          </a:p>
        </p:txBody>
      </p:sp>
      <p:sp>
        <p:nvSpPr>
          <p:cNvPr id="2053" name="Google Shape;2053;p53"/>
          <p:cNvSpPr txBox="1">
            <a:spLocks noGrp="1"/>
          </p:cNvSpPr>
          <p:nvPr>
            <p:ph type="title" idx="4294967295"/>
          </p:nvPr>
        </p:nvSpPr>
        <p:spPr>
          <a:xfrm>
            <a:off x="3696725"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chemeClr val="lt1"/>
                </a:solidFill>
              </a:rPr>
              <a:t>¼ + ¼ = </a:t>
            </a:r>
            <a:r>
              <a:rPr lang="en" sz="2000" dirty="0">
                <a:solidFill>
                  <a:schemeClr val="lt1"/>
                </a:solidFill>
              </a:rPr>
              <a:t>?</a:t>
            </a:r>
            <a:endParaRPr sz="2000" dirty="0">
              <a:solidFill>
                <a:schemeClr val="lt1"/>
              </a:solidFill>
            </a:endParaRPr>
          </a:p>
        </p:txBody>
      </p:sp>
      <p:sp>
        <p:nvSpPr>
          <p:cNvPr id="2054" name="Google Shape;2054;p53"/>
          <p:cNvSpPr txBox="1">
            <a:spLocks noGrp="1"/>
          </p:cNvSpPr>
          <p:nvPr>
            <p:ph type="title" idx="4294967295"/>
          </p:nvPr>
        </p:nvSpPr>
        <p:spPr>
          <a:xfrm>
            <a:off x="6578350" y="1945250"/>
            <a:ext cx="1750500" cy="1104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solidFill>
                  <a:schemeClr val="lt1"/>
                </a:solidFill>
              </a:rPr>
              <a:t>½ - ¼ = </a:t>
            </a:r>
            <a:r>
              <a:rPr lang="en" sz="2000" dirty="0">
                <a:solidFill>
                  <a:schemeClr val="lt1"/>
                </a:solidFill>
              </a:rPr>
              <a:t>?</a:t>
            </a:r>
            <a:endParaRPr sz="2000" dirty="0">
              <a:solidFill>
                <a:schemeClr val="lt1"/>
              </a:solidFill>
            </a:endParaRPr>
          </a:p>
        </p:txBody>
      </p:sp>
      <p:sp>
        <p:nvSpPr>
          <p:cNvPr id="18" name="Google Shape;224;p27">
            <a:extLst>
              <a:ext uri="{FF2B5EF4-FFF2-40B4-BE49-F238E27FC236}">
                <a16:creationId xmlns:a16="http://schemas.microsoft.com/office/drawing/2014/main" id="{3FDAA308-3C53-D78A-479F-3B4A4DAB24FF}"/>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7">
            <a:extLst>
              <a:ext uri="{FF2B5EF4-FFF2-40B4-BE49-F238E27FC236}">
                <a16:creationId xmlns:a16="http://schemas.microsoft.com/office/drawing/2014/main" id="{E82C192A-7DB4-5401-07A6-6D7D3EB1496B}"/>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7">
            <a:extLst>
              <a:ext uri="{FF2B5EF4-FFF2-40B4-BE49-F238E27FC236}">
                <a16:creationId xmlns:a16="http://schemas.microsoft.com/office/drawing/2014/main" id="{2F9939D1-A8C7-E5A9-F16B-02AC4E0393C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7">
            <a:extLst>
              <a:ext uri="{FF2B5EF4-FFF2-40B4-BE49-F238E27FC236}">
                <a16:creationId xmlns:a16="http://schemas.microsoft.com/office/drawing/2014/main" id="{2139A851-132C-4D9E-9B20-6614CE1FE46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7">
            <a:extLst>
              <a:ext uri="{FF2B5EF4-FFF2-40B4-BE49-F238E27FC236}">
                <a16:creationId xmlns:a16="http://schemas.microsoft.com/office/drawing/2014/main" id="{821E9EE3-2C0F-37DF-52C0-DECDDF525B26}"/>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7">
            <a:extLst>
              <a:ext uri="{FF2B5EF4-FFF2-40B4-BE49-F238E27FC236}">
                <a16:creationId xmlns:a16="http://schemas.microsoft.com/office/drawing/2014/main" id="{5F89BC16-79B2-A95F-87FF-02B6CEFC7D9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7">
            <a:extLst>
              <a:ext uri="{FF2B5EF4-FFF2-40B4-BE49-F238E27FC236}">
                <a16:creationId xmlns:a16="http://schemas.microsoft.com/office/drawing/2014/main" id="{1A78784B-1921-B28F-4CD1-30B7D06D6F18}"/>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7">
            <a:extLst>
              <a:ext uri="{FF2B5EF4-FFF2-40B4-BE49-F238E27FC236}">
                <a16:creationId xmlns:a16="http://schemas.microsoft.com/office/drawing/2014/main" id="{C1EE418D-9771-6943-8B8E-6B6E2ACC108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27">
            <a:extLst>
              <a:ext uri="{FF2B5EF4-FFF2-40B4-BE49-F238E27FC236}">
                <a16:creationId xmlns:a16="http://schemas.microsoft.com/office/drawing/2014/main" id="{8C54C268-B822-AA6E-36B0-C046AA1C3EA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7" name="Google Shape;243;p27">
            <a:extLst>
              <a:ext uri="{FF2B5EF4-FFF2-40B4-BE49-F238E27FC236}">
                <a16:creationId xmlns:a16="http://schemas.microsoft.com/office/drawing/2014/main" id="{2DDFFAD2-0C5F-00C0-A952-3DEEA8AB750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8" name="Google Shape;244;p27">
            <a:extLst>
              <a:ext uri="{FF2B5EF4-FFF2-40B4-BE49-F238E27FC236}">
                <a16:creationId xmlns:a16="http://schemas.microsoft.com/office/drawing/2014/main" id="{DA46CDEC-2B0F-2260-8E83-474305D3D4C0}"/>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9" name="Google Shape;247;p27">
            <a:extLst>
              <a:ext uri="{FF2B5EF4-FFF2-40B4-BE49-F238E27FC236}">
                <a16:creationId xmlns:a16="http://schemas.microsoft.com/office/drawing/2014/main" id="{84A022C1-EDC8-A48E-A381-BAB61776445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27">
            <a:extLst>
              <a:ext uri="{FF2B5EF4-FFF2-40B4-BE49-F238E27FC236}">
                <a16:creationId xmlns:a16="http://schemas.microsoft.com/office/drawing/2014/main" id="{759E9733-0121-9D9E-2243-CD31DD4E846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1" name="Google Shape;249;p27">
            <a:extLst>
              <a:ext uri="{FF2B5EF4-FFF2-40B4-BE49-F238E27FC236}">
                <a16:creationId xmlns:a16="http://schemas.microsoft.com/office/drawing/2014/main" id="{403B9F76-3005-681C-9AD5-84B82E2BB7D8}"/>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32" name="Google Shape;250;p27">
            <a:extLst>
              <a:ext uri="{FF2B5EF4-FFF2-40B4-BE49-F238E27FC236}">
                <a16:creationId xmlns:a16="http://schemas.microsoft.com/office/drawing/2014/main" id="{DAE453E4-C2D2-D350-0D21-68C065E57E5A}"/>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33" name="Graphic 32" descr="Back with solid fill">
            <a:hlinkClick r:id="rId3" action="ppaction://hlinksldjump"/>
            <a:extLst>
              <a:ext uri="{FF2B5EF4-FFF2-40B4-BE49-F238E27FC236}">
                <a16:creationId xmlns:a16="http://schemas.microsoft.com/office/drawing/2014/main" id="{FB91E70F-873A-825B-3F34-093B429C18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90"/>
        <p:cNvGrpSpPr/>
        <p:nvPr/>
      </p:nvGrpSpPr>
      <p:grpSpPr>
        <a:xfrm>
          <a:off x="0" y="0"/>
          <a:ext cx="0" cy="0"/>
          <a:chOff x="0" y="0"/>
          <a:chExt cx="0" cy="0"/>
        </a:xfrm>
      </p:grpSpPr>
      <p:grpSp>
        <p:nvGrpSpPr>
          <p:cNvPr id="2491" name="Google Shape;2491;p59"/>
          <p:cNvGrpSpPr/>
          <p:nvPr/>
        </p:nvGrpSpPr>
        <p:grpSpPr>
          <a:xfrm>
            <a:off x="4401700" y="758000"/>
            <a:ext cx="4298100" cy="3870900"/>
            <a:chOff x="445050" y="393000"/>
            <a:chExt cx="4298100" cy="3870900"/>
          </a:xfrm>
        </p:grpSpPr>
        <p:sp>
          <p:nvSpPr>
            <p:cNvPr id="2492" name="Google Shape;2492;p59"/>
            <p:cNvSpPr/>
            <p:nvPr/>
          </p:nvSpPr>
          <p:spPr>
            <a:xfrm>
              <a:off x="445350" y="393000"/>
              <a:ext cx="42978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3" name="Google Shape;2493;p59"/>
            <p:cNvGrpSpPr/>
            <p:nvPr/>
          </p:nvGrpSpPr>
          <p:grpSpPr>
            <a:xfrm>
              <a:off x="445050" y="393000"/>
              <a:ext cx="4298100" cy="392400"/>
              <a:chOff x="-8550475" y="393012"/>
              <a:chExt cx="4298100" cy="392400"/>
            </a:xfrm>
          </p:grpSpPr>
          <p:sp>
            <p:nvSpPr>
              <p:cNvPr id="2494" name="Google Shape;2494;p59"/>
              <p:cNvSpPr/>
              <p:nvPr/>
            </p:nvSpPr>
            <p:spPr>
              <a:xfrm>
                <a:off x="-8550475" y="393012"/>
                <a:ext cx="4298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8" name="Google Shape;2498;p59"/>
          <p:cNvSpPr txBox="1"/>
          <p:nvPr/>
        </p:nvSpPr>
        <p:spPr>
          <a:xfrm flipH="1">
            <a:off x="5027344" y="2413850"/>
            <a:ext cx="2870400" cy="104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434343"/>
                </a:solidFill>
                <a:latin typeface="Abel"/>
                <a:ea typeface="Abel"/>
                <a:cs typeface="Abel"/>
                <a:sym typeface="Abel"/>
              </a:rPr>
              <a:t>You can change the image on the screen with your own work. Just delete this one, add yours and send it to the back</a:t>
            </a:r>
            <a:endParaRPr>
              <a:solidFill>
                <a:srgbClr val="434343"/>
              </a:solidFill>
              <a:latin typeface="Abel"/>
              <a:ea typeface="Abel"/>
              <a:cs typeface="Abel"/>
              <a:sym typeface="Abel"/>
            </a:endParaRPr>
          </a:p>
        </p:txBody>
      </p:sp>
      <p:sp>
        <p:nvSpPr>
          <p:cNvPr id="2499" name="Google Shape;2499;p59"/>
          <p:cNvSpPr txBox="1">
            <a:spLocks noGrp="1"/>
          </p:cNvSpPr>
          <p:nvPr>
            <p:ph type="ctrTitle"/>
          </p:nvPr>
        </p:nvSpPr>
        <p:spPr>
          <a:xfrm>
            <a:off x="4572000" y="8081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Desktop Software</a:t>
            </a:r>
            <a:endParaRPr dirty="0">
              <a:solidFill>
                <a:schemeClr val="dk1"/>
              </a:solidFill>
            </a:endParaRPr>
          </a:p>
        </p:txBody>
      </p:sp>
      <p:grpSp>
        <p:nvGrpSpPr>
          <p:cNvPr id="2500" name="Google Shape;2500;p59"/>
          <p:cNvGrpSpPr/>
          <p:nvPr/>
        </p:nvGrpSpPr>
        <p:grpSpPr>
          <a:xfrm>
            <a:off x="609101" y="1699592"/>
            <a:ext cx="3858795" cy="2929313"/>
            <a:chOff x="3171518" y="1466724"/>
            <a:chExt cx="2801100" cy="2126388"/>
          </a:xfrm>
        </p:grpSpPr>
        <p:sp>
          <p:nvSpPr>
            <p:cNvPr id="2501" name="Google Shape;2501;p59"/>
            <p:cNvSpPr/>
            <p:nvPr/>
          </p:nvSpPr>
          <p:spPr>
            <a:xfrm>
              <a:off x="4092568" y="3231873"/>
              <a:ext cx="956491" cy="36124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3"/>
            </a:solidFill>
            <a:ln>
              <a:noFill/>
            </a:ln>
            <a:effectLst>
              <a:outerShdw blurRad="57150" dist="47625" dir="2820000" algn="bl" rotWithShape="0">
                <a:schemeClr val="accent5">
                  <a:alpha val="45000"/>
                </a:schemeClr>
              </a:outerShdw>
            </a:effectLst>
          </p:spPr>
          <p:txBody>
            <a:bodyPr/>
            <a:lstStyle/>
            <a:p>
              <a:endParaRPr lang="en-US"/>
            </a:p>
          </p:txBody>
        </p:sp>
        <p:sp>
          <p:nvSpPr>
            <p:cNvPr id="2502" name="Google Shape;2502;p59"/>
            <p:cNvSpPr/>
            <p:nvPr/>
          </p:nvSpPr>
          <p:spPr>
            <a:xfrm>
              <a:off x="3171518" y="1466724"/>
              <a:ext cx="2801100" cy="1772100"/>
            </a:xfrm>
            <a:prstGeom prst="roundRect">
              <a:avLst>
                <a:gd name="adj" fmla="val 3857"/>
              </a:avLst>
            </a:prstGeom>
            <a:solidFill>
              <a:schemeClr val="accent3"/>
            </a:solidFill>
            <a:ln>
              <a:noFill/>
            </a:ln>
            <a:effectLst>
              <a:outerShdw blurRad="57150" dist="47625" dir="2820000" algn="bl" rotWithShape="0">
                <a:schemeClr val="accent5">
                  <a:alpha val="4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9"/>
            <p:cNvSpPr/>
            <p:nvPr/>
          </p:nvSpPr>
          <p:spPr>
            <a:xfrm>
              <a:off x="3267738" y="1556205"/>
              <a:ext cx="2610900" cy="1592100"/>
            </a:xfrm>
            <a:prstGeom prst="rect">
              <a:avLst/>
            </a:prstGeom>
            <a:noFill/>
            <a:ln>
              <a:noFill/>
            </a:ln>
            <a:effectLst>
              <a:outerShdw blurRad="57150" dist="47625" dir="2820000" algn="bl" rotWithShape="0">
                <a:schemeClr val="accent5">
                  <a:alpha val="4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4" name="Google Shape;2504;p59"/>
          <p:cNvPicPr preferRelativeResize="0"/>
          <p:nvPr/>
        </p:nvPicPr>
        <p:blipFill rotWithShape="1">
          <a:blip r:embed="rId3">
            <a:alphaModFix/>
          </a:blip>
          <a:srcRect l="3832" r="3823"/>
          <a:stretch/>
        </p:blipFill>
        <p:spPr>
          <a:xfrm>
            <a:off x="744079" y="1844322"/>
            <a:ext cx="3588754" cy="2186120"/>
          </a:xfrm>
          <a:prstGeom prst="rect">
            <a:avLst/>
          </a:prstGeom>
          <a:noFill/>
          <a:ln>
            <a:noFill/>
          </a:ln>
        </p:spPr>
      </p:pic>
      <p:sp>
        <p:nvSpPr>
          <p:cNvPr id="2" name="Google Shape;224;p27">
            <a:extLst>
              <a:ext uri="{FF2B5EF4-FFF2-40B4-BE49-F238E27FC236}">
                <a16:creationId xmlns:a16="http://schemas.microsoft.com/office/drawing/2014/main" id="{6D5CE127-03C5-C160-426E-82F2AE976393}"/>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5;p27">
            <a:extLst>
              <a:ext uri="{FF2B5EF4-FFF2-40B4-BE49-F238E27FC236}">
                <a16:creationId xmlns:a16="http://schemas.microsoft.com/office/drawing/2014/main" id="{A19E03DD-5337-4FED-513E-18C244184EC5}"/>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p27">
            <a:extLst>
              <a:ext uri="{FF2B5EF4-FFF2-40B4-BE49-F238E27FC236}">
                <a16:creationId xmlns:a16="http://schemas.microsoft.com/office/drawing/2014/main" id="{262783F2-C081-E0C8-9959-1D02C7ADF71D}"/>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7;p27">
            <a:extLst>
              <a:ext uri="{FF2B5EF4-FFF2-40B4-BE49-F238E27FC236}">
                <a16:creationId xmlns:a16="http://schemas.microsoft.com/office/drawing/2014/main" id="{74D49E53-8079-1E53-C14B-03345483B34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p27">
            <a:extLst>
              <a:ext uri="{FF2B5EF4-FFF2-40B4-BE49-F238E27FC236}">
                <a16:creationId xmlns:a16="http://schemas.microsoft.com/office/drawing/2014/main" id="{D69591B9-FE37-8C91-2BA5-D8BDB7F6EAF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p27">
            <a:extLst>
              <a:ext uri="{FF2B5EF4-FFF2-40B4-BE49-F238E27FC236}">
                <a16:creationId xmlns:a16="http://schemas.microsoft.com/office/drawing/2014/main" id="{44066AE0-0CF1-3030-3AEF-8420D8C3E8C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p27">
            <a:extLst>
              <a:ext uri="{FF2B5EF4-FFF2-40B4-BE49-F238E27FC236}">
                <a16:creationId xmlns:a16="http://schemas.microsoft.com/office/drawing/2014/main" id="{AE4E6A73-4222-B995-13A1-C9493A6D7E01}"/>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p27">
            <a:extLst>
              <a:ext uri="{FF2B5EF4-FFF2-40B4-BE49-F238E27FC236}">
                <a16:creationId xmlns:a16="http://schemas.microsoft.com/office/drawing/2014/main" id="{E5403EB8-E14A-5067-A84B-67A6D14AFB6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2;p27">
            <a:extLst>
              <a:ext uri="{FF2B5EF4-FFF2-40B4-BE49-F238E27FC236}">
                <a16:creationId xmlns:a16="http://schemas.microsoft.com/office/drawing/2014/main" id="{EB5B7C48-BE2B-5078-B042-672691AA948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1" name="Google Shape;243;p27">
            <a:extLst>
              <a:ext uri="{FF2B5EF4-FFF2-40B4-BE49-F238E27FC236}">
                <a16:creationId xmlns:a16="http://schemas.microsoft.com/office/drawing/2014/main" id="{9213708F-3601-98FA-0E84-D5BD61D4A33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12" name="Google Shape;244;p27">
            <a:extLst>
              <a:ext uri="{FF2B5EF4-FFF2-40B4-BE49-F238E27FC236}">
                <a16:creationId xmlns:a16="http://schemas.microsoft.com/office/drawing/2014/main" id="{19699F24-06EC-F329-AE3A-8AFB536F2873}"/>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13" name="Google Shape;247;p27">
            <a:extLst>
              <a:ext uri="{FF2B5EF4-FFF2-40B4-BE49-F238E27FC236}">
                <a16:creationId xmlns:a16="http://schemas.microsoft.com/office/drawing/2014/main" id="{19D6F08A-7A98-FB66-0DB5-3F24AFECCEDF}"/>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8;p27">
            <a:extLst>
              <a:ext uri="{FF2B5EF4-FFF2-40B4-BE49-F238E27FC236}">
                <a16:creationId xmlns:a16="http://schemas.microsoft.com/office/drawing/2014/main" id="{ED8A65D3-FFD7-6EDA-6010-73F38E8795F2}"/>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15" name="Google Shape;249;p27">
            <a:extLst>
              <a:ext uri="{FF2B5EF4-FFF2-40B4-BE49-F238E27FC236}">
                <a16:creationId xmlns:a16="http://schemas.microsoft.com/office/drawing/2014/main" id="{C7DB48B6-B084-A4A8-AEE2-E9B8120D570B}"/>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16" name="Google Shape;250;p27">
            <a:extLst>
              <a:ext uri="{FF2B5EF4-FFF2-40B4-BE49-F238E27FC236}">
                <a16:creationId xmlns:a16="http://schemas.microsoft.com/office/drawing/2014/main" id="{41C760BA-5C94-89C6-5803-E6D3572C7A2C}"/>
              </a:ext>
            </a:extLst>
          </p:cNvPr>
          <p:cNvSpPr txBox="1"/>
          <p:nvPr/>
        </p:nvSpPr>
        <p:spPr>
          <a:xfrm>
            <a:off x="7665011" y="90250"/>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17" name="Graphic 16" descr="Back with solid fill">
            <a:hlinkClick r:id="rId4" action="ppaction://hlinksldjump"/>
            <a:extLst>
              <a:ext uri="{FF2B5EF4-FFF2-40B4-BE49-F238E27FC236}">
                <a16:creationId xmlns:a16="http://schemas.microsoft.com/office/drawing/2014/main" id="{8AD3A6B7-8063-D11B-149D-247142CB4F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42"/>
        <p:cNvGrpSpPr/>
        <p:nvPr/>
      </p:nvGrpSpPr>
      <p:grpSpPr>
        <a:xfrm>
          <a:off x="0" y="0"/>
          <a:ext cx="0" cy="0"/>
          <a:chOff x="0" y="0"/>
          <a:chExt cx="0" cy="0"/>
        </a:xfrm>
      </p:grpSpPr>
      <p:sp>
        <p:nvSpPr>
          <p:cNvPr id="2343" name="Google Shape;2343;p57"/>
          <p:cNvSpPr/>
          <p:nvPr/>
        </p:nvSpPr>
        <p:spPr>
          <a:xfrm>
            <a:off x="4571875" y="758313"/>
            <a:ext cx="4138500" cy="39120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4" name="Google Shape;2344;p57"/>
          <p:cNvGrpSpPr/>
          <p:nvPr/>
        </p:nvGrpSpPr>
        <p:grpSpPr>
          <a:xfrm>
            <a:off x="4572000" y="749838"/>
            <a:ext cx="4138500" cy="392400"/>
            <a:chOff x="-8550475" y="393000"/>
            <a:chExt cx="4138500" cy="392400"/>
          </a:xfrm>
        </p:grpSpPr>
        <p:sp>
          <p:nvSpPr>
            <p:cNvPr id="2345" name="Google Shape;2345;p57"/>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7"/>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7"/>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7"/>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57"/>
          <p:cNvSpPr txBox="1">
            <a:spLocks noGrp="1"/>
          </p:cNvSpPr>
          <p:nvPr>
            <p:ph type="ctrTitle"/>
          </p:nvPr>
        </p:nvSpPr>
        <p:spPr>
          <a:xfrm>
            <a:off x="4572000" y="791204"/>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Homework Upload</a:t>
            </a:r>
            <a:endParaRPr>
              <a:solidFill>
                <a:schemeClr val="dk1"/>
              </a:solidFill>
            </a:endParaRPr>
          </a:p>
        </p:txBody>
      </p:sp>
      <p:sp>
        <p:nvSpPr>
          <p:cNvPr id="2350" name="Google Shape;2350;p57"/>
          <p:cNvSpPr txBox="1"/>
          <p:nvPr/>
        </p:nvSpPr>
        <p:spPr>
          <a:xfrm>
            <a:off x="5926799" y="1471225"/>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Jupiter is the biggest planet in the Solar System</a:t>
            </a:r>
            <a:endParaRPr>
              <a:solidFill>
                <a:srgbClr val="434343"/>
              </a:solidFill>
              <a:latin typeface="Abel"/>
              <a:ea typeface="Abel"/>
              <a:cs typeface="Abel"/>
              <a:sym typeface="Abel"/>
            </a:endParaRPr>
          </a:p>
        </p:txBody>
      </p:sp>
      <p:sp>
        <p:nvSpPr>
          <p:cNvPr id="2351" name="Google Shape;2351;p57"/>
          <p:cNvSpPr txBox="1"/>
          <p:nvPr/>
        </p:nvSpPr>
        <p:spPr>
          <a:xfrm>
            <a:off x="5926799" y="2445275"/>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Despite being red, Mars is actually a cold place</a:t>
            </a:r>
            <a:endParaRPr>
              <a:solidFill>
                <a:srgbClr val="434343"/>
              </a:solidFill>
              <a:latin typeface="Abel"/>
              <a:ea typeface="Abel"/>
              <a:cs typeface="Abel"/>
              <a:sym typeface="Abel"/>
            </a:endParaRPr>
          </a:p>
        </p:txBody>
      </p:sp>
      <p:sp>
        <p:nvSpPr>
          <p:cNvPr id="2352" name="Google Shape;2352;p57"/>
          <p:cNvSpPr txBox="1"/>
          <p:nvPr/>
        </p:nvSpPr>
        <p:spPr>
          <a:xfrm>
            <a:off x="5926799" y="3419350"/>
            <a:ext cx="2504100" cy="774300"/>
          </a:xfrm>
          <a:prstGeom prst="rect">
            <a:avLst/>
          </a:prstGeom>
          <a:noFill/>
          <a:ln>
            <a:noFill/>
          </a:ln>
        </p:spPr>
        <p:txBody>
          <a:bodyPr spcFirstLastPara="1" wrap="square" lIns="91425" tIns="182875" rIns="91425" bIns="0" anchor="ctr" anchorCtr="0">
            <a:noAutofit/>
          </a:bodyPr>
          <a:lstStyle/>
          <a:p>
            <a:pPr marL="0" marR="45720" lvl="0" indent="0" algn="l" rtl="0">
              <a:spcBef>
                <a:spcPts val="0"/>
              </a:spcBef>
              <a:spcAft>
                <a:spcPts val="1600"/>
              </a:spcAft>
              <a:buNone/>
            </a:pPr>
            <a:r>
              <a:rPr lang="en">
                <a:solidFill>
                  <a:srgbClr val="434343"/>
                </a:solidFill>
                <a:latin typeface="Abel"/>
                <a:ea typeface="Abel"/>
                <a:cs typeface="Abel"/>
                <a:sym typeface="Abel"/>
              </a:rPr>
              <a:t>Mercury is the smallest planet in the Solar System</a:t>
            </a:r>
            <a:endParaRPr>
              <a:solidFill>
                <a:srgbClr val="434343"/>
              </a:solidFill>
              <a:latin typeface="Abel"/>
              <a:ea typeface="Abel"/>
              <a:cs typeface="Abel"/>
              <a:sym typeface="Abel"/>
            </a:endParaRPr>
          </a:p>
        </p:txBody>
      </p:sp>
      <p:sp>
        <p:nvSpPr>
          <p:cNvPr id="2353" name="Google Shape;2353;p57"/>
          <p:cNvSpPr/>
          <p:nvPr/>
        </p:nvSpPr>
        <p:spPr>
          <a:xfrm>
            <a:off x="5317426" y="3571602"/>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7"/>
          <p:cNvSpPr/>
          <p:nvPr/>
        </p:nvSpPr>
        <p:spPr>
          <a:xfrm>
            <a:off x="5317426" y="2636227"/>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7"/>
          <p:cNvSpPr/>
          <p:nvPr/>
        </p:nvSpPr>
        <p:spPr>
          <a:xfrm>
            <a:off x="5317426" y="1671114"/>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6" name="Google Shape;2356;p57"/>
          <p:cNvCxnSpPr>
            <a:stCxn id="2355" idx="4"/>
            <a:endCxn id="2354" idx="0"/>
          </p:cNvCxnSpPr>
          <p:nvPr/>
        </p:nvCxnSpPr>
        <p:spPr>
          <a:xfrm>
            <a:off x="5513626" y="2063514"/>
            <a:ext cx="0" cy="572700"/>
          </a:xfrm>
          <a:prstGeom prst="straightConnector1">
            <a:avLst/>
          </a:prstGeom>
          <a:noFill/>
          <a:ln w="19050" cap="flat" cmpd="sng">
            <a:solidFill>
              <a:schemeClr val="lt1"/>
            </a:solidFill>
            <a:prstDash val="dash"/>
            <a:round/>
            <a:headEnd type="none" w="med" len="med"/>
            <a:tailEnd type="none" w="med" len="med"/>
          </a:ln>
        </p:spPr>
      </p:cxnSp>
      <p:cxnSp>
        <p:nvCxnSpPr>
          <p:cNvPr id="2357" name="Google Shape;2357;p57"/>
          <p:cNvCxnSpPr>
            <a:stCxn id="2354" idx="4"/>
            <a:endCxn id="2353" idx="0"/>
          </p:cNvCxnSpPr>
          <p:nvPr/>
        </p:nvCxnSpPr>
        <p:spPr>
          <a:xfrm>
            <a:off x="5513626" y="3028627"/>
            <a:ext cx="0" cy="543000"/>
          </a:xfrm>
          <a:prstGeom prst="straightConnector1">
            <a:avLst/>
          </a:prstGeom>
          <a:noFill/>
          <a:ln w="19050" cap="flat" cmpd="sng">
            <a:solidFill>
              <a:schemeClr val="lt1"/>
            </a:solidFill>
            <a:prstDash val="dash"/>
            <a:round/>
            <a:headEnd type="none" w="med" len="med"/>
            <a:tailEnd type="none" w="med" len="med"/>
          </a:ln>
        </p:spPr>
      </p:cxnSp>
      <p:sp>
        <p:nvSpPr>
          <p:cNvPr id="2358" name="Google Shape;2358;p57"/>
          <p:cNvSpPr txBox="1"/>
          <p:nvPr/>
        </p:nvSpPr>
        <p:spPr>
          <a:xfrm>
            <a:off x="5281125" y="1762750"/>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1</a:t>
            </a:r>
            <a:endParaRPr>
              <a:solidFill>
                <a:schemeClr val="lt1"/>
              </a:solidFill>
              <a:latin typeface="Hepta Slab"/>
              <a:ea typeface="Hepta Slab"/>
              <a:cs typeface="Hepta Slab"/>
              <a:sym typeface="Hepta Slab"/>
            </a:endParaRPr>
          </a:p>
        </p:txBody>
      </p:sp>
      <p:sp>
        <p:nvSpPr>
          <p:cNvPr id="2359" name="Google Shape;2359;p57"/>
          <p:cNvSpPr txBox="1"/>
          <p:nvPr/>
        </p:nvSpPr>
        <p:spPr>
          <a:xfrm>
            <a:off x="5281125" y="2727863"/>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2</a:t>
            </a:r>
            <a:endParaRPr>
              <a:solidFill>
                <a:schemeClr val="lt1"/>
              </a:solidFill>
              <a:latin typeface="Hepta Slab"/>
              <a:ea typeface="Hepta Slab"/>
              <a:cs typeface="Hepta Slab"/>
              <a:sym typeface="Hepta Slab"/>
            </a:endParaRPr>
          </a:p>
        </p:txBody>
      </p:sp>
      <p:sp>
        <p:nvSpPr>
          <p:cNvPr id="2360" name="Google Shape;2360;p57"/>
          <p:cNvSpPr txBox="1"/>
          <p:nvPr/>
        </p:nvSpPr>
        <p:spPr>
          <a:xfrm>
            <a:off x="5281125" y="3663238"/>
            <a:ext cx="465000" cy="209100"/>
          </a:xfrm>
          <a:prstGeom prst="rect">
            <a:avLst/>
          </a:prstGeom>
          <a:noFill/>
          <a:ln>
            <a:noFill/>
          </a:ln>
        </p:spPr>
        <p:txBody>
          <a:bodyPr spcFirstLastPara="1" wrap="square" lIns="91425" tIns="0" rIns="91425" bIns="0" anchor="t" anchorCtr="0">
            <a:noAutofit/>
          </a:bodyPr>
          <a:lstStyle/>
          <a:p>
            <a:pPr marL="0" lvl="0" indent="0" algn="ctr" rtl="0">
              <a:lnSpc>
                <a:spcPct val="115000"/>
              </a:lnSpc>
              <a:spcBef>
                <a:spcPts val="0"/>
              </a:spcBef>
              <a:spcAft>
                <a:spcPts val="1600"/>
              </a:spcAft>
              <a:buNone/>
            </a:pPr>
            <a:r>
              <a:rPr lang="en">
                <a:solidFill>
                  <a:schemeClr val="lt1"/>
                </a:solidFill>
                <a:latin typeface="Hepta Slab"/>
                <a:ea typeface="Hepta Slab"/>
                <a:cs typeface="Hepta Slab"/>
                <a:sym typeface="Hepta Slab"/>
              </a:rPr>
              <a:t>3</a:t>
            </a:r>
            <a:endParaRPr>
              <a:solidFill>
                <a:schemeClr val="lt1"/>
              </a:solidFill>
              <a:latin typeface="Hepta Slab"/>
              <a:ea typeface="Hepta Slab"/>
              <a:cs typeface="Hepta Slab"/>
              <a:sym typeface="Hepta Slab"/>
            </a:endParaRPr>
          </a:p>
        </p:txBody>
      </p:sp>
      <p:grpSp>
        <p:nvGrpSpPr>
          <p:cNvPr id="2" name="Google Shape;2324;p56">
            <a:extLst>
              <a:ext uri="{FF2B5EF4-FFF2-40B4-BE49-F238E27FC236}">
                <a16:creationId xmlns:a16="http://schemas.microsoft.com/office/drawing/2014/main" id="{F2D84EDA-DC58-B7B3-330F-65219C7C2C4F}"/>
              </a:ext>
            </a:extLst>
          </p:cNvPr>
          <p:cNvGrpSpPr/>
          <p:nvPr/>
        </p:nvGrpSpPr>
        <p:grpSpPr>
          <a:xfrm>
            <a:off x="455300" y="946625"/>
            <a:ext cx="2885402" cy="1258875"/>
            <a:chOff x="455300" y="946625"/>
            <a:chExt cx="2885402" cy="1258875"/>
          </a:xfrm>
        </p:grpSpPr>
        <p:grpSp>
          <p:nvGrpSpPr>
            <p:cNvPr id="3" name="Google Shape;2325;p56">
              <a:extLst>
                <a:ext uri="{FF2B5EF4-FFF2-40B4-BE49-F238E27FC236}">
                  <a16:creationId xmlns:a16="http://schemas.microsoft.com/office/drawing/2014/main" id="{5F0B79F9-A17A-7F57-B1C1-50C47F97C6AB}"/>
                </a:ext>
              </a:extLst>
            </p:cNvPr>
            <p:cNvGrpSpPr/>
            <p:nvPr/>
          </p:nvGrpSpPr>
          <p:grpSpPr>
            <a:xfrm>
              <a:off x="455300" y="946625"/>
              <a:ext cx="2885402" cy="1258875"/>
              <a:chOff x="2568400" y="2997037"/>
              <a:chExt cx="2885402" cy="1258875"/>
            </a:xfrm>
          </p:grpSpPr>
          <p:sp>
            <p:nvSpPr>
              <p:cNvPr id="5" name="Google Shape;2326;p56">
                <a:extLst>
                  <a:ext uri="{FF2B5EF4-FFF2-40B4-BE49-F238E27FC236}">
                    <a16:creationId xmlns:a16="http://schemas.microsoft.com/office/drawing/2014/main" id="{31C5AF19-09B1-24C8-EE72-7BBFDFAA6E9E}"/>
                  </a:ext>
                </a:extLst>
              </p:cNvPr>
              <p:cNvSpPr/>
              <p:nvPr/>
            </p:nvSpPr>
            <p:spPr>
              <a:xfrm>
                <a:off x="2568402" y="3006112"/>
                <a:ext cx="2885400" cy="1249800"/>
              </a:xfrm>
              <a:prstGeom prst="roundRect">
                <a:avLst>
                  <a:gd name="adj" fmla="val 1318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327;p56">
                <a:extLst>
                  <a:ext uri="{FF2B5EF4-FFF2-40B4-BE49-F238E27FC236}">
                    <a16:creationId xmlns:a16="http://schemas.microsoft.com/office/drawing/2014/main" id="{6D668D66-84FA-DBCF-8BF0-5DCF54BFFB8C}"/>
                  </a:ext>
                </a:extLst>
              </p:cNvPr>
              <p:cNvGrpSpPr/>
              <p:nvPr/>
            </p:nvGrpSpPr>
            <p:grpSpPr>
              <a:xfrm>
                <a:off x="2568400" y="2997037"/>
                <a:ext cx="2885400" cy="401400"/>
                <a:chOff x="-8550475" y="383937"/>
                <a:chExt cx="2885400" cy="401400"/>
              </a:xfrm>
            </p:grpSpPr>
            <p:sp>
              <p:nvSpPr>
                <p:cNvPr id="7" name="Google Shape;2328;p56">
                  <a:extLst>
                    <a:ext uri="{FF2B5EF4-FFF2-40B4-BE49-F238E27FC236}">
                      <a16:creationId xmlns:a16="http://schemas.microsoft.com/office/drawing/2014/main" id="{50965A1A-445F-CA84-5BF1-2CF2C4DC9637}"/>
                    </a:ext>
                  </a:extLst>
                </p:cNvPr>
                <p:cNvSpPr/>
                <p:nvPr/>
              </p:nvSpPr>
              <p:spPr>
                <a:xfrm>
                  <a:off x="-8550475" y="383937"/>
                  <a:ext cx="2885400" cy="401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9;p56">
                  <a:extLst>
                    <a:ext uri="{FF2B5EF4-FFF2-40B4-BE49-F238E27FC236}">
                      <a16:creationId xmlns:a16="http://schemas.microsoft.com/office/drawing/2014/main" id="{AE7EBCD6-2745-516E-9B5B-21758F870E1B}"/>
                    </a:ext>
                  </a:extLst>
                </p:cNvPr>
                <p:cNvSpPr/>
                <p:nvPr/>
              </p:nvSpPr>
              <p:spPr>
                <a:xfrm>
                  <a:off x="-8397500" y="531300"/>
                  <a:ext cx="119100" cy="119100"/>
                </a:xfrm>
                <a:prstGeom prst="ellipse">
                  <a:avLst/>
                </a:pr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0;p56">
                  <a:extLst>
                    <a:ext uri="{FF2B5EF4-FFF2-40B4-BE49-F238E27FC236}">
                      <a16:creationId xmlns:a16="http://schemas.microsoft.com/office/drawing/2014/main" id="{F0CFD178-FEF6-0B2B-29A9-4251EBCCA347}"/>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1;p56">
                  <a:extLst>
                    <a:ext uri="{FF2B5EF4-FFF2-40B4-BE49-F238E27FC236}">
                      <a16:creationId xmlns:a16="http://schemas.microsoft.com/office/drawing/2014/main" id="{1D6F41E2-47E3-B584-2D8B-CF33D69DA746}"/>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332;p56">
              <a:extLst>
                <a:ext uri="{FF2B5EF4-FFF2-40B4-BE49-F238E27FC236}">
                  <a16:creationId xmlns:a16="http://schemas.microsoft.com/office/drawing/2014/main" id="{B3AEC4AD-7F02-5A8B-7220-52CD4BB7E80E}"/>
                </a:ext>
              </a:extLst>
            </p:cNvPr>
            <p:cNvSpPr txBox="1"/>
            <p:nvPr/>
          </p:nvSpPr>
          <p:spPr>
            <a:xfrm>
              <a:off x="656375" y="1348025"/>
              <a:ext cx="2398500" cy="8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434343"/>
                  </a:solidFill>
                  <a:latin typeface="Abel"/>
                  <a:ea typeface="Abel"/>
                  <a:cs typeface="Abel"/>
                  <a:sym typeface="Abel"/>
                </a:rPr>
                <a:t>Watch this documentary and write an essay on it</a:t>
              </a:r>
              <a:endParaRPr sz="1600" dirty="0">
                <a:solidFill>
                  <a:srgbClr val="434343"/>
                </a:solidFill>
                <a:latin typeface="Abel"/>
                <a:ea typeface="Abel"/>
                <a:cs typeface="Abel"/>
                <a:sym typeface="Abe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ppt_w</p:attrName>
                                        </p:attrNameLst>
                                      </p:cBhvr>
                                      <p:tavLst>
                                        <p:tav tm="0">
                                          <p:val>
                                            <p:strVal val="0"/>
                                          </p:val>
                                        </p:tav>
                                        <p:tav tm="100000">
                                          <p:val>
                                            <p:strVal val="#ppt_w"/>
                                          </p:val>
                                        </p:tav>
                                      </p:tavLst>
                                    </p:anim>
                                    <p:anim calcmode="lin" valueType="num">
                                      <p:cBhvr additive="base">
                                        <p:cTn id="11" dur="1000"/>
                                        <p:tgtEl>
                                          <p:spTgt spid="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593074"/>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247;p27">
            <a:extLst>
              <a:ext uri="{FF2B5EF4-FFF2-40B4-BE49-F238E27FC236}">
                <a16:creationId xmlns:a16="http://schemas.microsoft.com/office/drawing/2014/main" id="{0AC6A321-6FC4-B347-5A44-952B37DBB4BA}"/>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8">
            <a:extLst>
              <a:ext uri="{FF2B5EF4-FFF2-40B4-BE49-F238E27FC236}">
                <a16:creationId xmlns:a16="http://schemas.microsoft.com/office/drawing/2014/main" id="{32A8981C-C23E-2693-DB1F-E2B2539D32FE}"/>
              </a:ext>
            </a:extLst>
          </p:cNvPr>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61;p63">
            <a:extLst>
              <a:ext uri="{FF2B5EF4-FFF2-40B4-BE49-F238E27FC236}">
                <a16:creationId xmlns:a16="http://schemas.microsoft.com/office/drawing/2014/main" id="{36D68416-F9F4-2B73-5C7A-152128191F4C}"/>
              </a:ext>
            </a:extLst>
          </p:cNvPr>
          <p:cNvSpPr txBox="1">
            <a:spLocks/>
          </p:cNvSpPr>
          <p:nvPr/>
        </p:nvSpPr>
        <p:spPr>
          <a:xfrm>
            <a:off x="2204250" y="1195606"/>
            <a:ext cx="47355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Thanks!</a:t>
            </a:r>
          </a:p>
        </p:txBody>
      </p:sp>
      <p:sp>
        <p:nvSpPr>
          <p:cNvPr id="45" name="Google Shape;2663;p63">
            <a:extLst>
              <a:ext uri="{FF2B5EF4-FFF2-40B4-BE49-F238E27FC236}">
                <a16:creationId xmlns:a16="http://schemas.microsoft.com/office/drawing/2014/main" id="{8066B6FE-7634-C0F6-9EEB-739981500B26}"/>
              </a:ext>
            </a:extLst>
          </p:cNvPr>
          <p:cNvSpPr/>
          <p:nvPr/>
        </p:nvSpPr>
        <p:spPr>
          <a:xfrm>
            <a:off x="3724572" y="1884492"/>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2664;p63">
            <a:extLst>
              <a:ext uri="{FF2B5EF4-FFF2-40B4-BE49-F238E27FC236}">
                <a16:creationId xmlns:a16="http://schemas.microsoft.com/office/drawing/2014/main" id="{183F8442-2E70-B9BD-2131-174F5DDA10DB}"/>
              </a:ext>
            </a:extLst>
          </p:cNvPr>
          <p:cNvGrpSpPr/>
          <p:nvPr/>
        </p:nvGrpSpPr>
        <p:grpSpPr>
          <a:xfrm>
            <a:off x="4174043" y="1884492"/>
            <a:ext cx="346056" cy="345674"/>
            <a:chOff x="3303268" y="3817349"/>
            <a:chExt cx="346056" cy="345674"/>
          </a:xfrm>
        </p:grpSpPr>
        <p:sp>
          <p:nvSpPr>
            <p:cNvPr id="47" name="Google Shape;2665;p63">
              <a:extLst>
                <a:ext uri="{FF2B5EF4-FFF2-40B4-BE49-F238E27FC236}">
                  <a16:creationId xmlns:a16="http://schemas.microsoft.com/office/drawing/2014/main" id="{DEF46559-E462-6E3E-0678-CECDA64A67E6}"/>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6;p63">
              <a:extLst>
                <a:ext uri="{FF2B5EF4-FFF2-40B4-BE49-F238E27FC236}">
                  <a16:creationId xmlns:a16="http://schemas.microsoft.com/office/drawing/2014/main" id="{5CDD7AFD-2437-DDFB-9207-4353749343B8}"/>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67;p63">
              <a:extLst>
                <a:ext uri="{FF2B5EF4-FFF2-40B4-BE49-F238E27FC236}">
                  <a16:creationId xmlns:a16="http://schemas.microsoft.com/office/drawing/2014/main" id="{1B4E3D44-71D7-D652-D175-B891E5BC82A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68;p63">
              <a:extLst>
                <a:ext uri="{FF2B5EF4-FFF2-40B4-BE49-F238E27FC236}">
                  <a16:creationId xmlns:a16="http://schemas.microsoft.com/office/drawing/2014/main" id="{512BFC2C-0D4D-7A0D-8A0C-658C7C863132}"/>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669;p63">
            <a:extLst>
              <a:ext uri="{FF2B5EF4-FFF2-40B4-BE49-F238E27FC236}">
                <a16:creationId xmlns:a16="http://schemas.microsoft.com/office/drawing/2014/main" id="{32981738-75A3-7FD2-E156-CE1DA5616689}"/>
              </a:ext>
            </a:extLst>
          </p:cNvPr>
          <p:cNvGrpSpPr/>
          <p:nvPr/>
        </p:nvGrpSpPr>
        <p:grpSpPr>
          <a:xfrm>
            <a:off x="4623897" y="1884492"/>
            <a:ext cx="346024" cy="345674"/>
            <a:chOff x="4201447" y="3817349"/>
            <a:chExt cx="346024" cy="345674"/>
          </a:xfrm>
        </p:grpSpPr>
        <p:sp>
          <p:nvSpPr>
            <p:cNvPr id="52" name="Google Shape;2670;p63">
              <a:extLst>
                <a:ext uri="{FF2B5EF4-FFF2-40B4-BE49-F238E27FC236}">
                  <a16:creationId xmlns:a16="http://schemas.microsoft.com/office/drawing/2014/main" id="{F03704E9-4414-BDEB-4307-1ABB12C2C7A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71;p63">
              <a:extLst>
                <a:ext uri="{FF2B5EF4-FFF2-40B4-BE49-F238E27FC236}">
                  <a16:creationId xmlns:a16="http://schemas.microsoft.com/office/drawing/2014/main" id="{D05EB2CE-E546-65E6-94BD-77ABAD7C7F16}"/>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672;p63">
            <a:extLst>
              <a:ext uri="{FF2B5EF4-FFF2-40B4-BE49-F238E27FC236}">
                <a16:creationId xmlns:a16="http://schemas.microsoft.com/office/drawing/2014/main" id="{3F787ABC-0F32-9B9A-8D41-504629E1068A}"/>
              </a:ext>
            </a:extLst>
          </p:cNvPr>
          <p:cNvGrpSpPr/>
          <p:nvPr/>
        </p:nvGrpSpPr>
        <p:grpSpPr>
          <a:xfrm>
            <a:off x="5073736" y="1884492"/>
            <a:ext cx="345642" cy="345674"/>
            <a:chOff x="5549861" y="3817349"/>
            <a:chExt cx="345642" cy="345674"/>
          </a:xfrm>
        </p:grpSpPr>
        <p:sp>
          <p:nvSpPr>
            <p:cNvPr id="55" name="Google Shape;2673;p63">
              <a:extLst>
                <a:ext uri="{FF2B5EF4-FFF2-40B4-BE49-F238E27FC236}">
                  <a16:creationId xmlns:a16="http://schemas.microsoft.com/office/drawing/2014/main" id="{9BC25C0F-4F25-2611-B601-CA22CFA189B8}"/>
                </a:ext>
              </a:extLst>
            </p:cNvPr>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74;p63">
              <a:extLst>
                <a:ext uri="{FF2B5EF4-FFF2-40B4-BE49-F238E27FC236}">
                  <a16:creationId xmlns:a16="http://schemas.microsoft.com/office/drawing/2014/main" id="{C1F171D2-1D04-B5ED-7921-5B8FA644F61B}"/>
                </a:ext>
              </a:extLst>
            </p:cNvPr>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75;p63">
              <a:extLst>
                <a:ext uri="{FF2B5EF4-FFF2-40B4-BE49-F238E27FC236}">
                  <a16:creationId xmlns:a16="http://schemas.microsoft.com/office/drawing/2014/main" id="{CE2588B3-5D27-8D43-172B-4BE20085B4A8}"/>
                </a:ext>
              </a:extLst>
            </p:cNvPr>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676;p63">
            <a:extLst>
              <a:ext uri="{FF2B5EF4-FFF2-40B4-BE49-F238E27FC236}">
                <a16:creationId xmlns:a16="http://schemas.microsoft.com/office/drawing/2014/main" id="{258F1F4F-18F0-6E37-BAA9-28222D5B752A}"/>
              </a:ext>
            </a:extLst>
          </p:cNvPr>
          <p:cNvSpPr txBox="1">
            <a:spLocks noGrp="1"/>
          </p:cNvSpPr>
          <p:nvPr>
            <p:ph type="subTitle" idx="1"/>
          </p:nvPr>
        </p:nvSpPr>
        <p:spPr>
          <a:xfrm flipH="1">
            <a:off x="2204250" y="2346731"/>
            <a:ext cx="4735500" cy="142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Do you have any questions?</a:t>
            </a:r>
            <a:endParaRPr dirty="0">
              <a:solidFill>
                <a:schemeClr val="lt1"/>
              </a:solidFill>
            </a:endParaRPr>
          </a:p>
          <a:p>
            <a:pPr marL="0" lvl="0" indent="0" algn="ctr" rtl="0">
              <a:spcBef>
                <a:spcPts val="0"/>
              </a:spcBef>
              <a:spcAft>
                <a:spcPts val="0"/>
              </a:spcAft>
              <a:buNone/>
            </a:pPr>
            <a:endParaRPr dirty="0">
              <a:solidFill>
                <a:schemeClr val="lt1"/>
              </a:solidFill>
            </a:endParaRPr>
          </a:p>
          <a:p>
            <a:pPr marL="0" lvl="0" indent="0" algn="ctr" rtl="0">
              <a:spcBef>
                <a:spcPts val="0"/>
              </a:spcBef>
              <a:spcAft>
                <a:spcPts val="0"/>
              </a:spcAft>
              <a:buNone/>
            </a:pPr>
            <a:r>
              <a:rPr lang="en" dirty="0">
                <a:solidFill>
                  <a:schemeClr val="lt1"/>
                </a:solidFill>
              </a:rPr>
              <a:t>youremail@freepik.com </a:t>
            </a:r>
            <a:endParaRPr dirty="0">
              <a:solidFill>
                <a:schemeClr val="lt1"/>
              </a:solidFill>
            </a:endParaRPr>
          </a:p>
          <a:p>
            <a:pPr marL="0" lvl="0" indent="0" algn="ctr" rtl="0">
              <a:spcBef>
                <a:spcPts val="0"/>
              </a:spcBef>
              <a:spcAft>
                <a:spcPts val="0"/>
              </a:spcAft>
              <a:buNone/>
            </a:pPr>
            <a:r>
              <a:rPr lang="en" dirty="0">
                <a:solidFill>
                  <a:schemeClr val="lt1"/>
                </a:solidFill>
              </a:rPr>
              <a:t>+91  620 421 838 </a:t>
            </a:r>
            <a:endParaRPr dirty="0">
              <a:solidFill>
                <a:schemeClr val="lt1"/>
              </a:solidFill>
            </a:endParaRPr>
          </a:p>
          <a:p>
            <a:pPr marL="0" lvl="0" indent="0" algn="ctr" rtl="0">
              <a:spcBef>
                <a:spcPts val="0"/>
              </a:spcBef>
              <a:spcAft>
                <a:spcPts val="0"/>
              </a:spcAft>
              <a:buNone/>
            </a:pPr>
            <a:r>
              <a:rPr lang="en" dirty="0">
                <a:solidFill>
                  <a:schemeClr val="lt1"/>
                </a:solidFill>
              </a:rPr>
              <a:t>yourcompany.com</a:t>
            </a:r>
            <a:endParaRPr dirty="0">
              <a:solidFill>
                <a:schemeClr val="lt1"/>
              </a:solidFill>
            </a:endParaRPr>
          </a:p>
        </p:txBody>
      </p:sp>
    </p:spTree>
    <p:extLst>
      <p:ext uri="{BB962C8B-B14F-4D97-AF65-F5344CB8AC3E}">
        <p14:creationId xmlns:p14="http://schemas.microsoft.com/office/powerpoint/2010/main" val="2438530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32" name="TextBox 31">
            <a:extLst>
              <a:ext uri="{FF2B5EF4-FFF2-40B4-BE49-F238E27FC236}">
                <a16:creationId xmlns:a16="http://schemas.microsoft.com/office/drawing/2014/main" id="{04FDB24F-7F38-3DB7-89D5-A36BE8F16E34}"/>
              </a:ext>
            </a:extLst>
          </p:cNvPr>
          <p:cNvSpPr txBox="1"/>
          <p:nvPr/>
        </p:nvSpPr>
        <p:spPr>
          <a:xfrm>
            <a:off x="590253" y="1192804"/>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Welcome to the realm of FreeBSD! </a:t>
            </a:r>
          </a:p>
          <a:p>
            <a:pPr algn="ctr"/>
            <a:r>
              <a:rPr lang="en-US" sz="2000" b="1" dirty="0">
                <a:latin typeface="Abel" panose="02000506030000020004" pitchFamily="2" charset="0"/>
              </a:rPr>
              <a:t>In this section, we offer a detailed look at what FreeBSD is, its beginnings, objectives, practical applications, and the community supporting it.</a:t>
            </a:r>
          </a:p>
        </p:txBody>
      </p:sp>
      <p:pic>
        <p:nvPicPr>
          <p:cNvPr id="33" name="Picture 32">
            <a:extLst>
              <a:ext uri="{FF2B5EF4-FFF2-40B4-BE49-F238E27FC236}">
                <a16:creationId xmlns:a16="http://schemas.microsoft.com/office/drawing/2014/main" id="{51C2D95C-D398-C5D0-8940-1ED2580C541A}"/>
              </a:ext>
            </a:extLst>
          </p:cNvPr>
          <p:cNvPicPr>
            <a:picLocks noChangeAspect="1"/>
          </p:cNvPicPr>
          <p:nvPr/>
        </p:nvPicPr>
        <p:blipFill>
          <a:blip r:embed="rId3"/>
          <a:stretch>
            <a:fillRect/>
          </a:stretch>
        </p:blipFill>
        <p:spPr>
          <a:xfrm>
            <a:off x="3650593" y="2369539"/>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Google Shape;224;p27">
            <a:extLst>
              <a:ext uri="{FF2B5EF4-FFF2-40B4-BE49-F238E27FC236}">
                <a16:creationId xmlns:a16="http://schemas.microsoft.com/office/drawing/2014/main" id="{F8724BE9-C936-0201-0F68-C942B6A2FDD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p27">
            <a:extLst>
              <a:ext uri="{FF2B5EF4-FFF2-40B4-BE49-F238E27FC236}">
                <a16:creationId xmlns:a16="http://schemas.microsoft.com/office/drawing/2014/main" id="{887BA1C1-54B7-00B7-3AA9-8BF7337222BB}"/>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p27">
            <a:extLst>
              <a:ext uri="{FF2B5EF4-FFF2-40B4-BE49-F238E27FC236}">
                <a16:creationId xmlns:a16="http://schemas.microsoft.com/office/drawing/2014/main" id="{815217E5-3249-507F-9DA1-D91D2791DB27}"/>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7;p27">
            <a:extLst>
              <a:ext uri="{FF2B5EF4-FFF2-40B4-BE49-F238E27FC236}">
                <a16:creationId xmlns:a16="http://schemas.microsoft.com/office/drawing/2014/main" id="{BDF2231D-9BD0-0910-D4FD-67DB735417BB}"/>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p27">
            <a:extLst>
              <a:ext uri="{FF2B5EF4-FFF2-40B4-BE49-F238E27FC236}">
                <a16:creationId xmlns:a16="http://schemas.microsoft.com/office/drawing/2014/main" id="{04E4A1F8-EF7A-A6D3-80D3-128025AEF96C}"/>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p27">
            <a:extLst>
              <a:ext uri="{FF2B5EF4-FFF2-40B4-BE49-F238E27FC236}">
                <a16:creationId xmlns:a16="http://schemas.microsoft.com/office/drawing/2014/main" id="{C93C4B18-3044-FDB2-21FC-DC2141FCEE36}"/>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p27">
            <a:extLst>
              <a:ext uri="{FF2B5EF4-FFF2-40B4-BE49-F238E27FC236}">
                <a16:creationId xmlns:a16="http://schemas.microsoft.com/office/drawing/2014/main" id="{FB737113-EB83-250F-4A60-8BFB77F9EBC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p27">
            <a:extLst>
              <a:ext uri="{FF2B5EF4-FFF2-40B4-BE49-F238E27FC236}">
                <a16:creationId xmlns:a16="http://schemas.microsoft.com/office/drawing/2014/main" id="{21FA181B-5E41-EEED-9886-77B4E179830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2;p27">
            <a:extLst>
              <a:ext uri="{FF2B5EF4-FFF2-40B4-BE49-F238E27FC236}">
                <a16:creationId xmlns:a16="http://schemas.microsoft.com/office/drawing/2014/main" id="{9B4785EB-E101-57C9-B57F-993F99EDAED0}"/>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43" name="Google Shape;243;p27">
            <a:extLst>
              <a:ext uri="{FF2B5EF4-FFF2-40B4-BE49-F238E27FC236}">
                <a16:creationId xmlns:a16="http://schemas.microsoft.com/office/drawing/2014/main" id="{DEDF2C6C-A770-852F-ADFB-3F5BCE901B2E}"/>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4" name="Google Shape;244;p27">
            <a:extLst>
              <a:ext uri="{FF2B5EF4-FFF2-40B4-BE49-F238E27FC236}">
                <a16:creationId xmlns:a16="http://schemas.microsoft.com/office/drawing/2014/main" id="{8BC6CCA5-996D-5217-FD38-041CDF6D8D8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5" name="Google Shape;247;p27">
            <a:extLst>
              <a:ext uri="{FF2B5EF4-FFF2-40B4-BE49-F238E27FC236}">
                <a16:creationId xmlns:a16="http://schemas.microsoft.com/office/drawing/2014/main" id="{FD0EB065-FCBA-A196-E212-88C735DD4A80}"/>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p27">
            <a:extLst>
              <a:ext uri="{FF2B5EF4-FFF2-40B4-BE49-F238E27FC236}">
                <a16:creationId xmlns:a16="http://schemas.microsoft.com/office/drawing/2014/main" id="{E7790F4D-5600-72BD-2BDB-AAEF0750653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8" name="Google Shape;250;p27">
            <a:extLst>
              <a:ext uri="{FF2B5EF4-FFF2-40B4-BE49-F238E27FC236}">
                <a16:creationId xmlns:a16="http://schemas.microsoft.com/office/drawing/2014/main" id="{72505BAB-D68A-14FA-6ADF-10F05EBE571A}"/>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49" name="Graphic 48" descr="Back with solid fill">
            <a:hlinkClick r:id="rId4" action="ppaction://hlinksldjump"/>
            <a:extLst>
              <a:ext uri="{FF2B5EF4-FFF2-40B4-BE49-F238E27FC236}">
                <a16:creationId xmlns:a16="http://schemas.microsoft.com/office/drawing/2014/main" id="{53C7AD89-3770-A51A-893D-8234336530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60" name="Google Shape;224;p27">
            <a:extLst>
              <a:ext uri="{FF2B5EF4-FFF2-40B4-BE49-F238E27FC236}">
                <a16:creationId xmlns:a16="http://schemas.microsoft.com/office/drawing/2014/main" id="{328C8CA0-F30D-ECB7-2C6C-C442015BFEA1}"/>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6;p27">
            <a:extLst>
              <a:ext uri="{FF2B5EF4-FFF2-40B4-BE49-F238E27FC236}">
                <a16:creationId xmlns:a16="http://schemas.microsoft.com/office/drawing/2014/main" id="{498838D4-1FC3-077F-FB4F-CD762FADAC2B}"/>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p27">
            <a:extLst>
              <a:ext uri="{FF2B5EF4-FFF2-40B4-BE49-F238E27FC236}">
                <a16:creationId xmlns:a16="http://schemas.microsoft.com/office/drawing/2014/main" id="{4C744308-F923-49D4-D15F-57534272D17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8;p27">
            <a:extLst>
              <a:ext uri="{FF2B5EF4-FFF2-40B4-BE49-F238E27FC236}">
                <a16:creationId xmlns:a16="http://schemas.microsoft.com/office/drawing/2014/main" id="{EA47A6D5-F64C-37B5-3587-331837E05267}"/>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9;p27">
            <a:extLst>
              <a:ext uri="{FF2B5EF4-FFF2-40B4-BE49-F238E27FC236}">
                <a16:creationId xmlns:a16="http://schemas.microsoft.com/office/drawing/2014/main" id="{0AB19949-D1E2-8628-BA7A-6C2A34D32E3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30;p27">
            <a:extLst>
              <a:ext uri="{FF2B5EF4-FFF2-40B4-BE49-F238E27FC236}">
                <a16:creationId xmlns:a16="http://schemas.microsoft.com/office/drawing/2014/main" id="{97A98EE3-723D-450C-3467-4F4864F11C1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31;p27">
            <a:extLst>
              <a:ext uri="{FF2B5EF4-FFF2-40B4-BE49-F238E27FC236}">
                <a16:creationId xmlns:a16="http://schemas.microsoft.com/office/drawing/2014/main" id="{03238CD6-066E-1EE9-8668-2BB49D08B6FC}"/>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42;p27">
            <a:extLst>
              <a:ext uri="{FF2B5EF4-FFF2-40B4-BE49-F238E27FC236}">
                <a16:creationId xmlns:a16="http://schemas.microsoft.com/office/drawing/2014/main" id="{FF50AC06-BB69-9CF5-EEF8-149A9D60F8D4}"/>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89" name="Google Shape;243;p27">
            <a:extLst>
              <a:ext uri="{FF2B5EF4-FFF2-40B4-BE49-F238E27FC236}">
                <a16:creationId xmlns:a16="http://schemas.microsoft.com/office/drawing/2014/main" id="{6616456B-EDAE-30B0-A7EE-5B10B96BA1FF}"/>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90" name="Google Shape;244;p27">
            <a:extLst>
              <a:ext uri="{FF2B5EF4-FFF2-40B4-BE49-F238E27FC236}">
                <a16:creationId xmlns:a16="http://schemas.microsoft.com/office/drawing/2014/main" id="{0208C004-2B17-86FA-17B6-D15826AEDB0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91" name="Google Shape;247;p27">
            <a:extLst>
              <a:ext uri="{FF2B5EF4-FFF2-40B4-BE49-F238E27FC236}">
                <a16:creationId xmlns:a16="http://schemas.microsoft.com/office/drawing/2014/main" id="{6F70EA92-3BE8-45EE-FD86-A18D610E4C01}"/>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48;p27">
            <a:extLst>
              <a:ext uri="{FF2B5EF4-FFF2-40B4-BE49-F238E27FC236}">
                <a16:creationId xmlns:a16="http://schemas.microsoft.com/office/drawing/2014/main" id="{E6C5A1B7-50AD-2854-DB4B-22DB12C62B95}"/>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4" name="Google Shape;250;p27">
            <a:extLst>
              <a:ext uri="{FF2B5EF4-FFF2-40B4-BE49-F238E27FC236}">
                <a16:creationId xmlns:a16="http://schemas.microsoft.com/office/drawing/2014/main" id="{A0B17E83-408C-6660-3199-BFE8B1A4D556}"/>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95" name="Google Shape;250;p27">
            <a:extLst>
              <a:ext uri="{FF2B5EF4-FFF2-40B4-BE49-F238E27FC236}">
                <a16:creationId xmlns:a16="http://schemas.microsoft.com/office/drawing/2014/main" id="{573175BF-DF39-FCD2-55B3-8FEB7E2D25F6}"/>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396" name="Google Shape;225;p27">
            <a:extLst>
              <a:ext uri="{FF2B5EF4-FFF2-40B4-BE49-F238E27FC236}">
                <a16:creationId xmlns:a16="http://schemas.microsoft.com/office/drawing/2014/main" id="{41AF82FF-6B12-8667-01C0-ADDB5BB090C7}"/>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7" name="Google Shape;247;p27">
            <a:extLst>
              <a:ext uri="{FF2B5EF4-FFF2-40B4-BE49-F238E27FC236}">
                <a16:creationId xmlns:a16="http://schemas.microsoft.com/office/drawing/2014/main" id="{29B321CC-0F17-75B3-480D-0546E6D61B65}"/>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98" name="Graphic 410" descr="Back with solid fill">
            <a:hlinkClick r:id="rId4" action="ppaction://hlinksldjump"/>
            <a:extLst>
              <a:ext uri="{FF2B5EF4-FFF2-40B4-BE49-F238E27FC236}">
                <a16:creationId xmlns:a16="http://schemas.microsoft.com/office/drawing/2014/main" id="{EDA100FC-8402-F985-D95F-0EC2FB1ABA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3777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32" name="TextBox 31">
            <a:extLst>
              <a:ext uri="{FF2B5EF4-FFF2-40B4-BE49-F238E27FC236}">
                <a16:creationId xmlns:a16="http://schemas.microsoft.com/office/drawing/2014/main" id="{04FDB24F-7F38-3DB7-89D5-A36BE8F16E34}"/>
              </a:ext>
            </a:extLst>
          </p:cNvPr>
          <p:cNvSpPr txBox="1"/>
          <p:nvPr/>
        </p:nvSpPr>
        <p:spPr>
          <a:xfrm>
            <a:off x="598816" y="1151116"/>
            <a:ext cx="7946368" cy="2333685"/>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free and open-source operating system like </a:t>
            </a:r>
            <a:r>
              <a:rPr lang="en-US" sz="2000" b="1" u="sng" dirty="0">
                <a:latin typeface="Abel" panose="02000506030000020004" pitchFamily="2" charset="0"/>
              </a:rPr>
              <a:t>Unix</a:t>
            </a:r>
            <a:r>
              <a:rPr lang="en-US" sz="2000" b="1" dirty="0">
                <a:latin typeface="Abel" panose="02000506030000020004" pitchFamily="2" charset="0"/>
              </a:rPr>
              <a:t>.</a:t>
            </a:r>
          </a:p>
          <a:p>
            <a:pPr algn="ctr"/>
            <a:r>
              <a:rPr lang="en-US" sz="2000" b="1" dirty="0">
                <a:latin typeface="Abel" panose="02000506030000020004" pitchFamily="2" charset="0"/>
              </a:rPr>
              <a:t> It works on different types of computers, offering various useful features that modern systems usually have. </a:t>
            </a:r>
          </a:p>
          <a:p>
            <a:pPr algn="ctr"/>
            <a:r>
              <a:rPr lang="en-US" sz="2000" b="1" dirty="0">
                <a:latin typeface="Abel" panose="02000506030000020004" pitchFamily="2" charset="0"/>
              </a:rPr>
              <a:t>These features include doing many things at once, </a:t>
            </a:r>
            <a:r>
              <a:rPr lang="en-US" sz="2000" b="1" u="sng" dirty="0">
                <a:latin typeface="Abel" panose="02000506030000020004" pitchFamily="2" charset="0"/>
              </a:rPr>
              <a:t>protecting memory</a:t>
            </a:r>
            <a:r>
              <a:rPr lang="en-US" sz="2000" b="1" dirty="0">
                <a:latin typeface="Abel" panose="02000506030000020004" pitchFamily="2" charset="0"/>
              </a:rPr>
              <a:t>, allowing many people to use the computer at </a:t>
            </a:r>
            <a:r>
              <a:rPr lang="en-US" sz="2000" b="1" u="sng" dirty="0">
                <a:latin typeface="Abel" panose="02000506030000020004" pitchFamily="2" charset="0"/>
              </a:rPr>
              <a:t>the same time</a:t>
            </a:r>
            <a:r>
              <a:rPr lang="en-US" sz="2000" b="1" dirty="0">
                <a:latin typeface="Abel" panose="02000506030000020004" pitchFamily="2" charset="0"/>
              </a:rPr>
              <a:t>, supporting different types of </a:t>
            </a:r>
            <a:r>
              <a:rPr lang="en-US" sz="2000" b="1" u="sng" dirty="0">
                <a:latin typeface="Abel" panose="02000506030000020004" pitchFamily="2" charset="0"/>
              </a:rPr>
              <a:t>hardware</a:t>
            </a:r>
            <a:r>
              <a:rPr lang="en-US" sz="2000" b="1" dirty="0">
                <a:latin typeface="Abel" panose="02000506030000020004" pitchFamily="2" charset="0"/>
              </a:rPr>
              <a:t>, providing tools for software development in many languages, and offering desktop features using systems like X Window, KDE, or GNOME.</a:t>
            </a:r>
          </a:p>
        </p:txBody>
      </p:sp>
      <p:pic>
        <p:nvPicPr>
          <p:cNvPr id="15362" name="Picture 2" descr="social-freebsd-devil Vector Icons free download in SVG, PNG Format">
            <a:extLst>
              <a:ext uri="{FF2B5EF4-FFF2-40B4-BE49-F238E27FC236}">
                <a16:creationId xmlns:a16="http://schemas.microsoft.com/office/drawing/2014/main" id="{609E5D85-BCD7-5FED-9595-40D4432405D5}"/>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32252" y="3601395"/>
            <a:ext cx="1119525" cy="11195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24;p27">
            <a:extLst>
              <a:ext uri="{FF2B5EF4-FFF2-40B4-BE49-F238E27FC236}">
                <a16:creationId xmlns:a16="http://schemas.microsoft.com/office/drawing/2014/main" id="{449BB858-9559-0CB2-7DC0-428D1CB2B431}"/>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205881A6-4FC9-9856-6988-DBA9A0A0F916}"/>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09E2F400-E1AA-338E-E20C-4B4A34C0869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27">
            <a:extLst>
              <a:ext uri="{FF2B5EF4-FFF2-40B4-BE49-F238E27FC236}">
                <a16:creationId xmlns:a16="http://schemas.microsoft.com/office/drawing/2014/main" id="{A6B8A955-304B-0B0E-268A-FB38046D565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27">
            <a:extLst>
              <a:ext uri="{FF2B5EF4-FFF2-40B4-BE49-F238E27FC236}">
                <a16:creationId xmlns:a16="http://schemas.microsoft.com/office/drawing/2014/main" id="{B85EE7DC-AC01-099F-DDEB-111552E049F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27">
            <a:extLst>
              <a:ext uri="{FF2B5EF4-FFF2-40B4-BE49-F238E27FC236}">
                <a16:creationId xmlns:a16="http://schemas.microsoft.com/office/drawing/2014/main" id="{BE5EBC24-3D53-1C47-1606-7B3ECCD9FA9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27">
            <a:extLst>
              <a:ext uri="{FF2B5EF4-FFF2-40B4-BE49-F238E27FC236}">
                <a16:creationId xmlns:a16="http://schemas.microsoft.com/office/drawing/2014/main" id="{5F58B2B9-4CC2-A3CC-0719-8E35F127DDE7}"/>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p27">
            <a:extLst>
              <a:ext uri="{FF2B5EF4-FFF2-40B4-BE49-F238E27FC236}">
                <a16:creationId xmlns:a16="http://schemas.microsoft.com/office/drawing/2014/main" id="{88F8F186-EF75-F644-4CD1-CF5CFCC1F15E}"/>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2;p27">
            <a:extLst>
              <a:ext uri="{FF2B5EF4-FFF2-40B4-BE49-F238E27FC236}">
                <a16:creationId xmlns:a16="http://schemas.microsoft.com/office/drawing/2014/main" id="{A06C32EB-5B32-396B-FC96-11650F088867}"/>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19" name="Google Shape;243;p27">
            <a:extLst>
              <a:ext uri="{FF2B5EF4-FFF2-40B4-BE49-F238E27FC236}">
                <a16:creationId xmlns:a16="http://schemas.microsoft.com/office/drawing/2014/main" id="{295AD6CC-09AA-33D2-478B-F08997C6DFD1}"/>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0" name="Google Shape;244;p27">
            <a:extLst>
              <a:ext uri="{FF2B5EF4-FFF2-40B4-BE49-F238E27FC236}">
                <a16:creationId xmlns:a16="http://schemas.microsoft.com/office/drawing/2014/main" id="{1874AB11-D7E9-14F8-E303-37EA845D5472}"/>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1" name="Google Shape;247;p27">
            <a:extLst>
              <a:ext uri="{FF2B5EF4-FFF2-40B4-BE49-F238E27FC236}">
                <a16:creationId xmlns:a16="http://schemas.microsoft.com/office/drawing/2014/main" id="{4365DC5F-D004-DC8B-04D7-C6BF597CDDDD}"/>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8;p27">
            <a:extLst>
              <a:ext uri="{FF2B5EF4-FFF2-40B4-BE49-F238E27FC236}">
                <a16:creationId xmlns:a16="http://schemas.microsoft.com/office/drawing/2014/main" id="{F072D77F-0128-AB2B-5F5A-687424A02BA4}"/>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3" name="Google Shape;250;p27">
            <a:extLst>
              <a:ext uri="{FF2B5EF4-FFF2-40B4-BE49-F238E27FC236}">
                <a16:creationId xmlns:a16="http://schemas.microsoft.com/office/drawing/2014/main" id="{222BE547-C449-35F8-DE4C-9DD886FEF5FE}"/>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4" name="Graphic 23" descr="Back with solid fill">
            <a:hlinkClick r:id="rId4" action="ppaction://hlinksldjump"/>
            <a:extLst>
              <a:ext uri="{FF2B5EF4-FFF2-40B4-BE49-F238E27FC236}">
                <a16:creationId xmlns:a16="http://schemas.microsoft.com/office/drawing/2014/main" id="{C01B635D-968A-3EF9-3E46-54C05E6493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5" name="Google Shape;224;p27">
            <a:extLst>
              <a:ext uri="{FF2B5EF4-FFF2-40B4-BE49-F238E27FC236}">
                <a16:creationId xmlns:a16="http://schemas.microsoft.com/office/drawing/2014/main" id="{E59AFCA9-0279-52BB-F919-3402C93F423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6;p27">
            <a:extLst>
              <a:ext uri="{FF2B5EF4-FFF2-40B4-BE49-F238E27FC236}">
                <a16:creationId xmlns:a16="http://schemas.microsoft.com/office/drawing/2014/main" id="{38411531-4A5A-AE6E-EA6E-97EA382E876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7">
            <a:extLst>
              <a:ext uri="{FF2B5EF4-FFF2-40B4-BE49-F238E27FC236}">
                <a16:creationId xmlns:a16="http://schemas.microsoft.com/office/drawing/2014/main" id="{AB3EF04E-4587-46E2-12F4-6A51AD44F268}"/>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p27">
            <a:extLst>
              <a:ext uri="{FF2B5EF4-FFF2-40B4-BE49-F238E27FC236}">
                <a16:creationId xmlns:a16="http://schemas.microsoft.com/office/drawing/2014/main" id="{F52EE7D6-B3C4-F76A-FE6B-7D882156C60D}"/>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p27">
            <a:extLst>
              <a:ext uri="{FF2B5EF4-FFF2-40B4-BE49-F238E27FC236}">
                <a16:creationId xmlns:a16="http://schemas.microsoft.com/office/drawing/2014/main" id="{2CB07327-2C14-8205-ED1F-A45E949254C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p27">
            <a:extLst>
              <a:ext uri="{FF2B5EF4-FFF2-40B4-BE49-F238E27FC236}">
                <a16:creationId xmlns:a16="http://schemas.microsoft.com/office/drawing/2014/main" id="{0668AFA0-FF9A-01B1-2766-D1660B5AE645}"/>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p27">
            <a:extLst>
              <a:ext uri="{FF2B5EF4-FFF2-40B4-BE49-F238E27FC236}">
                <a16:creationId xmlns:a16="http://schemas.microsoft.com/office/drawing/2014/main" id="{CD77E165-2DBE-2F36-AB46-0AC198033803}"/>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p27">
            <a:extLst>
              <a:ext uri="{FF2B5EF4-FFF2-40B4-BE49-F238E27FC236}">
                <a16:creationId xmlns:a16="http://schemas.microsoft.com/office/drawing/2014/main" id="{A1F8BA84-3C16-1559-84A3-BEB667AAFDB1}"/>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4" name="Google Shape;243;p27">
            <a:extLst>
              <a:ext uri="{FF2B5EF4-FFF2-40B4-BE49-F238E27FC236}">
                <a16:creationId xmlns:a16="http://schemas.microsoft.com/office/drawing/2014/main" id="{7D1825B0-DAAF-6ECA-84FB-708702B87717}"/>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5" name="Google Shape;244;p27">
            <a:extLst>
              <a:ext uri="{FF2B5EF4-FFF2-40B4-BE49-F238E27FC236}">
                <a16:creationId xmlns:a16="http://schemas.microsoft.com/office/drawing/2014/main" id="{13BE60ED-D13B-A966-95BA-98E65FEDB497}"/>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6" name="Google Shape;247;p27">
            <a:extLst>
              <a:ext uri="{FF2B5EF4-FFF2-40B4-BE49-F238E27FC236}">
                <a16:creationId xmlns:a16="http://schemas.microsoft.com/office/drawing/2014/main" id="{73D79CEB-C884-E176-357D-89F9DCAD589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8;p27">
            <a:extLst>
              <a:ext uri="{FF2B5EF4-FFF2-40B4-BE49-F238E27FC236}">
                <a16:creationId xmlns:a16="http://schemas.microsoft.com/office/drawing/2014/main" id="{B79F614E-18C6-59E4-2BF5-8E7442FBA8D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8" name="Google Shape;250;p27">
            <a:extLst>
              <a:ext uri="{FF2B5EF4-FFF2-40B4-BE49-F238E27FC236}">
                <a16:creationId xmlns:a16="http://schemas.microsoft.com/office/drawing/2014/main" id="{1DE4AE04-2CC0-5769-4488-DA592164A232}"/>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39" name="Google Shape;250;p27">
            <a:extLst>
              <a:ext uri="{FF2B5EF4-FFF2-40B4-BE49-F238E27FC236}">
                <a16:creationId xmlns:a16="http://schemas.microsoft.com/office/drawing/2014/main" id="{59804ADF-C32D-7AB5-FBF0-9A4267B148D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0" name="Google Shape;225;p27">
            <a:extLst>
              <a:ext uri="{FF2B5EF4-FFF2-40B4-BE49-F238E27FC236}">
                <a16:creationId xmlns:a16="http://schemas.microsoft.com/office/drawing/2014/main" id="{57E6DFC6-F3D4-BD18-4028-F8DD9DBE05ED}"/>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47;p27">
            <a:extLst>
              <a:ext uri="{FF2B5EF4-FFF2-40B4-BE49-F238E27FC236}">
                <a16:creationId xmlns:a16="http://schemas.microsoft.com/office/drawing/2014/main" id="{4D8FC46F-3052-6967-6905-AC531B9C22C3}"/>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2" name="Graphic 410" descr="Back with solid fill">
            <a:hlinkClick r:id="rId4" action="ppaction://hlinksldjump"/>
            <a:extLst>
              <a:ext uri="{FF2B5EF4-FFF2-40B4-BE49-F238E27FC236}">
                <a16:creationId xmlns:a16="http://schemas.microsoft.com/office/drawing/2014/main" id="{AECCEE25-3532-954E-C1AD-6E403C490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121706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3" y="680318"/>
            <a:ext cx="2218772"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Why is it called FreeBSD?</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0253" y="1192804"/>
            <a:ext cx="7946368" cy="329273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The name "FreeBSD" comes from its connection to the Berkeley Software Distribution (BSD) UNIX operating system, which has a significant impact on open-source software. The term "Free" in FreeBSD represents its dedication to free and open-source software principles, allowing users the freedom to study, change, and share the code.</a:t>
            </a: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p:txBody>
      </p:sp>
      <p:pic>
        <p:nvPicPr>
          <p:cNvPr id="33" name="Picture 32">
            <a:extLst>
              <a:ext uri="{FF2B5EF4-FFF2-40B4-BE49-F238E27FC236}">
                <a16:creationId xmlns:a16="http://schemas.microsoft.com/office/drawing/2014/main" id="{51C2D95C-D398-C5D0-8940-1ED2580C541A}"/>
              </a:ext>
            </a:extLst>
          </p:cNvPr>
          <p:cNvPicPr>
            <a:picLocks noChangeAspect="1"/>
          </p:cNvPicPr>
          <p:nvPr/>
        </p:nvPicPr>
        <p:blipFill>
          <a:blip r:embed="rId3"/>
          <a:stretch>
            <a:fillRect/>
          </a:stretch>
        </p:blipFill>
        <p:spPr>
          <a:xfrm>
            <a:off x="6490819" y="2571750"/>
            <a:ext cx="1842814" cy="1902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4E94FBB3-E4E7-689D-F3F2-BF11DF0225D3}"/>
              </a:ext>
            </a:extLst>
          </p:cNvPr>
          <p:cNvSpPr txBox="1"/>
          <p:nvPr/>
        </p:nvSpPr>
        <p:spPr>
          <a:xfrm>
            <a:off x="1003218" y="3226292"/>
            <a:ext cx="4572000" cy="81724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pPr algn="ctr"/>
            <a:r>
              <a:rPr lang="en-US" i="0" dirty="0">
                <a:solidFill>
                  <a:schemeClr val="tx1"/>
                </a:solidFill>
                <a:effectLst/>
                <a:latin typeface="Abel" panose="02000506030000020004" pitchFamily="2" charset="0"/>
              </a:rPr>
              <a:t>It is worth pointing out that the word "free" is being used in two ways here: one meaning "at no cost" and the other meaning "do whatever you like".</a:t>
            </a:r>
            <a:endParaRPr lang="en-US" dirty="0">
              <a:solidFill>
                <a:schemeClr val="tx1"/>
              </a:solidFill>
              <a:latin typeface="Abel" panose="02000506030000020004" pitchFamily="2" charset="0"/>
            </a:endParaRPr>
          </a:p>
        </p:txBody>
      </p:sp>
      <p:sp>
        <p:nvSpPr>
          <p:cNvPr id="2" name="Google Shape;224;p27">
            <a:extLst>
              <a:ext uri="{FF2B5EF4-FFF2-40B4-BE49-F238E27FC236}">
                <a16:creationId xmlns:a16="http://schemas.microsoft.com/office/drawing/2014/main" id="{54FB43F0-100C-59F3-302A-6BDE11492DD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D7CE0AD8-ACA8-3411-CBFF-6BB9C2D6BEC4}"/>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p27">
            <a:extLst>
              <a:ext uri="{FF2B5EF4-FFF2-40B4-BE49-F238E27FC236}">
                <a16:creationId xmlns:a16="http://schemas.microsoft.com/office/drawing/2014/main" id="{173FA369-544F-33FB-CD67-326D58FCC7D6}"/>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27">
            <a:extLst>
              <a:ext uri="{FF2B5EF4-FFF2-40B4-BE49-F238E27FC236}">
                <a16:creationId xmlns:a16="http://schemas.microsoft.com/office/drawing/2014/main" id="{238DFF2A-BA67-DA4D-6FC0-7FC7F96C2315}"/>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p27">
            <a:extLst>
              <a:ext uri="{FF2B5EF4-FFF2-40B4-BE49-F238E27FC236}">
                <a16:creationId xmlns:a16="http://schemas.microsoft.com/office/drawing/2014/main" id="{E9E90F34-B546-8870-82D2-827E52492415}"/>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p27">
            <a:extLst>
              <a:ext uri="{FF2B5EF4-FFF2-40B4-BE49-F238E27FC236}">
                <a16:creationId xmlns:a16="http://schemas.microsoft.com/office/drawing/2014/main" id="{60612BF4-9F6F-41F6-2E38-078608C04162}"/>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p27">
            <a:extLst>
              <a:ext uri="{FF2B5EF4-FFF2-40B4-BE49-F238E27FC236}">
                <a16:creationId xmlns:a16="http://schemas.microsoft.com/office/drawing/2014/main" id="{00C6D635-E586-8718-D396-7A9D4792C25A}"/>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p27">
            <a:extLst>
              <a:ext uri="{FF2B5EF4-FFF2-40B4-BE49-F238E27FC236}">
                <a16:creationId xmlns:a16="http://schemas.microsoft.com/office/drawing/2014/main" id="{4BCE9E56-67B2-8AF4-AFAE-96FB20720AD4}"/>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2;p27">
            <a:extLst>
              <a:ext uri="{FF2B5EF4-FFF2-40B4-BE49-F238E27FC236}">
                <a16:creationId xmlns:a16="http://schemas.microsoft.com/office/drawing/2014/main" id="{5C2B3AB3-F335-A631-A830-08A3AD039C2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0" name="Google Shape;243;p27">
            <a:extLst>
              <a:ext uri="{FF2B5EF4-FFF2-40B4-BE49-F238E27FC236}">
                <a16:creationId xmlns:a16="http://schemas.microsoft.com/office/drawing/2014/main" id="{349917F9-13A5-5A86-2D63-1A8BC57210A2}"/>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1" name="Google Shape;244;p27">
            <a:extLst>
              <a:ext uri="{FF2B5EF4-FFF2-40B4-BE49-F238E27FC236}">
                <a16:creationId xmlns:a16="http://schemas.microsoft.com/office/drawing/2014/main" id="{DB0C42DC-00BC-93DE-A957-4C38BDB52E7E}"/>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2" name="Google Shape;247;p27">
            <a:extLst>
              <a:ext uri="{FF2B5EF4-FFF2-40B4-BE49-F238E27FC236}">
                <a16:creationId xmlns:a16="http://schemas.microsoft.com/office/drawing/2014/main" id="{DF25BC75-7A27-8D21-30C3-4319BBD53DAD}"/>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p27">
            <a:extLst>
              <a:ext uri="{FF2B5EF4-FFF2-40B4-BE49-F238E27FC236}">
                <a16:creationId xmlns:a16="http://schemas.microsoft.com/office/drawing/2014/main" id="{C1941C19-FC3E-7D8E-4B3E-C768F8EB8FC6}"/>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4" name="Google Shape;250;p27">
            <a:extLst>
              <a:ext uri="{FF2B5EF4-FFF2-40B4-BE49-F238E27FC236}">
                <a16:creationId xmlns:a16="http://schemas.microsoft.com/office/drawing/2014/main" id="{CFF31B55-7017-E0FC-96D1-F92F04701C56}"/>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5" name="Graphic 24" descr="Back with solid fill">
            <a:hlinkClick r:id="rId4" action="ppaction://hlinksldjump"/>
            <a:extLst>
              <a:ext uri="{FF2B5EF4-FFF2-40B4-BE49-F238E27FC236}">
                <a16:creationId xmlns:a16="http://schemas.microsoft.com/office/drawing/2014/main" id="{55835FB7-5441-7B75-B8D0-61190E4AAF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45" y="-23796"/>
            <a:ext cx="393405" cy="393405"/>
          </a:xfrm>
          <a:prstGeom prst="rect">
            <a:avLst/>
          </a:prstGeom>
        </p:spPr>
      </p:pic>
      <p:sp>
        <p:nvSpPr>
          <p:cNvPr id="26" name="Google Shape;224;p27">
            <a:extLst>
              <a:ext uri="{FF2B5EF4-FFF2-40B4-BE49-F238E27FC236}">
                <a16:creationId xmlns:a16="http://schemas.microsoft.com/office/drawing/2014/main" id="{148D9CBE-01FE-462E-CB9C-7274654EFD72}"/>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27">
            <a:extLst>
              <a:ext uri="{FF2B5EF4-FFF2-40B4-BE49-F238E27FC236}">
                <a16:creationId xmlns:a16="http://schemas.microsoft.com/office/drawing/2014/main" id="{77300E88-D93C-9504-BBF6-D03287CE514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27">
            <a:extLst>
              <a:ext uri="{FF2B5EF4-FFF2-40B4-BE49-F238E27FC236}">
                <a16:creationId xmlns:a16="http://schemas.microsoft.com/office/drawing/2014/main" id="{BB271BFA-128C-D895-FCD0-B2EB413E5C3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27">
            <a:extLst>
              <a:ext uri="{FF2B5EF4-FFF2-40B4-BE49-F238E27FC236}">
                <a16:creationId xmlns:a16="http://schemas.microsoft.com/office/drawing/2014/main" id="{24F1B9AA-B1C4-A540-649E-95901ED6ABE1}"/>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27">
            <a:extLst>
              <a:ext uri="{FF2B5EF4-FFF2-40B4-BE49-F238E27FC236}">
                <a16:creationId xmlns:a16="http://schemas.microsoft.com/office/drawing/2014/main" id="{AE562A39-297C-2077-2423-25DC6FDF19F1}"/>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p27">
            <a:extLst>
              <a:ext uri="{FF2B5EF4-FFF2-40B4-BE49-F238E27FC236}">
                <a16:creationId xmlns:a16="http://schemas.microsoft.com/office/drawing/2014/main" id="{14228AF2-6E34-5447-7381-B4B4FD30E322}"/>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p27">
            <a:extLst>
              <a:ext uri="{FF2B5EF4-FFF2-40B4-BE49-F238E27FC236}">
                <a16:creationId xmlns:a16="http://schemas.microsoft.com/office/drawing/2014/main" id="{12A5E68D-D165-CBE2-1BBF-C331038A1487}"/>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2;p27">
            <a:extLst>
              <a:ext uri="{FF2B5EF4-FFF2-40B4-BE49-F238E27FC236}">
                <a16:creationId xmlns:a16="http://schemas.microsoft.com/office/drawing/2014/main" id="{00F65239-DAB0-FB8B-B3A9-CABEC58AAD7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52" name="Google Shape;243;p27">
            <a:extLst>
              <a:ext uri="{FF2B5EF4-FFF2-40B4-BE49-F238E27FC236}">
                <a16:creationId xmlns:a16="http://schemas.microsoft.com/office/drawing/2014/main" id="{28A4D7BD-2B49-4CC2-9B4D-004202159C5B}"/>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53" name="Google Shape;244;p27">
            <a:extLst>
              <a:ext uri="{FF2B5EF4-FFF2-40B4-BE49-F238E27FC236}">
                <a16:creationId xmlns:a16="http://schemas.microsoft.com/office/drawing/2014/main" id="{5C9B5F62-58D9-68F6-EB2D-D0193F9A5846}"/>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54" name="Google Shape;247;p27">
            <a:extLst>
              <a:ext uri="{FF2B5EF4-FFF2-40B4-BE49-F238E27FC236}">
                <a16:creationId xmlns:a16="http://schemas.microsoft.com/office/drawing/2014/main" id="{36C4F3C6-B311-9003-E97A-71EB2796440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7">
            <a:extLst>
              <a:ext uri="{FF2B5EF4-FFF2-40B4-BE49-F238E27FC236}">
                <a16:creationId xmlns:a16="http://schemas.microsoft.com/office/drawing/2014/main" id="{48573926-A15F-CAA7-2456-468D7642122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56" name="Google Shape;250;p27">
            <a:extLst>
              <a:ext uri="{FF2B5EF4-FFF2-40B4-BE49-F238E27FC236}">
                <a16:creationId xmlns:a16="http://schemas.microsoft.com/office/drawing/2014/main" id="{0B1779BA-DACB-5AEF-8D51-4F5B5F0A1F0A}"/>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57" name="Google Shape;250;p27">
            <a:extLst>
              <a:ext uri="{FF2B5EF4-FFF2-40B4-BE49-F238E27FC236}">
                <a16:creationId xmlns:a16="http://schemas.microsoft.com/office/drawing/2014/main" id="{5F59AF72-A2F3-1EC8-1F19-9AEA6155DEEA}"/>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58" name="Google Shape;225;p27">
            <a:extLst>
              <a:ext uri="{FF2B5EF4-FFF2-40B4-BE49-F238E27FC236}">
                <a16:creationId xmlns:a16="http://schemas.microsoft.com/office/drawing/2014/main" id="{BC08BBF3-4CA5-3DCA-F3AD-FA97F3AFC65E}"/>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7;p27">
            <a:extLst>
              <a:ext uri="{FF2B5EF4-FFF2-40B4-BE49-F238E27FC236}">
                <a16:creationId xmlns:a16="http://schemas.microsoft.com/office/drawing/2014/main" id="{3B2FE7E7-066B-A181-0839-988DFE5EFDBF}"/>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60" name="Graphic 410" descr="Back with solid fill">
            <a:hlinkClick r:id="rId4" action="ppaction://hlinksldjump"/>
            <a:extLst>
              <a:ext uri="{FF2B5EF4-FFF2-40B4-BE49-F238E27FC236}">
                <a16:creationId xmlns:a16="http://schemas.microsoft.com/office/drawing/2014/main" id="{51321DE4-6EA2-6A2E-407D-678CB2BC96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756692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154702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Introduction</a:t>
            </a:r>
            <a:r>
              <a:rPr lang="en-US" sz="1800" b="1" dirty="0">
                <a:solidFill>
                  <a:schemeClr val="tx1"/>
                </a:solidFill>
                <a:latin typeface="Abel" panose="02000506030000020004" pitchFamily="2" charset="0"/>
              </a:rPr>
              <a:t> </a:t>
            </a:r>
          </a:p>
        </p:txBody>
      </p:sp>
      <p:sp>
        <p:nvSpPr>
          <p:cNvPr id="13" name="Google Shape;224;p27">
            <a:extLst>
              <a:ext uri="{FF2B5EF4-FFF2-40B4-BE49-F238E27FC236}">
                <a16:creationId xmlns:a16="http://schemas.microsoft.com/office/drawing/2014/main" id="{AE07C673-99E7-2F4B-2654-8E913CBE324B}"/>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5;p27">
            <a:extLst>
              <a:ext uri="{FF2B5EF4-FFF2-40B4-BE49-F238E27FC236}">
                <a16:creationId xmlns:a16="http://schemas.microsoft.com/office/drawing/2014/main" id="{D050EDA1-E7E2-7BA1-86DE-2FAE36532D56}"/>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6;p27">
            <a:extLst>
              <a:ext uri="{FF2B5EF4-FFF2-40B4-BE49-F238E27FC236}">
                <a16:creationId xmlns:a16="http://schemas.microsoft.com/office/drawing/2014/main" id="{D09830D7-43F7-9783-2BEB-440F76233DDA}"/>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p27">
            <a:extLst>
              <a:ext uri="{FF2B5EF4-FFF2-40B4-BE49-F238E27FC236}">
                <a16:creationId xmlns:a16="http://schemas.microsoft.com/office/drawing/2014/main" id="{D4DEBB5C-CFF4-73D1-AAA7-E0276C3DED41}"/>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p27">
            <a:extLst>
              <a:ext uri="{FF2B5EF4-FFF2-40B4-BE49-F238E27FC236}">
                <a16:creationId xmlns:a16="http://schemas.microsoft.com/office/drawing/2014/main" id="{B9C6A51C-862A-0775-76E8-8C3C45EF0886}"/>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p27">
            <a:extLst>
              <a:ext uri="{FF2B5EF4-FFF2-40B4-BE49-F238E27FC236}">
                <a16:creationId xmlns:a16="http://schemas.microsoft.com/office/drawing/2014/main" id="{7143E723-3ACD-3A2C-52CE-26939EFD45E5}"/>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p27">
            <a:extLst>
              <a:ext uri="{FF2B5EF4-FFF2-40B4-BE49-F238E27FC236}">
                <a16:creationId xmlns:a16="http://schemas.microsoft.com/office/drawing/2014/main" id="{31C47801-11A6-E83C-B972-086D1A74F673}"/>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p27">
            <a:extLst>
              <a:ext uri="{FF2B5EF4-FFF2-40B4-BE49-F238E27FC236}">
                <a16:creationId xmlns:a16="http://schemas.microsoft.com/office/drawing/2014/main" id="{0AFFB0A6-03CE-723F-CDBF-15DC470B1D8F}"/>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p27">
            <a:extLst>
              <a:ext uri="{FF2B5EF4-FFF2-40B4-BE49-F238E27FC236}">
                <a16:creationId xmlns:a16="http://schemas.microsoft.com/office/drawing/2014/main" id="{5156DA91-58F0-5820-EB58-51C72838D78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2" name="Google Shape;243;p27">
            <a:extLst>
              <a:ext uri="{FF2B5EF4-FFF2-40B4-BE49-F238E27FC236}">
                <a16:creationId xmlns:a16="http://schemas.microsoft.com/office/drawing/2014/main" id="{51434F35-E5C4-78B6-2154-2BFEA1C76BD9}"/>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Evolution </a:t>
            </a:r>
            <a:endParaRPr sz="1200" dirty="0">
              <a:solidFill>
                <a:schemeClr val="dk1"/>
              </a:solidFill>
              <a:latin typeface="Abel"/>
              <a:ea typeface="Abel"/>
              <a:cs typeface="Abel"/>
              <a:sym typeface="Abel"/>
            </a:endParaRPr>
          </a:p>
        </p:txBody>
      </p:sp>
      <p:sp>
        <p:nvSpPr>
          <p:cNvPr id="23" name="Google Shape;244;p27">
            <a:extLst>
              <a:ext uri="{FF2B5EF4-FFF2-40B4-BE49-F238E27FC236}">
                <a16:creationId xmlns:a16="http://schemas.microsoft.com/office/drawing/2014/main" id="{734C5E27-60A3-A63C-7575-4D7A7776833D}"/>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4" name="Google Shape;247;p27">
            <a:extLst>
              <a:ext uri="{FF2B5EF4-FFF2-40B4-BE49-F238E27FC236}">
                <a16:creationId xmlns:a16="http://schemas.microsoft.com/office/drawing/2014/main" id="{4C2AB34B-EAC7-0AA8-F475-B276D29C7FD5}"/>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p27">
            <a:extLst>
              <a:ext uri="{FF2B5EF4-FFF2-40B4-BE49-F238E27FC236}">
                <a16:creationId xmlns:a16="http://schemas.microsoft.com/office/drawing/2014/main" id="{3846D07C-DFFF-AED4-ADE5-3C019869CC0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6" name="Google Shape;249;p27">
            <a:extLst>
              <a:ext uri="{FF2B5EF4-FFF2-40B4-BE49-F238E27FC236}">
                <a16:creationId xmlns:a16="http://schemas.microsoft.com/office/drawing/2014/main" id="{88EBA02F-791D-D30C-9875-D35E6DED9D85}"/>
              </a:ext>
            </a:extLst>
          </p:cNvPr>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Security</a:t>
            </a:r>
            <a:endParaRPr sz="1200" dirty="0">
              <a:solidFill>
                <a:schemeClr val="dk1"/>
              </a:solidFill>
              <a:latin typeface="Abel"/>
              <a:ea typeface="Abel"/>
              <a:cs typeface="Abel"/>
              <a:sym typeface="Abel"/>
            </a:endParaRPr>
          </a:p>
        </p:txBody>
      </p:sp>
      <p:sp>
        <p:nvSpPr>
          <p:cNvPr id="27" name="Google Shape;250;p27">
            <a:extLst>
              <a:ext uri="{FF2B5EF4-FFF2-40B4-BE49-F238E27FC236}">
                <a16:creationId xmlns:a16="http://schemas.microsoft.com/office/drawing/2014/main" id="{417E93E8-6278-AD44-7130-506029A0DDBE}"/>
              </a:ext>
            </a:extLst>
          </p:cNvPr>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28" name="Graphic 27" descr="Back with solid fill">
            <a:hlinkClick r:id="rId3" action="ppaction://hlinksldjump"/>
            <a:extLst>
              <a:ext uri="{FF2B5EF4-FFF2-40B4-BE49-F238E27FC236}">
                <a16:creationId xmlns:a16="http://schemas.microsoft.com/office/drawing/2014/main" id="{05EEFDBA-57D3-F3AA-8EB8-3E3F0B71D9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32" name="TextBox 31">
            <a:extLst>
              <a:ext uri="{FF2B5EF4-FFF2-40B4-BE49-F238E27FC236}">
                <a16:creationId xmlns:a16="http://schemas.microsoft.com/office/drawing/2014/main" id="{04FDB24F-7F38-3DB7-89D5-A36BE8F16E34}"/>
              </a:ext>
            </a:extLst>
          </p:cNvPr>
          <p:cNvSpPr txBox="1"/>
          <p:nvPr/>
        </p:nvSpPr>
        <p:spPr>
          <a:xfrm>
            <a:off x="598025" y="1151116"/>
            <a:ext cx="7946368" cy="2333685"/>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free and open-source operating system like Unix. It works on different types of computers, offering various useful features that modern systems usually have. These features include doing many things at once, protecting memory, allowing many people to use the computer at the same time, supporting different types of hardware, providing tools for software development in many languages, and offering desktop features using systems like X Window, KDE, or GNOME.</a:t>
            </a:r>
          </a:p>
        </p:txBody>
      </p:sp>
      <p:pic>
        <p:nvPicPr>
          <p:cNvPr id="2050" name="Picture 2">
            <a:extLst>
              <a:ext uri="{FF2B5EF4-FFF2-40B4-BE49-F238E27FC236}">
                <a16:creationId xmlns:a16="http://schemas.microsoft.com/office/drawing/2014/main" id="{88434232-5B19-234B-0EF7-00167E2FE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09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4" y="680318"/>
            <a:ext cx="2315900"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What Can FreeBSD Do?</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8025" y="1330996"/>
            <a:ext cx="7946368" cy="1054953"/>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is a flexible system used for many things, from software development to controlling machinery and adjusting satellite antennas. It's free and can be customized a lot.</a:t>
            </a:r>
          </a:p>
        </p:txBody>
      </p:sp>
      <p:sp>
        <p:nvSpPr>
          <p:cNvPr id="4" name="TextBox 3">
            <a:extLst>
              <a:ext uri="{FF2B5EF4-FFF2-40B4-BE49-F238E27FC236}">
                <a16:creationId xmlns:a16="http://schemas.microsoft.com/office/drawing/2014/main" id="{5AD4BEFE-AFA5-5700-B553-15B63DEB37A1}"/>
              </a:ext>
            </a:extLst>
          </p:cNvPr>
          <p:cNvSpPr txBox="1"/>
          <p:nvPr/>
        </p:nvSpPr>
        <p:spPr>
          <a:xfrm>
            <a:off x="1060575" y="2385949"/>
            <a:ext cx="7021267" cy="1815882"/>
          </a:xfrm>
          <a:prstGeom prst="rect">
            <a:avLst/>
          </a:prstGeom>
          <a:noFill/>
        </p:spPr>
        <p:txBody>
          <a:bodyPr wrap="square">
            <a:spAutoFit/>
          </a:bodyPr>
          <a:lstStyle/>
          <a:p>
            <a:pPr algn="l">
              <a:buFont typeface="+mj-lt"/>
              <a:buAutoNum type="arabicPeriod"/>
            </a:pPr>
            <a:r>
              <a:rPr lang="en-US" sz="1600" b="1" i="0" dirty="0">
                <a:solidFill>
                  <a:schemeClr val="bg1">
                    <a:lumMod val="50000"/>
                  </a:schemeClr>
                </a:solidFill>
                <a:effectLst/>
                <a:latin typeface="Abel" panose="02000506030000020004" pitchFamily="2" charset="0"/>
              </a:rPr>
              <a:t>Internet Services:</a:t>
            </a:r>
            <a:r>
              <a:rPr lang="en-US" sz="1600" i="0" dirty="0">
                <a:solidFill>
                  <a:schemeClr val="bg1">
                    <a:lumMod val="50000"/>
                  </a:schemeClr>
                </a:solidFill>
                <a:effectLst/>
                <a:latin typeface="Abel" panose="02000506030000020004" pitchFamily="2" charset="0"/>
              </a:rPr>
              <a:t> It's good for web, email, and storage servers.</a:t>
            </a:r>
          </a:p>
          <a:p>
            <a:pPr algn="l">
              <a:buFont typeface="+mj-lt"/>
              <a:buAutoNum type="arabicPeriod"/>
            </a:pPr>
            <a:r>
              <a:rPr lang="en-US" sz="1600" b="1" i="0" dirty="0">
                <a:solidFill>
                  <a:schemeClr val="bg1">
                    <a:lumMod val="50000"/>
                  </a:schemeClr>
                </a:solidFill>
                <a:effectLst/>
                <a:latin typeface="Abel" panose="02000506030000020004" pitchFamily="2" charset="0"/>
              </a:rPr>
              <a:t>Education:</a:t>
            </a:r>
            <a:r>
              <a:rPr lang="en-US" sz="1600" i="0" dirty="0">
                <a:solidFill>
                  <a:schemeClr val="bg1">
                    <a:lumMod val="50000"/>
                  </a:schemeClr>
                </a:solidFill>
                <a:effectLst/>
                <a:latin typeface="Abel" panose="02000506030000020004" pitchFamily="2" charset="0"/>
              </a:rPr>
              <a:t> Great for learning about computers and software.</a:t>
            </a:r>
          </a:p>
          <a:p>
            <a:pPr algn="l">
              <a:buFont typeface="+mj-lt"/>
              <a:buAutoNum type="arabicPeriod"/>
            </a:pPr>
            <a:r>
              <a:rPr lang="en-US" sz="1600" b="1" i="0" dirty="0">
                <a:solidFill>
                  <a:schemeClr val="bg1">
                    <a:lumMod val="50000"/>
                  </a:schemeClr>
                </a:solidFill>
                <a:effectLst/>
                <a:latin typeface="Abel" panose="02000506030000020004" pitchFamily="2" charset="0"/>
              </a:rPr>
              <a:t>Research:</a:t>
            </a:r>
            <a:r>
              <a:rPr lang="en-US" sz="1600" i="0" dirty="0">
                <a:solidFill>
                  <a:schemeClr val="bg1">
                    <a:lumMod val="50000"/>
                  </a:schemeClr>
                </a:solidFill>
                <a:effectLst/>
                <a:latin typeface="Abel" panose="02000506030000020004" pitchFamily="2" charset="0"/>
              </a:rPr>
              <a:t> Helps study computers and collaborate on projects.</a:t>
            </a:r>
          </a:p>
          <a:p>
            <a:pPr algn="l">
              <a:buFont typeface="+mj-lt"/>
              <a:buAutoNum type="arabicPeriod"/>
            </a:pPr>
            <a:r>
              <a:rPr lang="en-US" sz="1600" b="1" i="0" dirty="0">
                <a:solidFill>
                  <a:schemeClr val="bg1">
                    <a:lumMod val="50000"/>
                  </a:schemeClr>
                </a:solidFill>
                <a:effectLst/>
                <a:latin typeface="Abel" panose="02000506030000020004" pitchFamily="2" charset="0"/>
              </a:rPr>
              <a:t>Networking:</a:t>
            </a:r>
            <a:r>
              <a:rPr lang="en-US" sz="1600" i="0" dirty="0">
                <a:solidFill>
                  <a:schemeClr val="bg1">
                    <a:lumMod val="50000"/>
                  </a:schemeClr>
                </a:solidFill>
                <a:effectLst/>
                <a:latin typeface="Abel" panose="02000506030000020004" pitchFamily="2" charset="0"/>
              </a:rPr>
              <a:t> Turns an old computer into a router or firewall.</a:t>
            </a:r>
          </a:p>
          <a:p>
            <a:pPr algn="l">
              <a:buFont typeface="+mj-lt"/>
              <a:buAutoNum type="arabicPeriod"/>
            </a:pPr>
            <a:r>
              <a:rPr lang="en-US" sz="1600" b="1" i="0" dirty="0">
                <a:solidFill>
                  <a:schemeClr val="bg1">
                    <a:lumMod val="50000"/>
                  </a:schemeClr>
                </a:solidFill>
                <a:effectLst/>
                <a:latin typeface="Abel" panose="02000506030000020004" pitchFamily="2" charset="0"/>
              </a:rPr>
              <a:t>Embedded Systems:</a:t>
            </a:r>
            <a:r>
              <a:rPr lang="en-US" sz="1600" i="0" dirty="0">
                <a:solidFill>
                  <a:schemeClr val="bg1">
                    <a:lumMod val="50000"/>
                  </a:schemeClr>
                </a:solidFill>
                <a:effectLst/>
                <a:latin typeface="Abel" panose="02000506030000020004" pitchFamily="2" charset="0"/>
              </a:rPr>
              <a:t> Useful for making small devices like routers.</a:t>
            </a:r>
          </a:p>
          <a:p>
            <a:pPr algn="l">
              <a:buFont typeface="+mj-lt"/>
              <a:buAutoNum type="arabicPeriod"/>
            </a:pPr>
            <a:r>
              <a:rPr lang="en-US" sz="1600" b="1" i="0" dirty="0">
                <a:solidFill>
                  <a:schemeClr val="bg1">
                    <a:lumMod val="50000"/>
                  </a:schemeClr>
                </a:solidFill>
                <a:effectLst/>
                <a:latin typeface="Abel" panose="02000506030000020004" pitchFamily="2" charset="0"/>
              </a:rPr>
              <a:t>Desktop Use:</a:t>
            </a:r>
            <a:r>
              <a:rPr lang="en-US" sz="1600" i="0" dirty="0">
                <a:solidFill>
                  <a:schemeClr val="bg1">
                    <a:lumMod val="50000"/>
                  </a:schemeClr>
                </a:solidFill>
                <a:effectLst/>
                <a:latin typeface="Abel" panose="02000506030000020004" pitchFamily="2" charset="0"/>
              </a:rPr>
              <a:t> Works for basic computer use and can be set up cheaply.</a:t>
            </a:r>
          </a:p>
          <a:p>
            <a:pPr algn="l">
              <a:buFont typeface="+mj-lt"/>
              <a:buAutoNum type="arabicPeriod"/>
            </a:pPr>
            <a:r>
              <a:rPr lang="en-US" sz="1600" b="1" i="0" dirty="0">
                <a:solidFill>
                  <a:schemeClr val="bg1">
                    <a:lumMod val="50000"/>
                  </a:schemeClr>
                </a:solidFill>
                <a:effectLst/>
                <a:latin typeface="Abel" panose="02000506030000020004" pitchFamily="2" charset="0"/>
              </a:rPr>
              <a:t>Software Development:</a:t>
            </a:r>
            <a:r>
              <a:rPr lang="en-US" sz="1600" i="0" dirty="0">
                <a:solidFill>
                  <a:schemeClr val="bg1">
                    <a:lumMod val="50000"/>
                  </a:schemeClr>
                </a:solidFill>
                <a:effectLst/>
                <a:latin typeface="Abel" panose="02000506030000020004" pitchFamily="2" charset="0"/>
              </a:rPr>
              <a:t> Comes with tools for making software in different languages.</a:t>
            </a:r>
          </a:p>
        </p:txBody>
      </p:sp>
      <p:sp>
        <p:nvSpPr>
          <p:cNvPr id="2" name="Google Shape;224;p27">
            <a:extLst>
              <a:ext uri="{FF2B5EF4-FFF2-40B4-BE49-F238E27FC236}">
                <a16:creationId xmlns:a16="http://schemas.microsoft.com/office/drawing/2014/main" id="{7BBC3D12-CD97-1180-41F0-40226ED5BEF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27">
            <a:extLst>
              <a:ext uri="{FF2B5EF4-FFF2-40B4-BE49-F238E27FC236}">
                <a16:creationId xmlns:a16="http://schemas.microsoft.com/office/drawing/2014/main" id="{19C269C5-3554-5DE9-67D0-25B46004CA5C}"/>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6;p27">
            <a:extLst>
              <a:ext uri="{FF2B5EF4-FFF2-40B4-BE49-F238E27FC236}">
                <a16:creationId xmlns:a16="http://schemas.microsoft.com/office/drawing/2014/main" id="{708698D2-65E2-E211-63A9-200AA0F189C4}"/>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7;p27">
            <a:extLst>
              <a:ext uri="{FF2B5EF4-FFF2-40B4-BE49-F238E27FC236}">
                <a16:creationId xmlns:a16="http://schemas.microsoft.com/office/drawing/2014/main" id="{BE52EE4B-D374-413A-1F77-28FF042F002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p27">
            <a:extLst>
              <a:ext uri="{FF2B5EF4-FFF2-40B4-BE49-F238E27FC236}">
                <a16:creationId xmlns:a16="http://schemas.microsoft.com/office/drawing/2014/main" id="{1EF75F21-18CF-1777-8ECC-B04C6F75C34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p27">
            <a:extLst>
              <a:ext uri="{FF2B5EF4-FFF2-40B4-BE49-F238E27FC236}">
                <a16:creationId xmlns:a16="http://schemas.microsoft.com/office/drawing/2014/main" id="{42F6002E-B216-34FA-C36C-D9411A9E584D}"/>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p27">
            <a:extLst>
              <a:ext uri="{FF2B5EF4-FFF2-40B4-BE49-F238E27FC236}">
                <a16:creationId xmlns:a16="http://schemas.microsoft.com/office/drawing/2014/main" id="{87C1C090-05FE-BEC2-F2E7-E5C32991D19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p27">
            <a:extLst>
              <a:ext uri="{FF2B5EF4-FFF2-40B4-BE49-F238E27FC236}">
                <a16:creationId xmlns:a16="http://schemas.microsoft.com/office/drawing/2014/main" id="{7076257D-8C1C-B454-BE9A-C44C9E8A31C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2;p27">
            <a:extLst>
              <a:ext uri="{FF2B5EF4-FFF2-40B4-BE49-F238E27FC236}">
                <a16:creationId xmlns:a16="http://schemas.microsoft.com/office/drawing/2014/main" id="{296487E2-0EF7-92F1-173A-68EF33CD661E}"/>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0" name="Google Shape;243;p27">
            <a:extLst>
              <a:ext uri="{FF2B5EF4-FFF2-40B4-BE49-F238E27FC236}">
                <a16:creationId xmlns:a16="http://schemas.microsoft.com/office/drawing/2014/main" id="{9E83A7BD-399E-E55D-460F-4688FD3AB62A}"/>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1" name="Google Shape;244;p27">
            <a:extLst>
              <a:ext uri="{FF2B5EF4-FFF2-40B4-BE49-F238E27FC236}">
                <a16:creationId xmlns:a16="http://schemas.microsoft.com/office/drawing/2014/main" id="{91031318-AB84-30C4-3370-7B54650E1748}"/>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2" name="Google Shape;247;p27">
            <a:extLst>
              <a:ext uri="{FF2B5EF4-FFF2-40B4-BE49-F238E27FC236}">
                <a16:creationId xmlns:a16="http://schemas.microsoft.com/office/drawing/2014/main" id="{DC528C2A-067F-CA2D-D787-F59408BDC15C}"/>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p27">
            <a:extLst>
              <a:ext uri="{FF2B5EF4-FFF2-40B4-BE49-F238E27FC236}">
                <a16:creationId xmlns:a16="http://schemas.microsoft.com/office/drawing/2014/main" id="{CD6E20BB-2C9A-3735-B285-A89D2D7C3D4A}"/>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4" name="Google Shape;250;p27">
            <a:extLst>
              <a:ext uri="{FF2B5EF4-FFF2-40B4-BE49-F238E27FC236}">
                <a16:creationId xmlns:a16="http://schemas.microsoft.com/office/drawing/2014/main" id="{C8CC8EF9-63C9-51E0-B6A1-46953AB13B84}"/>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5" name="Graphic 24" descr="Back with solid fill">
            <a:hlinkClick r:id="rId3" action="ppaction://hlinksldjump"/>
            <a:extLst>
              <a:ext uri="{FF2B5EF4-FFF2-40B4-BE49-F238E27FC236}">
                <a16:creationId xmlns:a16="http://schemas.microsoft.com/office/drawing/2014/main" id="{7ACE8042-2539-A249-15FE-C32C08AA6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745" y="-23796"/>
            <a:ext cx="393405" cy="393405"/>
          </a:xfrm>
          <a:prstGeom prst="rect">
            <a:avLst/>
          </a:prstGeom>
        </p:spPr>
      </p:pic>
      <p:sp>
        <p:nvSpPr>
          <p:cNvPr id="26" name="Google Shape;224;p27">
            <a:extLst>
              <a:ext uri="{FF2B5EF4-FFF2-40B4-BE49-F238E27FC236}">
                <a16:creationId xmlns:a16="http://schemas.microsoft.com/office/drawing/2014/main" id="{CABA3716-8DC9-CAA1-8B04-8D3F5C33987A}"/>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6;p27">
            <a:extLst>
              <a:ext uri="{FF2B5EF4-FFF2-40B4-BE49-F238E27FC236}">
                <a16:creationId xmlns:a16="http://schemas.microsoft.com/office/drawing/2014/main" id="{D981AB65-A9DB-96AC-A9AA-C3C8136BCE55}"/>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7;p27">
            <a:extLst>
              <a:ext uri="{FF2B5EF4-FFF2-40B4-BE49-F238E27FC236}">
                <a16:creationId xmlns:a16="http://schemas.microsoft.com/office/drawing/2014/main" id="{B606ECB9-C82F-B3EF-4940-9C8C305D043D}"/>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p27">
            <a:extLst>
              <a:ext uri="{FF2B5EF4-FFF2-40B4-BE49-F238E27FC236}">
                <a16:creationId xmlns:a16="http://schemas.microsoft.com/office/drawing/2014/main" id="{78AA0ED5-9070-5B7D-A6AE-DF175E7D7874}"/>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p27">
            <a:extLst>
              <a:ext uri="{FF2B5EF4-FFF2-40B4-BE49-F238E27FC236}">
                <a16:creationId xmlns:a16="http://schemas.microsoft.com/office/drawing/2014/main" id="{3981FD98-B722-7407-6400-F2BA22AC303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p27">
            <a:extLst>
              <a:ext uri="{FF2B5EF4-FFF2-40B4-BE49-F238E27FC236}">
                <a16:creationId xmlns:a16="http://schemas.microsoft.com/office/drawing/2014/main" id="{78E5B7A7-389E-64B6-E3BE-6F3405E02034}"/>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p27">
            <a:extLst>
              <a:ext uri="{FF2B5EF4-FFF2-40B4-BE49-F238E27FC236}">
                <a16:creationId xmlns:a16="http://schemas.microsoft.com/office/drawing/2014/main" id="{5D25BB2B-BDB8-BA9F-802E-BEDA13D457C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p27">
            <a:extLst>
              <a:ext uri="{FF2B5EF4-FFF2-40B4-BE49-F238E27FC236}">
                <a16:creationId xmlns:a16="http://schemas.microsoft.com/office/drawing/2014/main" id="{01A5F89F-E805-B58F-D8B1-412E7E97F72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5" name="Google Shape;243;p27">
            <a:extLst>
              <a:ext uri="{FF2B5EF4-FFF2-40B4-BE49-F238E27FC236}">
                <a16:creationId xmlns:a16="http://schemas.microsoft.com/office/drawing/2014/main" id="{842B441F-719F-806B-4806-E4D09DEDABEC}"/>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36" name="Google Shape;244;p27">
            <a:extLst>
              <a:ext uri="{FF2B5EF4-FFF2-40B4-BE49-F238E27FC236}">
                <a16:creationId xmlns:a16="http://schemas.microsoft.com/office/drawing/2014/main" id="{D4C071E7-8B89-8D94-DF2E-C1F8BDBE624B}"/>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37" name="Google Shape;247;p27">
            <a:extLst>
              <a:ext uri="{FF2B5EF4-FFF2-40B4-BE49-F238E27FC236}">
                <a16:creationId xmlns:a16="http://schemas.microsoft.com/office/drawing/2014/main" id="{346DFC79-111B-A465-8554-FD200B1B409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p27">
            <a:extLst>
              <a:ext uri="{FF2B5EF4-FFF2-40B4-BE49-F238E27FC236}">
                <a16:creationId xmlns:a16="http://schemas.microsoft.com/office/drawing/2014/main" id="{D5A25756-9484-A734-8A0C-7C6FCC09E98C}"/>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39" name="Google Shape;250;p27">
            <a:extLst>
              <a:ext uri="{FF2B5EF4-FFF2-40B4-BE49-F238E27FC236}">
                <a16:creationId xmlns:a16="http://schemas.microsoft.com/office/drawing/2014/main" id="{EEB60EF8-8F09-8838-9401-6A8D20D9537D}"/>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0" name="Google Shape;250;p27">
            <a:extLst>
              <a:ext uri="{FF2B5EF4-FFF2-40B4-BE49-F238E27FC236}">
                <a16:creationId xmlns:a16="http://schemas.microsoft.com/office/drawing/2014/main" id="{CF3AD050-AD8C-CF56-D2D7-2A321560FC75}"/>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1" name="Google Shape;225;p27">
            <a:extLst>
              <a:ext uri="{FF2B5EF4-FFF2-40B4-BE49-F238E27FC236}">
                <a16:creationId xmlns:a16="http://schemas.microsoft.com/office/drawing/2014/main" id="{D2CC0948-B8DE-4238-F5E0-F395342C1AD2}"/>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47;p27">
            <a:extLst>
              <a:ext uri="{FF2B5EF4-FFF2-40B4-BE49-F238E27FC236}">
                <a16:creationId xmlns:a16="http://schemas.microsoft.com/office/drawing/2014/main" id="{99FB2271-58FD-8D0E-480E-DD6F7A03110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3" name="Graphic 410" descr="Back with solid fill">
            <a:hlinkClick r:id="rId3" action="ppaction://hlinksldjump"/>
            <a:extLst>
              <a:ext uri="{FF2B5EF4-FFF2-40B4-BE49-F238E27FC236}">
                <a16:creationId xmlns:a16="http://schemas.microsoft.com/office/drawing/2014/main" id="{35B718B8-9539-5C5B-97F5-DAAA30437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323550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06" name="Google Shape;406;p28"/>
          <p:cNvSpPr/>
          <p:nvPr/>
        </p:nvSpPr>
        <p:spPr>
          <a:xfrm>
            <a:off x="2242407" y="5338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2242407" y="2956457"/>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3;p30">
            <a:extLst>
              <a:ext uri="{FF2B5EF4-FFF2-40B4-BE49-F238E27FC236}">
                <a16:creationId xmlns:a16="http://schemas.microsoft.com/office/drawing/2014/main" id="{BB05049E-7C55-A589-B7B6-8269EFA79F41}"/>
              </a:ext>
            </a:extLst>
          </p:cNvPr>
          <p:cNvGrpSpPr/>
          <p:nvPr/>
        </p:nvGrpSpPr>
        <p:grpSpPr>
          <a:xfrm>
            <a:off x="445050" y="619129"/>
            <a:ext cx="8253900" cy="4016544"/>
            <a:chOff x="445050" y="393000"/>
            <a:chExt cx="8253900" cy="3347700"/>
          </a:xfrm>
        </p:grpSpPr>
        <p:sp>
          <p:nvSpPr>
            <p:cNvPr id="5" name="Google Shape;504;p30">
              <a:extLst>
                <a:ext uri="{FF2B5EF4-FFF2-40B4-BE49-F238E27FC236}">
                  <a16:creationId xmlns:a16="http://schemas.microsoft.com/office/drawing/2014/main" id="{6AA8D716-E808-286B-C128-14AC99064135}"/>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60579862-4F9C-7C3A-19A3-E374028E154B}"/>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5E167DFE-804B-12FE-CE99-F38C744EA859}"/>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FC6D0673-BBCF-E06A-CEA8-C18C09061A2A}"/>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0">
                <a:extLst>
                  <a:ext uri="{FF2B5EF4-FFF2-40B4-BE49-F238E27FC236}">
                    <a16:creationId xmlns:a16="http://schemas.microsoft.com/office/drawing/2014/main" id="{CA2D7C14-61B9-A7A5-80F8-AB7783825E28}"/>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30">
                <a:extLst>
                  <a:ext uri="{FF2B5EF4-FFF2-40B4-BE49-F238E27FC236}">
                    <a16:creationId xmlns:a16="http://schemas.microsoft.com/office/drawing/2014/main" id="{5A183AAB-1CC0-D25A-D6B6-DFDDA0BB8A08}"/>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itle 535">
            <a:extLst>
              <a:ext uri="{FF2B5EF4-FFF2-40B4-BE49-F238E27FC236}">
                <a16:creationId xmlns:a16="http://schemas.microsoft.com/office/drawing/2014/main" id="{426448BC-30FA-5CAF-DBB9-280B95ECB937}"/>
              </a:ext>
            </a:extLst>
          </p:cNvPr>
          <p:cNvSpPr txBox="1">
            <a:spLocks/>
          </p:cNvSpPr>
          <p:nvPr/>
        </p:nvSpPr>
        <p:spPr>
          <a:xfrm>
            <a:off x="1194523" y="680318"/>
            <a:ext cx="3272545" cy="246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dk1"/>
                </a:solidFill>
                <a:latin typeface="Abel" panose="02000506030000020004" pitchFamily="2" charset="0"/>
                <a:ea typeface="Abel"/>
                <a:cs typeface="Abel"/>
                <a:sym typeface="Abel"/>
              </a:rPr>
              <a:t>What makes FreeBSD Interesting? </a:t>
            </a:r>
            <a:endParaRPr lang="en-US" sz="1800" b="1" dirty="0">
              <a:solidFill>
                <a:schemeClr val="tx1"/>
              </a:solidFill>
              <a:latin typeface="Abel" panose="02000506030000020004" pitchFamily="2" charset="0"/>
            </a:endParaRPr>
          </a:p>
        </p:txBody>
      </p:sp>
      <p:sp>
        <p:nvSpPr>
          <p:cNvPr id="32" name="TextBox 31">
            <a:extLst>
              <a:ext uri="{FF2B5EF4-FFF2-40B4-BE49-F238E27FC236}">
                <a16:creationId xmlns:a16="http://schemas.microsoft.com/office/drawing/2014/main" id="{04FDB24F-7F38-3DB7-89D5-A36BE8F16E34}"/>
              </a:ext>
            </a:extLst>
          </p:cNvPr>
          <p:cNvSpPr txBox="1"/>
          <p:nvPr/>
        </p:nvSpPr>
        <p:spPr>
          <a:xfrm>
            <a:off x="598025" y="1330996"/>
            <a:ext cx="7946368" cy="2653367"/>
          </a:xfrm>
          <a:prstGeom prst="roundRect">
            <a:avLst>
              <a:gd name="adj" fmla="val 7604"/>
            </a:avLst>
          </a:prstGeom>
          <a:noFill/>
          <a:ln w="38100">
            <a:noFill/>
          </a:ln>
        </p:spPr>
        <p:txBody>
          <a:bodyPr wrap="square" rtlCol="0">
            <a:spAutoFit/>
          </a:bodyPr>
          <a:lstStyle/>
          <a:p>
            <a:pPr algn="ctr"/>
            <a:r>
              <a:rPr lang="en-US" sz="2000" b="1" dirty="0">
                <a:latin typeface="Abel" panose="02000506030000020004" pitchFamily="2" charset="0"/>
              </a:rPr>
              <a:t>FreeBSD has a collection of </a:t>
            </a:r>
            <a:r>
              <a:rPr lang="en-US" sz="2000" b="1" u="sng" dirty="0">
                <a:solidFill>
                  <a:srgbClr val="C00000"/>
                </a:solidFill>
                <a:latin typeface="Abel" panose="02000506030000020004" pitchFamily="2" charset="0"/>
              </a:rPr>
              <a:t>36,000</a:t>
            </a:r>
            <a:r>
              <a:rPr lang="en-US" sz="2000" b="1" dirty="0">
                <a:latin typeface="Abel" panose="02000506030000020004" pitchFamily="2" charset="0"/>
              </a:rPr>
              <a:t> software programs called </a:t>
            </a:r>
            <a:r>
              <a:rPr lang="en-US" sz="2000" b="1" dirty="0">
                <a:solidFill>
                  <a:srgbClr val="C00000"/>
                </a:solidFill>
                <a:latin typeface="Abel" panose="02000506030000020004" pitchFamily="2" charset="0"/>
              </a:rPr>
              <a:t>"ports." </a:t>
            </a:r>
            <a:r>
              <a:rPr lang="en-US" sz="2000" b="1" dirty="0">
                <a:latin typeface="Abel" panose="02000506030000020004" pitchFamily="2" charset="0"/>
              </a:rPr>
              <a:t>You can easily install these by typing a simple command. They offer a range of tools from games to webservers. You can either build them yourself or get them as pre-made "packages" by using another simple command. This saves you from building the software from its source code.</a:t>
            </a:r>
            <a:br>
              <a:rPr lang="en-US" sz="2000" b="1" dirty="0">
                <a:latin typeface="Abel" panose="02000506030000020004" pitchFamily="2" charset="0"/>
              </a:rPr>
            </a:br>
            <a:r>
              <a:rPr lang="en-US" sz="2000" b="1" dirty="0">
                <a:latin typeface="Abel" panose="02000506030000020004" pitchFamily="2" charset="0"/>
              </a:rPr>
              <a:t>This is called </a:t>
            </a:r>
            <a:r>
              <a:rPr lang="en-US" sz="2000" b="1" u="sng" dirty="0">
                <a:solidFill>
                  <a:srgbClr val="C00000"/>
                </a:solidFill>
                <a:latin typeface="Abel" panose="02000506030000020004" pitchFamily="2" charset="0"/>
              </a:rPr>
              <a:t>Third Party Programs</a:t>
            </a:r>
          </a:p>
          <a:p>
            <a:pPr algn="ctr"/>
            <a:endParaRPr lang="en-US" sz="2000" b="1" dirty="0">
              <a:latin typeface="Abel" panose="02000506030000020004" pitchFamily="2" charset="0"/>
            </a:endParaRPr>
          </a:p>
          <a:p>
            <a:pPr algn="ctr"/>
            <a:endParaRPr lang="en-US" sz="2000" b="1" dirty="0">
              <a:latin typeface="Abel" panose="02000506030000020004" pitchFamily="2" charset="0"/>
            </a:endParaRPr>
          </a:p>
        </p:txBody>
      </p:sp>
      <p:sp>
        <p:nvSpPr>
          <p:cNvPr id="6" name="Rectangle: Rounded Corners 5">
            <a:hlinkClick r:id="rId3" action="ppaction://hlinksldjump"/>
            <a:extLst>
              <a:ext uri="{FF2B5EF4-FFF2-40B4-BE49-F238E27FC236}">
                <a16:creationId xmlns:a16="http://schemas.microsoft.com/office/drawing/2014/main" id="{CC74F2A6-034A-484E-9A04-22F5FEE110BA}"/>
              </a:ext>
            </a:extLst>
          </p:cNvPr>
          <p:cNvSpPr/>
          <p:nvPr/>
        </p:nvSpPr>
        <p:spPr>
          <a:xfrm>
            <a:off x="5756223" y="3680812"/>
            <a:ext cx="2323475" cy="607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Press here to understand it</a:t>
            </a:r>
          </a:p>
        </p:txBody>
      </p:sp>
      <p:sp>
        <p:nvSpPr>
          <p:cNvPr id="13" name="Rectangle: Rounded Corners 12">
            <a:hlinkClick r:id="rId4" action="ppaction://hlinksldjump"/>
            <a:extLst>
              <a:ext uri="{FF2B5EF4-FFF2-40B4-BE49-F238E27FC236}">
                <a16:creationId xmlns:a16="http://schemas.microsoft.com/office/drawing/2014/main" id="{77AC56D4-9023-C0A9-4FB6-8CACEA54E47B}"/>
              </a:ext>
            </a:extLst>
          </p:cNvPr>
          <p:cNvSpPr/>
          <p:nvPr/>
        </p:nvSpPr>
        <p:spPr>
          <a:xfrm>
            <a:off x="1146325" y="3686513"/>
            <a:ext cx="2323475" cy="607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F0502020204030204" pitchFamily="2" charset="0"/>
                <a:ea typeface="ADLaM Display" panose="020F0502020204030204" pitchFamily="2" charset="0"/>
                <a:cs typeface="ADLaM Display" panose="020F0502020204030204" pitchFamily="2" charset="0"/>
              </a:rPr>
              <a:t>Press here to learn how to download apps</a:t>
            </a:r>
          </a:p>
        </p:txBody>
      </p:sp>
      <p:cxnSp>
        <p:nvCxnSpPr>
          <p:cNvPr id="15" name="Connector: Curved 14">
            <a:extLst>
              <a:ext uri="{FF2B5EF4-FFF2-40B4-BE49-F238E27FC236}">
                <a16:creationId xmlns:a16="http://schemas.microsoft.com/office/drawing/2014/main" id="{63F9BBC4-B1E0-A7DE-3F84-1B5A58119D46}"/>
              </a:ext>
            </a:extLst>
          </p:cNvPr>
          <p:cNvCxnSpPr>
            <a:endCxn id="6" idx="0"/>
          </p:cNvCxnSpPr>
          <p:nvPr/>
        </p:nvCxnSpPr>
        <p:spPr>
          <a:xfrm>
            <a:off x="5149500" y="3293357"/>
            <a:ext cx="1768461" cy="38745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27057764-165B-103F-BACC-4DF37E12DFEA}"/>
              </a:ext>
            </a:extLst>
          </p:cNvPr>
          <p:cNvCxnSpPr>
            <a:cxnSpLocks/>
            <a:endCxn id="13" idx="0"/>
          </p:cNvCxnSpPr>
          <p:nvPr/>
        </p:nvCxnSpPr>
        <p:spPr>
          <a:xfrm rot="10800000" flipV="1">
            <a:off x="2308064" y="3293357"/>
            <a:ext cx="2892083" cy="39315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C4C836E-39CA-41E9-8360-A8138016D760}"/>
              </a:ext>
            </a:extLst>
          </p:cNvPr>
          <p:cNvPicPr>
            <a:picLocks noChangeAspect="1"/>
          </p:cNvPicPr>
          <p:nvPr/>
        </p:nvPicPr>
        <p:blipFill>
          <a:blip r:embed="rId5"/>
          <a:stretch>
            <a:fillRect/>
          </a:stretch>
        </p:blipFill>
        <p:spPr>
          <a:xfrm>
            <a:off x="3776271" y="3719100"/>
            <a:ext cx="1768461" cy="506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Google Shape;224;p27">
            <a:extLst>
              <a:ext uri="{FF2B5EF4-FFF2-40B4-BE49-F238E27FC236}">
                <a16:creationId xmlns:a16="http://schemas.microsoft.com/office/drawing/2014/main" id="{62139223-A91F-81B4-5F4D-D31CA07B13F8}"/>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27">
            <a:extLst>
              <a:ext uri="{FF2B5EF4-FFF2-40B4-BE49-F238E27FC236}">
                <a16:creationId xmlns:a16="http://schemas.microsoft.com/office/drawing/2014/main" id="{2CDF6C6A-A7C2-4A97-AC11-15D62528F3BA}"/>
              </a:ext>
            </a:extLst>
          </p:cNvPr>
          <p:cNvSpPr/>
          <p:nvPr/>
        </p:nvSpPr>
        <p:spPr>
          <a:xfrm>
            <a:off x="11939" y="5075"/>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6;p27">
            <a:extLst>
              <a:ext uri="{FF2B5EF4-FFF2-40B4-BE49-F238E27FC236}">
                <a16:creationId xmlns:a16="http://schemas.microsoft.com/office/drawing/2014/main" id="{0F69B229-43BB-ABC9-B487-E59193A065C2}"/>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p27">
            <a:extLst>
              <a:ext uri="{FF2B5EF4-FFF2-40B4-BE49-F238E27FC236}">
                <a16:creationId xmlns:a16="http://schemas.microsoft.com/office/drawing/2014/main" id="{38B56CE1-15F6-8500-DC5B-3D4B3D600366}"/>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p27">
            <a:extLst>
              <a:ext uri="{FF2B5EF4-FFF2-40B4-BE49-F238E27FC236}">
                <a16:creationId xmlns:a16="http://schemas.microsoft.com/office/drawing/2014/main" id="{F5FC48FF-EB7C-BD92-C4E2-9D097CE05929}"/>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p27">
            <a:extLst>
              <a:ext uri="{FF2B5EF4-FFF2-40B4-BE49-F238E27FC236}">
                <a16:creationId xmlns:a16="http://schemas.microsoft.com/office/drawing/2014/main" id="{ACAD1D88-8BEF-113F-9990-DA6681BA22BF}"/>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p27">
            <a:extLst>
              <a:ext uri="{FF2B5EF4-FFF2-40B4-BE49-F238E27FC236}">
                <a16:creationId xmlns:a16="http://schemas.microsoft.com/office/drawing/2014/main" id="{F98F7536-9B25-4FA6-EF58-7615A9B324F2}"/>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p27">
            <a:extLst>
              <a:ext uri="{FF2B5EF4-FFF2-40B4-BE49-F238E27FC236}">
                <a16:creationId xmlns:a16="http://schemas.microsoft.com/office/drawing/2014/main" id="{AD6D24E9-0B3A-7705-156C-837DB33E8A3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27">
            <a:extLst>
              <a:ext uri="{FF2B5EF4-FFF2-40B4-BE49-F238E27FC236}">
                <a16:creationId xmlns:a16="http://schemas.microsoft.com/office/drawing/2014/main" id="{7F700780-4C6F-647C-C4F4-ADF8AB56F022}"/>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 name="Google Shape;243;p27">
            <a:extLst>
              <a:ext uri="{FF2B5EF4-FFF2-40B4-BE49-F238E27FC236}">
                <a16:creationId xmlns:a16="http://schemas.microsoft.com/office/drawing/2014/main" id="{28E75501-D35E-B9A6-A585-2D91D4C37993}"/>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25" name="Google Shape;244;p27">
            <a:extLst>
              <a:ext uri="{FF2B5EF4-FFF2-40B4-BE49-F238E27FC236}">
                <a16:creationId xmlns:a16="http://schemas.microsoft.com/office/drawing/2014/main" id="{E1DDBBFB-9DFC-12B3-AD84-DDCF1C247169}"/>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26" name="Google Shape;247;p27">
            <a:extLst>
              <a:ext uri="{FF2B5EF4-FFF2-40B4-BE49-F238E27FC236}">
                <a16:creationId xmlns:a16="http://schemas.microsoft.com/office/drawing/2014/main" id="{9C6BF37F-05B4-8587-8631-232715BB9578}"/>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8;p27">
            <a:extLst>
              <a:ext uri="{FF2B5EF4-FFF2-40B4-BE49-F238E27FC236}">
                <a16:creationId xmlns:a16="http://schemas.microsoft.com/office/drawing/2014/main" id="{C1593478-1904-A128-E0B9-98FC18B662D9}"/>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28" name="Google Shape;250;p27">
            <a:extLst>
              <a:ext uri="{FF2B5EF4-FFF2-40B4-BE49-F238E27FC236}">
                <a16:creationId xmlns:a16="http://schemas.microsoft.com/office/drawing/2014/main" id="{42F560F2-F24B-8EE7-8A9C-A9BB4F9BC877}"/>
              </a:ext>
            </a:extLst>
          </p:cNvPr>
          <p:cNvSpPr txBox="1"/>
          <p:nvPr/>
        </p:nvSpPr>
        <p:spPr>
          <a:xfrm>
            <a:off x="6557700" y="107131"/>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pic>
        <p:nvPicPr>
          <p:cNvPr id="29" name="Graphic 28" descr="Back with solid fill">
            <a:hlinkClick r:id="rId6" action="ppaction://hlinksldjump"/>
            <a:extLst>
              <a:ext uri="{FF2B5EF4-FFF2-40B4-BE49-F238E27FC236}">
                <a16:creationId xmlns:a16="http://schemas.microsoft.com/office/drawing/2014/main" id="{39709F80-866A-B6C4-2581-C6294FCDE6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1745" y="-23796"/>
            <a:ext cx="393405" cy="393405"/>
          </a:xfrm>
          <a:prstGeom prst="rect">
            <a:avLst/>
          </a:prstGeom>
        </p:spPr>
      </p:pic>
      <p:sp>
        <p:nvSpPr>
          <p:cNvPr id="30" name="Google Shape;224;p27">
            <a:extLst>
              <a:ext uri="{FF2B5EF4-FFF2-40B4-BE49-F238E27FC236}">
                <a16:creationId xmlns:a16="http://schemas.microsoft.com/office/drawing/2014/main" id="{3AF5A6E8-E3FD-42D2-262E-F8F4BFB7A836}"/>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6;p27">
            <a:extLst>
              <a:ext uri="{FF2B5EF4-FFF2-40B4-BE49-F238E27FC236}">
                <a16:creationId xmlns:a16="http://schemas.microsoft.com/office/drawing/2014/main" id="{05D6EE8C-5D70-A690-1DBD-7E49256B3369}"/>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7;p27">
            <a:extLst>
              <a:ext uri="{FF2B5EF4-FFF2-40B4-BE49-F238E27FC236}">
                <a16:creationId xmlns:a16="http://schemas.microsoft.com/office/drawing/2014/main" id="{EA93FF02-6F40-FD5A-2947-C95919E2DBB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8;p27">
            <a:extLst>
              <a:ext uri="{FF2B5EF4-FFF2-40B4-BE49-F238E27FC236}">
                <a16:creationId xmlns:a16="http://schemas.microsoft.com/office/drawing/2014/main" id="{5B762453-9706-AC36-F09A-B36FE91B65AF}"/>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p27">
            <a:extLst>
              <a:ext uri="{FF2B5EF4-FFF2-40B4-BE49-F238E27FC236}">
                <a16:creationId xmlns:a16="http://schemas.microsoft.com/office/drawing/2014/main" id="{A67BB335-B452-C85E-6469-7842A2696669}"/>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0;p27">
            <a:extLst>
              <a:ext uri="{FF2B5EF4-FFF2-40B4-BE49-F238E27FC236}">
                <a16:creationId xmlns:a16="http://schemas.microsoft.com/office/drawing/2014/main" id="{124CC853-EE9B-235A-D3C9-3E2112DDC9B9}"/>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1;p27">
            <a:extLst>
              <a:ext uri="{FF2B5EF4-FFF2-40B4-BE49-F238E27FC236}">
                <a16:creationId xmlns:a16="http://schemas.microsoft.com/office/drawing/2014/main" id="{0ECB008C-6D3B-9B9F-1CBC-5E71DCB4D3C9}"/>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p27">
            <a:extLst>
              <a:ext uri="{FF2B5EF4-FFF2-40B4-BE49-F238E27FC236}">
                <a16:creationId xmlns:a16="http://schemas.microsoft.com/office/drawing/2014/main" id="{3E8B0182-936B-D2EA-6174-7328B0658229}"/>
              </a:ext>
            </a:extLst>
          </p:cNvPr>
          <p:cNvSpPr txBox="1"/>
          <p:nvPr/>
        </p:nvSpPr>
        <p:spPr>
          <a:xfrm>
            <a:off x="959094" y="90250"/>
            <a:ext cx="100894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39" name="Google Shape;243;p27">
            <a:extLst>
              <a:ext uri="{FF2B5EF4-FFF2-40B4-BE49-F238E27FC236}">
                <a16:creationId xmlns:a16="http://schemas.microsoft.com/office/drawing/2014/main" id="{27AF4A80-A232-2946-6E39-11EF777BD948}"/>
              </a:ext>
            </a:extLst>
          </p:cNvPr>
          <p:cNvSpPr txBox="1"/>
          <p:nvPr/>
        </p:nvSpPr>
        <p:spPr>
          <a:xfrm>
            <a:off x="2360388" y="73457"/>
            <a:ext cx="885583"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Kernal </a:t>
            </a:r>
            <a:endParaRPr sz="1200" dirty="0">
              <a:solidFill>
                <a:schemeClr val="dk1"/>
              </a:solidFill>
              <a:latin typeface="Abel"/>
              <a:ea typeface="Abel"/>
              <a:cs typeface="Abel"/>
              <a:sym typeface="Abel"/>
            </a:endParaRPr>
          </a:p>
        </p:txBody>
      </p:sp>
      <p:sp>
        <p:nvSpPr>
          <p:cNvPr id="40" name="Google Shape;244;p27">
            <a:extLst>
              <a:ext uri="{FF2B5EF4-FFF2-40B4-BE49-F238E27FC236}">
                <a16:creationId xmlns:a16="http://schemas.microsoft.com/office/drawing/2014/main" id="{21EABB08-A038-324F-3EDC-AFECE7C7C529}"/>
              </a:ext>
            </a:extLst>
          </p:cNvPr>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Process</a:t>
            </a:r>
            <a:endParaRPr sz="1200" dirty="0">
              <a:solidFill>
                <a:schemeClr val="dk1"/>
              </a:solidFill>
              <a:latin typeface="Abel"/>
              <a:ea typeface="Abel"/>
              <a:cs typeface="Abel"/>
              <a:sym typeface="Abel"/>
            </a:endParaRPr>
          </a:p>
        </p:txBody>
      </p:sp>
      <p:sp>
        <p:nvSpPr>
          <p:cNvPr id="41" name="Google Shape;247;p27">
            <a:extLst>
              <a:ext uri="{FF2B5EF4-FFF2-40B4-BE49-F238E27FC236}">
                <a16:creationId xmlns:a16="http://schemas.microsoft.com/office/drawing/2014/main" id="{EAE1D329-736C-EE25-1AD1-AFB11283AEEB}"/>
              </a:ext>
            </a:extLst>
          </p:cNvPr>
          <p:cNvSpPr/>
          <p:nvPr/>
        </p:nvSpPr>
        <p:spPr>
          <a:xfrm>
            <a:off x="11952" y="0"/>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7">
            <a:extLst>
              <a:ext uri="{FF2B5EF4-FFF2-40B4-BE49-F238E27FC236}">
                <a16:creationId xmlns:a16="http://schemas.microsoft.com/office/drawing/2014/main" id="{DB716D3B-AA0F-6E3F-4628-F168A54C2BC8}"/>
              </a:ext>
            </a:extLst>
          </p:cNvPr>
          <p:cNvSpPr txBox="1"/>
          <p:nvPr/>
        </p:nvSpPr>
        <p:spPr>
          <a:xfrm>
            <a:off x="5149500" y="83398"/>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Memory</a:t>
            </a:r>
            <a:endParaRPr sz="1200" dirty="0">
              <a:solidFill>
                <a:schemeClr val="dk1"/>
              </a:solidFill>
              <a:latin typeface="Abel"/>
              <a:ea typeface="Abel"/>
              <a:cs typeface="Abel"/>
              <a:sym typeface="Abel"/>
            </a:endParaRPr>
          </a:p>
        </p:txBody>
      </p:sp>
      <p:sp>
        <p:nvSpPr>
          <p:cNvPr id="43" name="Google Shape;250;p27">
            <a:extLst>
              <a:ext uri="{FF2B5EF4-FFF2-40B4-BE49-F238E27FC236}">
                <a16:creationId xmlns:a16="http://schemas.microsoft.com/office/drawing/2014/main" id="{CBE7EDDD-D6E3-F207-E555-448F887410B3}"/>
              </a:ext>
            </a:extLst>
          </p:cNvPr>
          <p:cNvSpPr txBox="1"/>
          <p:nvPr/>
        </p:nvSpPr>
        <p:spPr>
          <a:xfrm>
            <a:off x="6398244" y="83398"/>
            <a:ext cx="1337244" cy="19204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Additional Points</a:t>
            </a:r>
            <a:endParaRPr sz="1200" dirty="0">
              <a:solidFill>
                <a:schemeClr val="dk1"/>
              </a:solidFill>
              <a:latin typeface="Abel"/>
              <a:ea typeface="Abel"/>
              <a:cs typeface="Abel"/>
              <a:sym typeface="Abel"/>
            </a:endParaRPr>
          </a:p>
        </p:txBody>
      </p:sp>
      <p:sp>
        <p:nvSpPr>
          <p:cNvPr id="44" name="Google Shape;250;p27">
            <a:extLst>
              <a:ext uri="{FF2B5EF4-FFF2-40B4-BE49-F238E27FC236}">
                <a16:creationId xmlns:a16="http://schemas.microsoft.com/office/drawing/2014/main" id="{CA942046-521B-9DAB-33A6-32E4D89EE837}"/>
              </a:ext>
            </a:extLst>
          </p:cNvPr>
          <p:cNvSpPr txBox="1"/>
          <p:nvPr/>
        </p:nvSpPr>
        <p:spPr>
          <a:xfrm>
            <a:off x="7771122" y="72761"/>
            <a:ext cx="1337244" cy="192048"/>
          </a:xfrm>
          <a:prstGeom prst="rect">
            <a:avLst/>
          </a:prstGeom>
          <a:noFill/>
          <a:ln>
            <a:noFill/>
          </a:ln>
        </p:spPr>
        <p:txBody>
          <a:bodyPr spcFirstLastPara="1" wrap="square" lIns="91425" tIns="182875" rIns="91425" bIns="0" anchor="ctr" anchorCtr="0">
            <a:noAutofit/>
          </a:bodyPr>
          <a:lstStyle/>
          <a:p>
            <a:pPr marL="0" marR="45720" lvl="0" indent="0" algn="ctr">
              <a:spcBef>
                <a:spcPts val="0"/>
              </a:spcBef>
              <a:spcAft>
                <a:spcPts val="1600"/>
              </a:spcAft>
              <a:buNone/>
            </a:pPr>
            <a:r>
              <a:rPr lang="en-US" sz="1200" dirty="0">
                <a:solidFill>
                  <a:schemeClr val="dk1"/>
                </a:solidFill>
                <a:latin typeface="Abel"/>
                <a:ea typeface="Abel"/>
                <a:cs typeface="Abel"/>
                <a:sym typeface="Abel"/>
              </a:rPr>
              <a:t>FAQ</a:t>
            </a:r>
            <a:endParaRPr sz="1200" dirty="0">
              <a:solidFill>
                <a:schemeClr val="dk1"/>
              </a:solidFill>
              <a:latin typeface="Abel"/>
              <a:ea typeface="Abel"/>
              <a:cs typeface="Abel"/>
              <a:sym typeface="Abel"/>
            </a:endParaRPr>
          </a:p>
        </p:txBody>
      </p:sp>
      <p:sp>
        <p:nvSpPr>
          <p:cNvPr id="45" name="Google Shape;225;p27">
            <a:extLst>
              <a:ext uri="{FF2B5EF4-FFF2-40B4-BE49-F238E27FC236}">
                <a16:creationId xmlns:a16="http://schemas.microsoft.com/office/drawing/2014/main" id="{8AAFF2B1-6252-1A5A-9F68-B6CD156107CD}"/>
              </a:ext>
            </a:extLst>
          </p:cNvPr>
          <p:cNvSpPr/>
          <p:nvPr/>
        </p:nvSpPr>
        <p:spPr>
          <a:xfrm>
            <a:off x="0" y="5075"/>
            <a:ext cx="694207" cy="384184"/>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47;p27">
            <a:extLst>
              <a:ext uri="{FF2B5EF4-FFF2-40B4-BE49-F238E27FC236}">
                <a16:creationId xmlns:a16="http://schemas.microsoft.com/office/drawing/2014/main" id="{67E0A68B-BECA-1008-9D85-C9FEFC80D38B}"/>
              </a:ext>
            </a:extLst>
          </p:cNvPr>
          <p:cNvSpPr/>
          <p:nvPr/>
        </p:nvSpPr>
        <p:spPr>
          <a:xfrm>
            <a:off x="-5776" y="-5075"/>
            <a:ext cx="693900" cy="39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47" name="Graphic 410" descr="Back with solid fill">
            <a:hlinkClick r:id="rId6" action="ppaction://hlinksldjump"/>
            <a:extLst>
              <a:ext uri="{FF2B5EF4-FFF2-40B4-BE49-F238E27FC236}">
                <a16:creationId xmlns:a16="http://schemas.microsoft.com/office/drawing/2014/main" id="{C7789D81-C202-F2AC-1937-495D2CD66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113" y="-10583"/>
            <a:ext cx="393405" cy="393405"/>
          </a:xfrm>
          <a:prstGeom prst="rect">
            <a:avLst/>
          </a:prstGeom>
        </p:spPr>
      </p:pic>
    </p:spTree>
    <p:extLst>
      <p:ext uri="{BB962C8B-B14F-4D97-AF65-F5344CB8AC3E}">
        <p14:creationId xmlns:p14="http://schemas.microsoft.com/office/powerpoint/2010/main" val="2793687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2468</Words>
  <Application>Microsoft Office PowerPoint</Application>
  <PresentationFormat>On-screen Show (16:9)</PresentationFormat>
  <Paragraphs>510</Paragraphs>
  <Slides>36</Slides>
  <Notes>36</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Hepta Slab SemiBold</vt:lpstr>
      <vt:lpstr>Hepta Slab Medium</vt:lpstr>
      <vt:lpstr>Fira Sans Extra Condensed Medium</vt:lpstr>
      <vt:lpstr>Abel</vt:lpstr>
      <vt:lpstr>Oswald SemiBold</vt:lpstr>
      <vt:lpstr>Source Code Pro SemiBold</vt:lpstr>
      <vt:lpstr>Arial</vt:lpstr>
      <vt:lpstr>ADLaM Display</vt:lpstr>
      <vt:lpstr>Bahiana</vt:lpstr>
      <vt:lpstr>Hepta Slab</vt:lpstr>
      <vt:lpstr>Sansita</vt:lpstr>
      <vt:lpstr>OS Weekly planner for teachers by Slidesgo</vt:lpstr>
      <vt:lpstr>Welcome to FreeBSD!</vt:lpstr>
      <vt:lpstr>Contents of FreeBSD Presntation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Maths</vt:lpstr>
      <vt:lpstr>Desktop Software</vt:lpstr>
      <vt:lpstr>Homework Upload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Teachersa</dc:title>
  <dc:creator>Mahmoud Essam</dc:creator>
  <cp:lastModifiedBy>محمود عصام فتحى جبر احمد</cp:lastModifiedBy>
  <cp:revision>90</cp:revision>
  <dcterms:modified xsi:type="dcterms:W3CDTF">2023-11-13T17:29:41Z</dcterms:modified>
</cp:coreProperties>
</file>