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44"/>
  </p:notesMasterIdLst>
  <p:sldIdLst>
    <p:sldId id="256" r:id="rId2"/>
    <p:sldId id="257" r:id="rId3"/>
    <p:sldId id="261" r:id="rId4"/>
    <p:sldId id="319" r:id="rId5"/>
    <p:sldId id="328" r:id="rId6"/>
    <p:sldId id="331" r:id="rId7"/>
    <p:sldId id="327" r:id="rId8"/>
    <p:sldId id="329" r:id="rId9"/>
    <p:sldId id="330" r:id="rId10"/>
    <p:sldId id="332" r:id="rId11"/>
    <p:sldId id="333" r:id="rId12"/>
    <p:sldId id="336" r:id="rId13"/>
    <p:sldId id="337" r:id="rId14"/>
    <p:sldId id="338" r:id="rId15"/>
    <p:sldId id="339" r:id="rId16"/>
    <p:sldId id="344" r:id="rId17"/>
    <p:sldId id="345" r:id="rId18"/>
    <p:sldId id="346" r:id="rId19"/>
    <p:sldId id="352" r:id="rId20"/>
    <p:sldId id="353" r:id="rId21"/>
    <p:sldId id="354" r:id="rId22"/>
    <p:sldId id="355" r:id="rId23"/>
    <p:sldId id="258" r:id="rId24"/>
    <p:sldId id="321" r:id="rId25"/>
    <p:sldId id="347" r:id="rId26"/>
    <p:sldId id="348" r:id="rId27"/>
    <p:sldId id="349" r:id="rId28"/>
    <p:sldId id="350" r:id="rId29"/>
    <p:sldId id="351" r:id="rId30"/>
    <p:sldId id="322" r:id="rId31"/>
    <p:sldId id="356" r:id="rId32"/>
    <p:sldId id="357" r:id="rId33"/>
    <p:sldId id="358" r:id="rId34"/>
    <p:sldId id="359" r:id="rId35"/>
    <p:sldId id="361" r:id="rId36"/>
    <p:sldId id="362" r:id="rId37"/>
    <p:sldId id="323" r:id="rId38"/>
    <p:sldId id="324" r:id="rId39"/>
    <p:sldId id="283" r:id="rId40"/>
    <p:sldId id="289" r:id="rId41"/>
    <p:sldId id="287" r:id="rId42"/>
    <p:sldId id="343" r:id="rId43"/>
  </p:sldIdLst>
  <p:sldSz cx="9144000" cy="5143500" type="screen16x9"/>
  <p:notesSz cx="6858000" cy="9144000"/>
  <p:embeddedFontLst>
    <p:embeddedFont>
      <p:font typeface="Abel" panose="02000506030000020004" pitchFamily="2" charset="0"/>
      <p:regular r:id="rId45"/>
    </p:embeddedFont>
    <p:embeddedFont>
      <p:font typeface="ADLaM Display" panose="02010000000000000000" pitchFamily="2" charset="0"/>
      <p:regular r:id="rId46"/>
    </p:embeddedFont>
    <p:embeddedFont>
      <p:font typeface="Bahiana" panose="020B0604020202020204" charset="0"/>
      <p:regular r:id="rId47"/>
    </p:embeddedFont>
    <p:embeddedFont>
      <p:font typeface="Fira Sans Extra Condensed Medium" panose="020B0604020202020204" charset="0"/>
      <p:regular r:id="rId48"/>
      <p:bold r:id="rId49"/>
      <p:italic r:id="rId50"/>
      <p:boldItalic r:id="rId51"/>
    </p:embeddedFont>
    <p:embeddedFont>
      <p:font typeface="Hepta Slab" panose="020B0604020202020204" charset="0"/>
      <p:regular r:id="rId52"/>
      <p:bold r:id="rId53"/>
    </p:embeddedFont>
    <p:embeddedFont>
      <p:font typeface="Hepta Slab Medium" panose="020B0604020202020204" charset="0"/>
      <p:regular r:id="rId54"/>
      <p:bold r:id="rId55"/>
    </p:embeddedFont>
    <p:embeddedFont>
      <p:font typeface="Hepta Slab SemiBold" panose="020B0604020202020204" charset="0"/>
      <p:regular r:id="rId56"/>
      <p:bold r:id="rId57"/>
    </p:embeddedFont>
    <p:embeddedFont>
      <p:font typeface="Oswald SemiBold" panose="00000700000000000000" pitchFamily="2" charset="0"/>
      <p:regular r:id="rId58"/>
      <p:bold r:id="rId59"/>
    </p:embeddedFont>
    <p:embeddedFont>
      <p:font typeface="Sansita" panose="020B0604020202020204" charset="0"/>
      <p:regular r:id="rId60"/>
      <p:bold r:id="rId61"/>
      <p:italic r:id="rId62"/>
      <p:boldItalic r:id="rId63"/>
    </p:embeddedFont>
    <p:embeddedFont>
      <p:font typeface="Source Code Pro SemiBold" panose="020B0309030403020204" pitchFamily="49" charset="0"/>
      <p:bold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2A02"/>
    <a:srgbClr val="FF70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A8AC8E9-34EC-4002-AB05-CF08E67B2BFC}">
  <a:tblStyle styleId="{BA8AC8E9-34EC-4002-AB05-CF08E67B2BF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5172" autoAdjust="0"/>
  </p:normalViewPr>
  <p:slideViewPr>
    <p:cSldViewPr snapToGrid="0">
      <p:cViewPr varScale="1">
        <p:scale>
          <a:sx n="137" d="100"/>
          <a:sy n="137" d="100"/>
        </p:scale>
        <p:origin x="786" y="120"/>
      </p:cViewPr>
      <p:guideLst>
        <p:guide orient="horz" pos="1620"/>
        <p:guide pos="2880"/>
      </p:guideLst>
    </p:cSldViewPr>
  </p:slideViewPr>
  <p:outlineViewPr>
    <p:cViewPr>
      <p:scale>
        <a:sx n="33" d="100"/>
        <a:sy n="33" d="100"/>
      </p:scale>
      <p:origin x="0" y="-614"/>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63" Type="http://schemas.openxmlformats.org/officeDocument/2006/relationships/font" Target="fonts/font19.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17.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64"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font" Target="fonts/font15.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62"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font" Target="fonts/font1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font" Target="fonts/font16.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3" Type="http://schemas.openxmlformats.org/officeDocument/2006/relationships/slide" Target="slides/slide6.xml"/><Relationship Id="rId7" Type="http://schemas.openxmlformats.org/officeDocument/2006/relationships/slide" Target="slides/slide10.xml"/><Relationship Id="rId2" Type="http://schemas.openxmlformats.org/officeDocument/2006/relationships/slide" Target="slides/slide5.xml"/><Relationship Id="rId1" Type="http://schemas.openxmlformats.org/officeDocument/2006/relationships/slide" Target="slides/slide4.xml"/><Relationship Id="rId6" Type="http://schemas.openxmlformats.org/officeDocument/2006/relationships/slide" Target="slides/slide9.xml"/><Relationship Id="rId5" Type="http://schemas.openxmlformats.org/officeDocument/2006/relationships/slide" Target="slides/slide8.xml"/><Relationship Id="rId4" Type="http://schemas.openxmlformats.org/officeDocument/2006/relationships/slide" Target="slides/slide7.xml"/><Relationship Id="rId9"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354f388d1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354f388d1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854540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197261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134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8028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393949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6677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74290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44436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4720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7916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6b20e2230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6b20e2230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60903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39393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8319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49144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87157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90019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46474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32018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19960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4283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7354f388d1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7354f388d1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22007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78405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08600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41994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41601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896947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7974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94479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21726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2"/>
        <p:cNvGrpSpPr/>
        <p:nvPr/>
      </p:nvGrpSpPr>
      <p:grpSpPr>
        <a:xfrm>
          <a:off x="0" y="0"/>
          <a:ext cx="0" cy="0"/>
          <a:chOff x="0" y="0"/>
          <a:chExt cx="0" cy="0"/>
        </a:xfrm>
      </p:grpSpPr>
      <p:sp>
        <p:nvSpPr>
          <p:cNvPr id="2003" name="Google Shape;2003;g8394516846_14_15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4" name="Google Shape;2004;g8394516846_14_1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844789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7"/>
        <p:cNvGrpSpPr/>
        <p:nvPr/>
      </p:nvGrpSpPr>
      <p:grpSpPr>
        <a:xfrm>
          <a:off x="0" y="0"/>
          <a:ext cx="0" cy="0"/>
          <a:chOff x="0" y="0"/>
          <a:chExt cx="0" cy="0"/>
        </a:xfrm>
      </p:grpSpPr>
      <p:sp>
        <p:nvSpPr>
          <p:cNvPr id="2488" name="Google Shape;2488;g737c7c9315_0_9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9" name="Google Shape;2489;g737c7c9315_0_9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9"/>
        <p:cNvGrpSpPr/>
        <p:nvPr/>
      </p:nvGrpSpPr>
      <p:grpSpPr>
        <a:xfrm>
          <a:off x="0" y="0"/>
          <a:ext cx="0" cy="0"/>
          <a:chOff x="0" y="0"/>
          <a:chExt cx="0" cy="0"/>
        </a:xfrm>
      </p:grpSpPr>
      <p:sp>
        <p:nvSpPr>
          <p:cNvPr id="2340" name="Google Shape;2340;g73a123350c_9_2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1" name="Google Shape;2341;g73a123350c_9_2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0280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464165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165296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6324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737279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353632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713225" y="613250"/>
            <a:ext cx="7717592" cy="3916979"/>
            <a:chOff x="279122" y="532095"/>
            <a:chExt cx="8027452" cy="4074245"/>
          </a:xfrm>
        </p:grpSpPr>
        <p:sp>
          <p:nvSpPr>
            <p:cNvPr id="10" name="Google Shape;10;p2"/>
            <p:cNvSpPr/>
            <p:nvPr/>
          </p:nvSpPr>
          <p:spPr>
            <a:xfrm>
              <a:off x="279174" y="537140"/>
              <a:ext cx="8027400" cy="4069200"/>
            </a:xfrm>
            <a:prstGeom prst="roundRect">
              <a:avLst>
                <a:gd name="adj" fmla="val 5570"/>
              </a:avLst>
            </a:prstGeom>
            <a:solidFill>
              <a:schemeClr val="dk1"/>
            </a:solidFill>
            <a:ln>
              <a:noFill/>
            </a:ln>
            <a:effectLst>
              <a:outerShdw blurRad="57150" dist="47625" dir="2940000" algn="bl" rotWithShape="0">
                <a:schemeClr val="accent5">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279122" y="532095"/>
              <a:ext cx="8027400" cy="414300"/>
              <a:chOff x="279122" y="532095"/>
              <a:chExt cx="8027400" cy="414300"/>
            </a:xfrm>
          </p:grpSpPr>
          <p:sp>
            <p:nvSpPr>
              <p:cNvPr id="12" name="Google Shape;12;p2"/>
              <p:cNvSpPr/>
              <p:nvPr/>
            </p:nvSpPr>
            <p:spPr>
              <a:xfrm>
                <a:off x="279122" y="532095"/>
                <a:ext cx="8027400" cy="414300"/>
              </a:xfrm>
              <a:prstGeom prst="round2SameRect">
                <a:avLst>
                  <a:gd name="adj1" fmla="val 38309"/>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58375" y="690638"/>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72975" y="690638"/>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87575" y="690638"/>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 name="Google Shape;16;p2"/>
          <p:cNvSpPr txBox="1">
            <a:spLocks noGrp="1"/>
          </p:cNvSpPr>
          <p:nvPr>
            <p:ph type="ctrTitle"/>
          </p:nvPr>
        </p:nvSpPr>
        <p:spPr>
          <a:xfrm>
            <a:off x="2720175" y="2687200"/>
            <a:ext cx="3703800" cy="897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a:solidFill>
                  <a:schemeClr val="lt1"/>
                </a:solidFill>
                <a:latin typeface="Hepta Slab Medium"/>
                <a:ea typeface="Hepta Slab Medium"/>
                <a:cs typeface="Hepta Slab Medium"/>
                <a:sym typeface="Hepta Slab Medium"/>
              </a:defRPr>
            </a:lvl1pPr>
            <a:lvl2pPr lvl="1" rtl="0">
              <a:spcBef>
                <a:spcPts val="0"/>
              </a:spcBef>
              <a:spcAft>
                <a:spcPts val="0"/>
              </a:spcAft>
              <a:buSzPts val="6000"/>
              <a:buFont typeface="Bahiana"/>
              <a:buNone/>
              <a:defRPr sz="6000">
                <a:latin typeface="Bahiana"/>
                <a:ea typeface="Bahiana"/>
                <a:cs typeface="Bahiana"/>
                <a:sym typeface="Bahiana"/>
              </a:defRPr>
            </a:lvl2pPr>
            <a:lvl3pPr lvl="2" rtl="0">
              <a:spcBef>
                <a:spcPts val="0"/>
              </a:spcBef>
              <a:spcAft>
                <a:spcPts val="0"/>
              </a:spcAft>
              <a:buSzPts val="6000"/>
              <a:buFont typeface="Bahiana"/>
              <a:buNone/>
              <a:defRPr sz="6000">
                <a:latin typeface="Bahiana"/>
                <a:ea typeface="Bahiana"/>
                <a:cs typeface="Bahiana"/>
                <a:sym typeface="Bahiana"/>
              </a:defRPr>
            </a:lvl3pPr>
            <a:lvl4pPr lvl="3" rtl="0">
              <a:spcBef>
                <a:spcPts val="0"/>
              </a:spcBef>
              <a:spcAft>
                <a:spcPts val="0"/>
              </a:spcAft>
              <a:buSzPts val="6000"/>
              <a:buFont typeface="Bahiana"/>
              <a:buNone/>
              <a:defRPr sz="6000">
                <a:latin typeface="Bahiana"/>
                <a:ea typeface="Bahiana"/>
                <a:cs typeface="Bahiana"/>
                <a:sym typeface="Bahiana"/>
              </a:defRPr>
            </a:lvl4pPr>
            <a:lvl5pPr lvl="4" rtl="0">
              <a:spcBef>
                <a:spcPts val="0"/>
              </a:spcBef>
              <a:spcAft>
                <a:spcPts val="0"/>
              </a:spcAft>
              <a:buSzPts val="6000"/>
              <a:buFont typeface="Bahiana"/>
              <a:buNone/>
              <a:defRPr sz="6000">
                <a:latin typeface="Bahiana"/>
                <a:ea typeface="Bahiana"/>
                <a:cs typeface="Bahiana"/>
                <a:sym typeface="Bahiana"/>
              </a:defRPr>
            </a:lvl5pPr>
            <a:lvl6pPr lvl="5" rtl="0">
              <a:spcBef>
                <a:spcPts val="0"/>
              </a:spcBef>
              <a:spcAft>
                <a:spcPts val="0"/>
              </a:spcAft>
              <a:buSzPts val="6000"/>
              <a:buFont typeface="Bahiana"/>
              <a:buNone/>
              <a:defRPr sz="6000">
                <a:latin typeface="Bahiana"/>
                <a:ea typeface="Bahiana"/>
                <a:cs typeface="Bahiana"/>
                <a:sym typeface="Bahiana"/>
              </a:defRPr>
            </a:lvl6pPr>
            <a:lvl7pPr lvl="6" rtl="0">
              <a:spcBef>
                <a:spcPts val="0"/>
              </a:spcBef>
              <a:spcAft>
                <a:spcPts val="0"/>
              </a:spcAft>
              <a:buSzPts val="6000"/>
              <a:buFont typeface="Bahiana"/>
              <a:buNone/>
              <a:defRPr sz="6000">
                <a:latin typeface="Bahiana"/>
                <a:ea typeface="Bahiana"/>
                <a:cs typeface="Bahiana"/>
                <a:sym typeface="Bahiana"/>
              </a:defRPr>
            </a:lvl7pPr>
            <a:lvl8pPr lvl="7" rtl="0">
              <a:spcBef>
                <a:spcPts val="0"/>
              </a:spcBef>
              <a:spcAft>
                <a:spcPts val="0"/>
              </a:spcAft>
              <a:buSzPts val="6000"/>
              <a:buFont typeface="Bahiana"/>
              <a:buNone/>
              <a:defRPr sz="6000">
                <a:latin typeface="Bahiana"/>
                <a:ea typeface="Bahiana"/>
                <a:cs typeface="Bahiana"/>
                <a:sym typeface="Bahiana"/>
              </a:defRPr>
            </a:lvl8pPr>
            <a:lvl9pPr lvl="8" rtl="0">
              <a:spcBef>
                <a:spcPts val="0"/>
              </a:spcBef>
              <a:spcAft>
                <a:spcPts val="0"/>
              </a:spcAft>
              <a:buSzPts val="6000"/>
              <a:buFont typeface="Bahiana"/>
              <a:buNone/>
              <a:defRPr sz="6000">
                <a:latin typeface="Bahiana"/>
                <a:ea typeface="Bahiana"/>
                <a:cs typeface="Bahiana"/>
                <a:sym typeface="Bahiana"/>
              </a:defRPr>
            </a:lvl9pPr>
          </a:lstStyle>
          <a:p>
            <a:endParaRPr/>
          </a:p>
        </p:txBody>
      </p:sp>
      <p:sp>
        <p:nvSpPr>
          <p:cNvPr id="17" name="Google Shape;17;p2"/>
          <p:cNvSpPr txBox="1">
            <a:spLocks noGrp="1"/>
          </p:cNvSpPr>
          <p:nvPr>
            <p:ph type="subTitle" idx="1"/>
          </p:nvPr>
        </p:nvSpPr>
        <p:spPr>
          <a:xfrm>
            <a:off x="3933800" y="3850938"/>
            <a:ext cx="1276200" cy="2721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1600"/>
              </a:spcBef>
              <a:spcAft>
                <a:spcPts val="0"/>
              </a:spcAft>
              <a:buNone/>
              <a:defRPr sz="1600"/>
            </a:lvl2pPr>
            <a:lvl3pPr lvl="2" algn="ctr" rtl="0">
              <a:lnSpc>
                <a:spcPct val="100000"/>
              </a:lnSpc>
              <a:spcBef>
                <a:spcPts val="1600"/>
              </a:spcBef>
              <a:spcAft>
                <a:spcPts val="0"/>
              </a:spcAft>
              <a:buNone/>
              <a:defRPr sz="1600"/>
            </a:lvl3pPr>
            <a:lvl4pPr lvl="3" algn="ctr" rtl="0">
              <a:lnSpc>
                <a:spcPct val="100000"/>
              </a:lnSpc>
              <a:spcBef>
                <a:spcPts val="1600"/>
              </a:spcBef>
              <a:spcAft>
                <a:spcPts val="0"/>
              </a:spcAft>
              <a:buNone/>
              <a:defRPr sz="1600"/>
            </a:lvl4pPr>
            <a:lvl5pPr lvl="4" algn="ctr" rtl="0">
              <a:lnSpc>
                <a:spcPct val="100000"/>
              </a:lnSpc>
              <a:spcBef>
                <a:spcPts val="1600"/>
              </a:spcBef>
              <a:spcAft>
                <a:spcPts val="0"/>
              </a:spcAft>
              <a:buNone/>
              <a:defRPr sz="1600"/>
            </a:lvl5pPr>
            <a:lvl6pPr lvl="5" algn="ctr" rtl="0">
              <a:lnSpc>
                <a:spcPct val="100000"/>
              </a:lnSpc>
              <a:spcBef>
                <a:spcPts val="1600"/>
              </a:spcBef>
              <a:spcAft>
                <a:spcPts val="0"/>
              </a:spcAft>
              <a:buNone/>
              <a:defRPr sz="1600"/>
            </a:lvl6pPr>
            <a:lvl7pPr lvl="6" algn="ctr" rtl="0">
              <a:lnSpc>
                <a:spcPct val="100000"/>
              </a:lnSpc>
              <a:spcBef>
                <a:spcPts val="1600"/>
              </a:spcBef>
              <a:spcAft>
                <a:spcPts val="0"/>
              </a:spcAft>
              <a:buNone/>
              <a:defRPr sz="1600"/>
            </a:lvl7pPr>
            <a:lvl8pPr lvl="7" algn="ctr" rtl="0">
              <a:lnSpc>
                <a:spcPct val="100000"/>
              </a:lnSpc>
              <a:spcBef>
                <a:spcPts val="1600"/>
              </a:spcBef>
              <a:spcAft>
                <a:spcPts val="0"/>
              </a:spcAft>
              <a:buNone/>
              <a:defRPr sz="1600"/>
            </a:lvl8pPr>
            <a:lvl9pPr lvl="8" algn="ctr" rtl="0">
              <a:lnSpc>
                <a:spcPct val="100000"/>
              </a:lnSpc>
              <a:spcBef>
                <a:spcPts val="1600"/>
              </a:spcBef>
              <a:spcAft>
                <a:spcPts val="1600"/>
              </a:spcAft>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2"/>
        </a:solidFill>
        <a:effectLst/>
      </p:bgPr>
    </p:bg>
    <p:spTree>
      <p:nvGrpSpPr>
        <p:cNvPr id="1" name="Shape 39"/>
        <p:cNvGrpSpPr/>
        <p:nvPr/>
      </p:nvGrpSpPr>
      <p:grpSpPr>
        <a:xfrm>
          <a:off x="0" y="0"/>
          <a:ext cx="0" cy="0"/>
          <a:chOff x="0" y="0"/>
          <a:chExt cx="0" cy="0"/>
        </a:xfrm>
      </p:grpSpPr>
      <p:sp>
        <p:nvSpPr>
          <p:cNvPr id="40" name="Google Shape;40;p6"/>
          <p:cNvSpPr txBox="1">
            <a:spLocks noGrp="1"/>
          </p:cNvSpPr>
          <p:nvPr>
            <p:ph type="ctrTitle"/>
          </p:nvPr>
        </p:nvSpPr>
        <p:spPr>
          <a:xfrm>
            <a:off x="4572000" y="808779"/>
            <a:ext cx="3858900" cy="321300"/>
          </a:xfrm>
          <a:prstGeom prst="rect">
            <a:avLst/>
          </a:prstGeom>
        </p:spPr>
        <p:txBody>
          <a:bodyPr spcFirstLastPara="1" wrap="square" lIns="91425" tIns="91425" rIns="91425" bIns="91425" anchor="ctr" anchorCtr="0">
            <a:noAutofit/>
          </a:bodyPr>
          <a:lstStyle>
            <a:lvl1pPr lvl="0" algn="r" rtl="0">
              <a:lnSpc>
                <a:spcPct val="110000"/>
              </a:lnSpc>
              <a:spcBef>
                <a:spcPts val="0"/>
              </a:spcBef>
              <a:spcAft>
                <a:spcPts val="0"/>
              </a:spcAft>
              <a:buClr>
                <a:schemeClr val="dk2"/>
              </a:buClr>
              <a:buSzPts val="3600"/>
              <a:buNone/>
              <a:defRPr sz="2000">
                <a:latin typeface="Hepta Slab Medium"/>
                <a:ea typeface="Hepta Slab Medium"/>
                <a:cs typeface="Hepta Slab Medium"/>
                <a:sym typeface="Hepta Slab Medium"/>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2"/>
        </a:solidFill>
        <a:effectLst/>
      </p:bgPr>
    </p:bg>
    <p:spTree>
      <p:nvGrpSpPr>
        <p:cNvPr id="1" name="Shape 41"/>
        <p:cNvGrpSpPr/>
        <p:nvPr/>
      </p:nvGrpSpPr>
      <p:grpSpPr>
        <a:xfrm>
          <a:off x="0" y="0"/>
          <a:ext cx="0" cy="0"/>
          <a:chOff x="0" y="0"/>
          <a:chExt cx="0" cy="0"/>
        </a:xfrm>
      </p:grpSpPr>
      <p:sp>
        <p:nvSpPr>
          <p:cNvPr id="42" name="Google Shape;42;p7"/>
          <p:cNvSpPr txBox="1">
            <a:spLocks noGrp="1"/>
          </p:cNvSpPr>
          <p:nvPr>
            <p:ph type="ctrTitle"/>
          </p:nvPr>
        </p:nvSpPr>
        <p:spPr>
          <a:xfrm>
            <a:off x="6448075" y="1586063"/>
            <a:ext cx="1982700" cy="113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000"/>
              <a:buNone/>
              <a:defRPr sz="3000">
                <a:solidFill>
                  <a:schemeClr val="lt1"/>
                </a:solidFill>
                <a:latin typeface="Hepta Slab Medium"/>
                <a:ea typeface="Hepta Slab Medium"/>
                <a:cs typeface="Hepta Slab Medium"/>
                <a:sym typeface="Hepta Slab Medium"/>
              </a:defRPr>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43" name="Google Shape;43;p7"/>
          <p:cNvSpPr txBox="1">
            <a:spLocks noGrp="1"/>
          </p:cNvSpPr>
          <p:nvPr>
            <p:ph type="subTitle" idx="1"/>
          </p:nvPr>
        </p:nvSpPr>
        <p:spPr>
          <a:xfrm>
            <a:off x="5633875" y="3099163"/>
            <a:ext cx="2796900" cy="1206600"/>
          </a:xfrm>
          <a:prstGeom prst="rect">
            <a:avLst/>
          </a:prstGeom>
          <a:noFill/>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solidFill>
                  <a:schemeClr val="lt1"/>
                </a:solidFill>
                <a:latin typeface="Abel"/>
                <a:ea typeface="Abel"/>
                <a:cs typeface="Abel"/>
                <a:sym typeface="Abel"/>
              </a:defRPr>
            </a:lvl1pPr>
            <a:lvl2pPr lvl="1" algn="r" rtl="0">
              <a:lnSpc>
                <a:spcPct val="100000"/>
              </a:lnSpc>
              <a:spcBef>
                <a:spcPts val="1600"/>
              </a:spcBef>
              <a:spcAft>
                <a:spcPts val="0"/>
              </a:spcAft>
              <a:buNone/>
              <a:defRPr sz="1600">
                <a:solidFill>
                  <a:schemeClr val="lt1"/>
                </a:solidFill>
                <a:latin typeface="Abel"/>
                <a:ea typeface="Abel"/>
                <a:cs typeface="Abel"/>
                <a:sym typeface="Abel"/>
              </a:defRPr>
            </a:lvl2pPr>
            <a:lvl3pPr lvl="2" algn="r" rtl="0">
              <a:lnSpc>
                <a:spcPct val="100000"/>
              </a:lnSpc>
              <a:spcBef>
                <a:spcPts val="1600"/>
              </a:spcBef>
              <a:spcAft>
                <a:spcPts val="0"/>
              </a:spcAft>
              <a:buNone/>
              <a:defRPr sz="1600">
                <a:solidFill>
                  <a:schemeClr val="lt1"/>
                </a:solidFill>
                <a:latin typeface="Abel"/>
                <a:ea typeface="Abel"/>
                <a:cs typeface="Abel"/>
                <a:sym typeface="Abel"/>
              </a:defRPr>
            </a:lvl3pPr>
            <a:lvl4pPr lvl="3" algn="r" rtl="0">
              <a:lnSpc>
                <a:spcPct val="100000"/>
              </a:lnSpc>
              <a:spcBef>
                <a:spcPts val="1600"/>
              </a:spcBef>
              <a:spcAft>
                <a:spcPts val="0"/>
              </a:spcAft>
              <a:buNone/>
              <a:defRPr sz="1600">
                <a:solidFill>
                  <a:schemeClr val="lt1"/>
                </a:solidFill>
                <a:latin typeface="Abel"/>
                <a:ea typeface="Abel"/>
                <a:cs typeface="Abel"/>
                <a:sym typeface="Abel"/>
              </a:defRPr>
            </a:lvl4pPr>
            <a:lvl5pPr lvl="4" algn="r" rtl="0">
              <a:lnSpc>
                <a:spcPct val="100000"/>
              </a:lnSpc>
              <a:spcBef>
                <a:spcPts val="1600"/>
              </a:spcBef>
              <a:spcAft>
                <a:spcPts val="0"/>
              </a:spcAft>
              <a:buNone/>
              <a:defRPr sz="1600">
                <a:solidFill>
                  <a:schemeClr val="lt1"/>
                </a:solidFill>
                <a:latin typeface="Abel"/>
                <a:ea typeface="Abel"/>
                <a:cs typeface="Abel"/>
                <a:sym typeface="Abel"/>
              </a:defRPr>
            </a:lvl5pPr>
            <a:lvl6pPr lvl="5" algn="r" rtl="0">
              <a:lnSpc>
                <a:spcPct val="100000"/>
              </a:lnSpc>
              <a:spcBef>
                <a:spcPts val="1600"/>
              </a:spcBef>
              <a:spcAft>
                <a:spcPts val="0"/>
              </a:spcAft>
              <a:buNone/>
              <a:defRPr sz="1600">
                <a:solidFill>
                  <a:schemeClr val="lt1"/>
                </a:solidFill>
                <a:latin typeface="Abel"/>
                <a:ea typeface="Abel"/>
                <a:cs typeface="Abel"/>
                <a:sym typeface="Abel"/>
              </a:defRPr>
            </a:lvl6pPr>
            <a:lvl7pPr lvl="6" algn="r" rtl="0">
              <a:lnSpc>
                <a:spcPct val="100000"/>
              </a:lnSpc>
              <a:spcBef>
                <a:spcPts val="1600"/>
              </a:spcBef>
              <a:spcAft>
                <a:spcPts val="0"/>
              </a:spcAft>
              <a:buNone/>
              <a:defRPr sz="1600">
                <a:solidFill>
                  <a:schemeClr val="lt1"/>
                </a:solidFill>
                <a:latin typeface="Abel"/>
                <a:ea typeface="Abel"/>
                <a:cs typeface="Abel"/>
                <a:sym typeface="Abel"/>
              </a:defRPr>
            </a:lvl7pPr>
            <a:lvl8pPr lvl="7" algn="r" rtl="0">
              <a:lnSpc>
                <a:spcPct val="100000"/>
              </a:lnSpc>
              <a:spcBef>
                <a:spcPts val="1600"/>
              </a:spcBef>
              <a:spcAft>
                <a:spcPts val="0"/>
              </a:spcAft>
              <a:buNone/>
              <a:defRPr sz="1600">
                <a:solidFill>
                  <a:schemeClr val="lt1"/>
                </a:solidFill>
                <a:latin typeface="Abel"/>
                <a:ea typeface="Abel"/>
                <a:cs typeface="Abel"/>
                <a:sym typeface="Abel"/>
              </a:defRPr>
            </a:lvl8pPr>
            <a:lvl9pPr lvl="8" algn="r" rtl="0">
              <a:lnSpc>
                <a:spcPct val="100000"/>
              </a:lnSpc>
              <a:spcBef>
                <a:spcPts val="1600"/>
              </a:spcBef>
              <a:spcAft>
                <a:spcPts val="1600"/>
              </a:spcAft>
              <a:buNone/>
              <a:defRPr sz="1600">
                <a:solidFill>
                  <a:schemeClr val="lt1"/>
                </a:solidFill>
                <a:latin typeface="Abel"/>
                <a:ea typeface="Abel"/>
                <a:cs typeface="Abel"/>
                <a:sym typeface="Abe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46"/>
        <p:cNvGrpSpPr/>
        <p:nvPr/>
      </p:nvGrpSpPr>
      <p:grpSpPr>
        <a:xfrm>
          <a:off x="0" y="0"/>
          <a:ext cx="0" cy="0"/>
          <a:chOff x="0" y="0"/>
          <a:chExt cx="0" cy="0"/>
        </a:xfrm>
      </p:grpSpPr>
      <p:sp>
        <p:nvSpPr>
          <p:cNvPr id="47" name="Google Shape;47;p9"/>
          <p:cNvSpPr txBox="1">
            <a:spLocks noGrp="1"/>
          </p:cNvSpPr>
          <p:nvPr>
            <p:ph type="ctrTitle"/>
          </p:nvPr>
        </p:nvSpPr>
        <p:spPr>
          <a:xfrm flipH="1">
            <a:off x="2474500" y="2849525"/>
            <a:ext cx="4194900" cy="604500"/>
          </a:xfrm>
          <a:prstGeom prst="rect">
            <a:avLst/>
          </a:prstGeom>
          <a:noFill/>
        </p:spPr>
        <p:txBody>
          <a:bodyPr spcFirstLastPara="1" wrap="square" lIns="91425" tIns="91425" rIns="91425" bIns="91425" anchor="ctr" anchorCtr="0">
            <a:noAutofit/>
          </a:bodyPr>
          <a:lstStyle>
            <a:lvl1pPr lvl="0" algn="ctr" rtl="0">
              <a:lnSpc>
                <a:spcPct val="110000"/>
              </a:lnSpc>
              <a:spcBef>
                <a:spcPts val="0"/>
              </a:spcBef>
              <a:spcAft>
                <a:spcPts val="0"/>
              </a:spcAft>
              <a:buSzPts val="6000"/>
              <a:buNone/>
              <a:defRPr>
                <a:solidFill>
                  <a:schemeClr val="lt1"/>
                </a:solidFill>
              </a:defRPr>
            </a:lvl1pPr>
            <a:lvl2pPr lvl="1" algn="ctr" rtl="0">
              <a:spcBef>
                <a:spcPts val="0"/>
              </a:spcBef>
              <a:spcAft>
                <a:spcPts val="0"/>
              </a:spcAft>
              <a:buSzPts val="6000"/>
              <a:buFont typeface="Bahiana"/>
              <a:buNone/>
              <a:defRPr sz="6000">
                <a:latin typeface="Bahiana"/>
                <a:ea typeface="Bahiana"/>
                <a:cs typeface="Bahiana"/>
                <a:sym typeface="Bahiana"/>
              </a:defRPr>
            </a:lvl2pPr>
            <a:lvl3pPr lvl="2" algn="ctr" rtl="0">
              <a:spcBef>
                <a:spcPts val="0"/>
              </a:spcBef>
              <a:spcAft>
                <a:spcPts val="0"/>
              </a:spcAft>
              <a:buSzPts val="6000"/>
              <a:buFont typeface="Bahiana"/>
              <a:buNone/>
              <a:defRPr sz="6000">
                <a:latin typeface="Bahiana"/>
                <a:ea typeface="Bahiana"/>
                <a:cs typeface="Bahiana"/>
                <a:sym typeface="Bahiana"/>
              </a:defRPr>
            </a:lvl3pPr>
            <a:lvl4pPr lvl="3" algn="ctr" rtl="0">
              <a:spcBef>
                <a:spcPts val="0"/>
              </a:spcBef>
              <a:spcAft>
                <a:spcPts val="0"/>
              </a:spcAft>
              <a:buSzPts val="6000"/>
              <a:buFont typeface="Bahiana"/>
              <a:buNone/>
              <a:defRPr sz="6000">
                <a:latin typeface="Bahiana"/>
                <a:ea typeface="Bahiana"/>
                <a:cs typeface="Bahiana"/>
                <a:sym typeface="Bahiana"/>
              </a:defRPr>
            </a:lvl4pPr>
            <a:lvl5pPr lvl="4" algn="ctr" rtl="0">
              <a:spcBef>
                <a:spcPts val="0"/>
              </a:spcBef>
              <a:spcAft>
                <a:spcPts val="0"/>
              </a:spcAft>
              <a:buSzPts val="6000"/>
              <a:buFont typeface="Bahiana"/>
              <a:buNone/>
              <a:defRPr sz="6000">
                <a:latin typeface="Bahiana"/>
                <a:ea typeface="Bahiana"/>
                <a:cs typeface="Bahiana"/>
                <a:sym typeface="Bahiana"/>
              </a:defRPr>
            </a:lvl5pPr>
            <a:lvl6pPr lvl="5" algn="ctr" rtl="0">
              <a:spcBef>
                <a:spcPts val="0"/>
              </a:spcBef>
              <a:spcAft>
                <a:spcPts val="0"/>
              </a:spcAft>
              <a:buSzPts val="6000"/>
              <a:buFont typeface="Bahiana"/>
              <a:buNone/>
              <a:defRPr sz="6000">
                <a:latin typeface="Bahiana"/>
                <a:ea typeface="Bahiana"/>
                <a:cs typeface="Bahiana"/>
                <a:sym typeface="Bahiana"/>
              </a:defRPr>
            </a:lvl6pPr>
            <a:lvl7pPr lvl="6" algn="ctr" rtl="0">
              <a:spcBef>
                <a:spcPts val="0"/>
              </a:spcBef>
              <a:spcAft>
                <a:spcPts val="0"/>
              </a:spcAft>
              <a:buSzPts val="6000"/>
              <a:buFont typeface="Bahiana"/>
              <a:buNone/>
              <a:defRPr sz="6000">
                <a:latin typeface="Bahiana"/>
                <a:ea typeface="Bahiana"/>
                <a:cs typeface="Bahiana"/>
                <a:sym typeface="Bahiana"/>
              </a:defRPr>
            </a:lvl7pPr>
            <a:lvl8pPr lvl="7" algn="ctr" rtl="0">
              <a:spcBef>
                <a:spcPts val="0"/>
              </a:spcBef>
              <a:spcAft>
                <a:spcPts val="0"/>
              </a:spcAft>
              <a:buSzPts val="6000"/>
              <a:buFont typeface="Bahiana"/>
              <a:buNone/>
              <a:defRPr sz="6000">
                <a:latin typeface="Bahiana"/>
                <a:ea typeface="Bahiana"/>
                <a:cs typeface="Bahiana"/>
                <a:sym typeface="Bahiana"/>
              </a:defRPr>
            </a:lvl8pPr>
            <a:lvl9pPr lvl="8" algn="ctr" rtl="0">
              <a:spcBef>
                <a:spcPts val="0"/>
              </a:spcBef>
              <a:spcAft>
                <a:spcPts val="0"/>
              </a:spcAft>
              <a:buSzPts val="6000"/>
              <a:buFont typeface="Bahiana"/>
              <a:buNone/>
              <a:defRPr sz="6000">
                <a:latin typeface="Bahiana"/>
                <a:ea typeface="Bahiana"/>
                <a:cs typeface="Bahiana"/>
                <a:sym typeface="Bahiana"/>
              </a:defRPr>
            </a:lvl9pPr>
          </a:lstStyle>
          <a:p>
            <a:endParaRPr/>
          </a:p>
        </p:txBody>
      </p:sp>
      <p:sp>
        <p:nvSpPr>
          <p:cNvPr id="48" name="Google Shape;48;p9"/>
          <p:cNvSpPr txBox="1">
            <a:spLocks noGrp="1"/>
          </p:cNvSpPr>
          <p:nvPr>
            <p:ph type="subTitle" idx="1"/>
          </p:nvPr>
        </p:nvSpPr>
        <p:spPr>
          <a:xfrm flipH="1">
            <a:off x="2474500" y="3379650"/>
            <a:ext cx="4194900" cy="46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rgbClr val="434343"/>
                </a:solidFill>
              </a:defRPr>
            </a:lvl1pPr>
            <a:lvl2pPr lvl="1" algn="ctr" rtl="0">
              <a:lnSpc>
                <a:spcPct val="100000"/>
              </a:lnSpc>
              <a:spcBef>
                <a:spcPts val="1600"/>
              </a:spcBef>
              <a:spcAft>
                <a:spcPts val="0"/>
              </a:spcAft>
              <a:buNone/>
              <a:defRPr sz="1800">
                <a:solidFill>
                  <a:srgbClr val="434343"/>
                </a:solidFill>
              </a:defRPr>
            </a:lvl2pPr>
            <a:lvl3pPr lvl="2" algn="ctr" rtl="0">
              <a:lnSpc>
                <a:spcPct val="100000"/>
              </a:lnSpc>
              <a:spcBef>
                <a:spcPts val="1600"/>
              </a:spcBef>
              <a:spcAft>
                <a:spcPts val="0"/>
              </a:spcAft>
              <a:buNone/>
              <a:defRPr sz="1800">
                <a:solidFill>
                  <a:srgbClr val="434343"/>
                </a:solidFill>
              </a:defRPr>
            </a:lvl3pPr>
            <a:lvl4pPr lvl="3" algn="ctr" rtl="0">
              <a:lnSpc>
                <a:spcPct val="100000"/>
              </a:lnSpc>
              <a:spcBef>
                <a:spcPts val="1600"/>
              </a:spcBef>
              <a:spcAft>
                <a:spcPts val="0"/>
              </a:spcAft>
              <a:buNone/>
              <a:defRPr sz="1800">
                <a:solidFill>
                  <a:srgbClr val="434343"/>
                </a:solidFill>
              </a:defRPr>
            </a:lvl4pPr>
            <a:lvl5pPr lvl="4" algn="ctr" rtl="0">
              <a:lnSpc>
                <a:spcPct val="100000"/>
              </a:lnSpc>
              <a:spcBef>
                <a:spcPts val="1600"/>
              </a:spcBef>
              <a:spcAft>
                <a:spcPts val="0"/>
              </a:spcAft>
              <a:buNone/>
              <a:defRPr sz="1800">
                <a:solidFill>
                  <a:srgbClr val="434343"/>
                </a:solidFill>
              </a:defRPr>
            </a:lvl5pPr>
            <a:lvl6pPr lvl="5" algn="ctr" rtl="0">
              <a:lnSpc>
                <a:spcPct val="100000"/>
              </a:lnSpc>
              <a:spcBef>
                <a:spcPts val="1600"/>
              </a:spcBef>
              <a:spcAft>
                <a:spcPts val="0"/>
              </a:spcAft>
              <a:buNone/>
              <a:defRPr sz="1800">
                <a:solidFill>
                  <a:srgbClr val="434343"/>
                </a:solidFill>
              </a:defRPr>
            </a:lvl6pPr>
            <a:lvl7pPr lvl="6" algn="ctr" rtl="0">
              <a:lnSpc>
                <a:spcPct val="100000"/>
              </a:lnSpc>
              <a:spcBef>
                <a:spcPts val="1600"/>
              </a:spcBef>
              <a:spcAft>
                <a:spcPts val="0"/>
              </a:spcAft>
              <a:buNone/>
              <a:defRPr sz="1800">
                <a:solidFill>
                  <a:srgbClr val="434343"/>
                </a:solidFill>
              </a:defRPr>
            </a:lvl7pPr>
            <a:lvl8pPr lvl="7" algn="ctr" rtl="0">
              <a:lnSpc>
                <a:spcPct val="100000"/>
              </a:lnSpc>
              <a:spcBef>
                <a:spcPts val="1600"/>
              </a:spcBef>
              <a:spcAft>
                <a:spcPts val="0"/>
              </a:spcAft>
              <a:buNone/>
              <a:defRPr sz="1800">
                <a:solidFill>
                  <a:srgbClr val="434343"/>
                </a:solidFill>
              </a:defRPr>
            </a:lvl8pPr>
            <a:lvl9pPr lvl="8" algn="ctr" rtl="0">
              <a:lnSpc>
                <a:spcPct val="100000"/>
              </a:lnSpc>
              <a:spcBef>
                <a:spcPts val="1600"/>
              </a:spcBef>
              <a:spcAft>
                <a:spcPts val="1600"/>
              </a:spcAft>
              <a:buNone/>
              <a:defRPr sz="1800">
                <a:solidFill>
                  <a:srgbClr val="434343"/>
                </a:solidFill>
              </a:defRPr>
            </a:lvl9pPr>
          </a:lstStyle>
          <a:p>
            <a:endParaRPr/>
          </a:p>
        </p:txBody>
      </p:sp>
      <p:sp>
        <p:nvSpPr>
          <p:cNvPr id="49" name="Google Shape;49;p9"/>
          <p:cNvSpPr txBox="1">
            <a:spLocks noGrp="1"/>
          </p:cNvSpPr>
          <p:nvPr>
            <p:ph type="title" idx="2" hasCustomPrompt="1"/>
          </p:nvPr>
        </p:nvSpPr>
        <p:spPr>
          <a:xfrm flipH="1">
            <a:off x="4041613" y="1523975"/>
            <a:ext cx="1060800" cy="517800"/>
          </a:xfrm>
          <a:prstGeom prst="rect">
            <a:avLst/>
          </a:prstGeom>
          <a:noFill/>
        </p:spPr>
        <p:txBody>
          <a:bodyPr spcFirstLastPara="1" wrap="square" lIns="91425" tIns="91425" rIns="91425" bIns="91425" anchor="ctr" anchorCtr="0">
            <a:noAutofit/>
          </a:bodyPr>
          <a:lstStyle>
            <a:lvl1pPr marR="27432" lvl="0" algn="ctr" rtl="0">
              <a:spcBef>
                <a:spcPts val="0"/>
              </a:spcBef>
              <a:spcAft>
                <a:spcPts val="0"/>
              </a:spcAft>
              <a:buClr>
                <a:schemeClr val="lt1"/>
              </a:buClr>
              <a:buSzPts val="3600"/>
              <a:buNone/>
              <a:defRPr sz="3000">
                <a:solidFill>
                  <a:schemeClr val="lt1"/>
                </a:solidFill>
              </a:defRPr>
            </a:lvl1pPr>
            <a:lvl2pPr lvl="1"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long list">
  <p:cSld name="CUSTOM_8">
    <p:bg>
      <p:bgPr>
        <a:solidFill>
          <a:schemeClr val="lt2"/>
        </a:solidFill>
        <a:effectLst/>
      </p:bgPr>
    </p:bg>
    <p:spTree>
      <p:nvGrpSpPr>
        <p:cNvPr id="1" name="Shape 81"/>
        <p:cNvGrpSpPr/>
        <p:nvPr/>
      </p:nvGrpSpPr>
      <p:grpSpPr>
        <a:xfrm>
          <a:off x="0" y="0"/>
          <a:ext cx="0" cy="0"/>
          <a:chOff x="0" y="0"/>
          <a:chExt cx="0" cy="0"/>
        </a:xfrm>
      </p:grpSpPr>
      <p:sp>
        <p:nvSpPr>
          <p:cNvPr id="82" name="Google Shape;82;p14"/>
          <p:cNvSpPr txBox="1">
            <a:spLocks noGrp="1"/>
          </p:cNvSpPr>
          <p:nvPr>
            <p:ph type="body" idx="1"/>
          </p:nvPr>
        </p:nvSpPr>
        <p:spPr>
          <a:xfrm>
            <a:off x="732525" y="1371800"/>
            <a:ext cx="7674600" cy="32571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Clr>
                <a:schemeClr val="dk1"/>
              </a:buClr>
              <a:buSzPts val="1100"/>
              <a:buAutoNum type="arabicPeriod"/>
              <a:defRPr sz="1300">
                <a:solidFill>
                  <a:schemeClr val="dk1"/>
                </a:solidFill>
              </a:defRPr>
            </a:lvl1pPr>
            <a:lvl2pPr marL="914400" lvl="1" indent="-298450" rtl="0">
              <a:lnSpc>
                <a:spcPct val="100000"/>
              </a:lnSpc>
              <a:spcBef>
                <a:spcPts val="1600"/>
              </a:spcBef>
              <a:spcAft>
                <a:spcPts val="0"/>
              </a:spcAft>
              <a:buClr>
                <a:schemeClr val="dk1"/>
              </a:buClr>
              <a:buSzPts val="1100"/>
              <a:buAutoNum type="alphaLcPeriod"/>
              <a:defRPr>
                <a:solidFill>
                  <a:schemeClr val="dk1"/>
                </a:solidFill>
              </a:defRPr>
            </a:lvl2pPr>
            <a:lvl3pPr marL="1371600" lvl="2" indent="-298450" rtl="0">
              <a:lnSpc>
                <a:spcPct val="100000"/>
              </a:lnSpc>
              <a:spcBef>
                <a:spcPts val="1600"/>
              </a:spcBef>
              <a:spcAft>
                <a:spcPts val="0"/>
              </a:spcAft>
              <a:buClr>
                <a:schemeClr val="dk1"/>
              </a:buClr>
              <a:buSzPts val="1100"/>
              <a:buAutoNum type="romanLcPeriod"/>
              <a:defRPr>
                <a:solidFill>
                  <a:schemeClr val="dk1"/>
                </a:solidFill>
              </a:defRPr>
            </a:lvl3pPr>
            <a:lvl4pPr marL="1828800" lvl="3" indent="-298450" rtl="0">
              <a:lnSpc>
                <a:spcPct val="100000"/>
              </a:lnSpc>
              <a:spcBef>
                <a:spcPts val="1600"/>
              </a:spcBef>
              <a:spcAft>
                <a:spcPts val="0"/>
              </a:spcAft>
              <a:buClr>
                <a:schemeClr val="dk1"/>
              </a:buClr>
              <a:buSzPts val="1100"/>
              <a:buAutoNum type="arabicPeriod"/>
              <a:defRPr>
                <a:solidFill>
                  <a:schemeClr val="dk1"/>
                </a:solidFill>
              </a:defRPr>
            </a:lvl4pPr>
            <a:lvl5pPr marL="2286000" lvl="4" indent="-298450" rtl="0">
              <a:lnSpc>
                <a:spcPct val="100000"/>
              </a:lnSpc>
              <a:spcBef>
                <a:spcPts val="1600"/>
              </a:spcBef>
              <a:spcAft>
                <a:spcPts val="0"/>
              </a:spcAft>
              <a:buClr>
                <a:schemeClr val="dk1"/>
              </a:buClr>
              <a:buSzPts val="1100"/>
              <a:buAutoNum type="alphaLcPeriod"/>
              <a:defRPr>
                <a:solidFill>
                  <a:schemeClr val="dk1"/>
                </a:solidFill>
              </a:defRPr>
            </a:lvl5pPr>
            <a:lvl6pPr marL="2743200" lvl="5" indent="-298450" rtl="0">
              <a:lnSpc>
                <a:spcPct val="100000"/>
              </a:lnSpc>
              <a:spcBef>
                <a:spcPts val="1600"/>
              </a:spcBef>
              <a:spcAft>
                <a:spcPts val="0"/>
              </a:spcAft>
              <a:buClr>
                <a:schemeClr val="dk1"/>
              </a:buClr>
              <a:buSzPts val="1100"/>
              <a:buAutoNum type="romanLcPeriod"/>
              <a:defRPr>
                <a:solidFill>
                  <a:schemeClr val="dk1"/>
                </a:solidFill>
              </a:defRPr>
            </a:lvl6pPr>
            <a:lvl7pPr marL="3200400" lvl="6" indent="-298450" rtl="0">
              <a:lnSpc>
                <a:spcPct val="100000"/>
              </a:lnSpc>
              <a:spcBef>
                <a:spcPts val="1600"/>
              </a:spcBef>
              <a:spcAft>
                <a:spcPts val="0"/>
              </a:spcAft>
              <a:buClr>
                <a:schemeClr val="dk1"/>
              </a:buClr>
              <a:buSzPts val="1100"/>
              <a:buAutoNum type="arabicPeriod"/>
              <a:defRPr>
                <a:solidFill>
                  <a:schemeClr val="dk1"/>
                </a:solidFill>
              </a:defRPr>
            </a:lvl7pPr>
            <a:lvl8pPr marL="3657600" lvl="7" indent="-298450" rtl="0">
              <a:lnSpc>
                <a:spcPct val="100000"/>
              </a:lnSpc>
              <a:spcBef>
                <a:spcPts val="1600"/>
              </a:spcBef>
              <a:spcAft>
                <a:spcPts val="0"/>
              </a:spcAft>
              <a:buClr>
                <a:schemeClr val="dk1"/>
              </a:buClr>
              <a:buSzPts val="1100"/>
              <a:buAutoNum type="alphaLcPeriod"/>
              <a:defRPr>
                <a:solidFill>
                  <a:schemeClr val="dk1"/>
                </a:solidFill>
              </a:defRPr>
            </a:lvl8pPr>
            <a:lvl9pPr marL="4114800" lvl="8" indent="-298450" rtl="0">
              <a:lnSpc>
                <a:spcPct val="100000"/>
              </a:lnSpc>
              <a:spcBef>
                <a:spcPts val="1600"/>
              </a:spcBef>
              <a:spcAft>
                <a:spcPts val="1600"/>
              </a:spcAft>
              <a:buClr>
                <a:schemeClr val="dk1"/>
              </a:buClr>
              <a:buSzPts val="1100"/>
              <a:buAutoNum type="romanLcPeriod"/>
              <a:defRPr>
                <a:solidFill>
                  <a:schemeClr val="dk1"/>
                </a:solidFill>
              </a:defRPr>
            </a:lvl9pPr>
          </a:lstStyle>
          <a:p>
            <a:endParaRPr/>
          </a:p>
        </p:txBody>
      </p:sp>
      <p:sp>
        <p:nvSpPr>
          <p:cNvPr id="83" name="Google Shape;83;p14"/>
          <p:cNvSpPr txBox="1">
            <a:spLocks noGrp="1"/>
          </p:cNvSpPr>
          <p:nvPr>
            <p:ph type="ctrTitle"/>
          </p:nvPr>
        </p:nvSpPr>
        <p:spPr>
          <a:xfrm>
            <a:off x="4379400" y="817880"/>
            <a:ext cx="4051500" cy="321300"/>
          </a:xfrm>
          <a:prstGeom prst="rect">
            <a:avLst/>
          </a:prstGeom>
        </p:spPr>
        <p:txBody>
          <a:bodyPr spcFirstLastPara="1" wrap="square" lIns="91425" tIns="91425" rIns="91425" bIns="91425" anchor="ctr" anchorCtr="0">
            <a:noAutofit/>
          </a:bodyPr>
          <a:lstStyle>
            <a:lvl1pPr lvl="0" algn="r" rtl="0">
              <a:lnSpc>
                <a:spcPct val="110000"/>
              </a:lnSpc>
              <a:spcBef>
                <a:spcPts val="0"/>
              </a:spcBef>
              <a:spcAft>
                <a:spcPts val="0"/>
              </a:spcAft>
              <a:buClr>
                <a:schemeClr val="dk2"/>
              </a:buClr>
              <a:buSzPts val="3600"/>
              <a:buNone/>
              <a:defRPr sz="2000"/>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6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lt2"/>
        </a:solidFill>
        <a:effectLst/>
      </p:bgPr>
    </p:bg>
    <p:spTree>
      <p:nvGrpSpPr>
        <p:cNvPr id="1" name="Shape 69"/>
        <p:cNvGrpSpPr/>
        <p:nvPr/>
      </p:nvGrpSpPr>
      <p:grpSpPr>
        <a:xfrm>
          <a:off x="0" y="0"/>
          <a:ext cx="0" cy="0"/>
          <a:chOff x="0" y="0"/>
          <a:chExt cx="0" cy="0"/>
        </a:xfrm>
      </p:grpSpPr>
      <p:sp>
        <p:nvSpPr>
          <p:cNvPr id="70" name="Google Shape;70;p12"/>
          <p:cNvSpPr txBox="1">
            <a:spLocks noGrp="1"/>
          </p:cNvSpPr>
          <p:nvPr>
            <p:ph type="subTitle" idx="1"/>
          </p:nvPr>
        </p:nvSpPr>
        <p:spPr>
          <a:xfrm flipH="1">
            <a:off x="1249387" y="1614298"/>
            <a:ext cx="26598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 name="Google Shape;71;p12"/>
          <p:cNvSpPr txBox="1">
            <a:spLocks noGrp="1"/>
          </p:cNvSpPr>
          <p:nvPr>
            <p:ph type="subTitle" idx="2"/>
          </p:nvPr>
        </p:nvSpPr>
        <p:spPr>
          <a:xfrm flipH="1">
            <a:off x="1249387" y="4035999"/>
            <a:ext cx="26598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2"/>
          <p:cNvSpPr txBox="1">
            <a:spLocks noGrp="1"/>
          </p:cNvSpPr>
          <p:nvPr>
            <p:ph type="subTitle" idx="3"/>
          </p:nvPr>
        </p:nvSpPr>
        <p:spPr>
          <a:xfrm flipH="1">
            <a:off x="5234863" y="1614298"/>
            <a:ext cx="26598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3" name="Google Shape;73;p12"/>
          <p:cNvSpPr txBox="1">
            <a:spLocks noGrp="1"/>
          </p:cNvSpPr>
          <p:nvPr>
            <p:ph type="subTitle" idx="4"/>
          </p:nvPr>
        </p:nvSpPr>
        <p:spPr>
          <a:xfrm flipH="1">
            <a:off x="5234863" y="4035999"/>
            <a:ext cx="26598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4" name="Google Shape;74;p12"/>
          <p:cNvSpPr txBox="1">
            <a:spLocks noGrp="1"/>
          </p:cNvSpPr>
          <p:nvPr>
            <p:ph type="subTitle" idx="5"/>
          </p:nvPr>
        </p:nvSpPr>
        <p:spPr>
          <a:xfrm flipH="1">
            <a:off x="865638" y="1265003"/>
            <a:ext cx="3427200" cy="455400"/>
          </a:xfrm>
          <a:prstGeom prst="rect">
            <a:avLst/>
          </a:prstGeom>
          <a:noFill/>
        </p:spPr>
        <p:txBody>
          <a:bodyPr spcFirstLastPara="1" wrap="square" lIns="91425" tIns="91425" rIns="91425" bIns="91425" anchor="b" anchorCtr="0">
            <a:noAutofit/>
          </a:bodyPr>
          <a:lstStyle>
            <a:lvl1pPr lvl="0" algn="ctr" rtl="0">
              <a:lnSpc>
                <a:spcPct val="110000"/>
              </a:lnSpc>
              <a:spcBef>
                <a:spcPts val="0"/>
              </a:spcBef>
              <a:spcAft>
                <a:spcPts val="0"/>
              </a:spcAft>
              <a:buClr>
                <a:schemeClr val="dk1"/>
              </a:buClr>
              <a:buSzPts val="2400"/>
              <a:buFont typeface="Sansita"/>
              <a:buNone/>
              <a:defRPr sz="1800">
                <a:solidFill>
                  <a:schemeClr val="lt1"/>
                </a:solidFill>
                <a:latin typeface="Hepta Slab Medium"/>
                <a:ea typeface="Hepta Slab Medium"/>
                <a:cs typeface="Hepta Slab Medium"/>
                <a:sym typeface="Hepta Slab Medium"/>
              </a:defRPr>
            </a:lvl1pPr>
            <a:lvl2pPr lvl="1"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a:endParaRPr/>
          </a:p>
        </p:txBody>
      </p:sp>
      <p:sp>
        <p:nvSpPr>
          <p:cNvPr id="75" name="Google Shape;75;p12"/>
          <p:cNvSpPr txBox="1">
            <a:spLocks noGrp="1"/>
          </p:cNvSpPr>
          <p:nvPr>
            <p:ph type="subTitle" idx="6"/>
          </p:nvPr>
        </p:nvSpPr>
        <p:spPr>
          <a:xfrm flipH="1">
            <a:off x="865637" y="3686803"/>
            <a:ext cx="3427200" cy="455400"/>
          </a:xfrm>
          <a:prstGeom prst="rect">
            <a:avLst/>
          </a:prstGeom>
          <a:noFill/>
        </p:spPr>
        <p:txBody>
          <a:bodyPr spcFirstLastPara="1" wrap="square" lIns="91425" tIns="91425" rIns="91425" bIns="91425" anchor="b" anchorCtr="0">
            <a:noAutofit/>
          </a:bodyPr>
          <a:lstStyle>
            <a:lvl1pPr lvl="0" algn="ctr" rtl="0">
              <a:lnSpc>
                <a:spcPct val="110000"/>
              </a:lnSpc>
              <a:spcBef>
                <a:spcPts val="0"/>
              </a:spcBef>
              <a:spcAft>
                <a:spcPts val="0"/>
              </a:spcAft>
              <a:buClr>
                <a:schemeClr val="dk1"/>
              </a:buClr>
              <a:buSzPts val="2400"/>
              <a:buFont typeface="Sansita"/>
              <a:buNone/>
              <a:defRPr sz="1800">
                <a:solidFill>
                  <a:schemeClr val="lt1"/>
                </a:solidFill>
                <a:latin typeface="Hepta Slab Medium"/>
                <a:ea typeface="Hepta Slab Medium"/>
                <a:cs typeface="Hepta Slab Medium"/>
                <a:sym typeface="Hepta Slab Medium"/>
              </a:defRPr>
            </a:lvl1pPr>
            <a:lvl2pPr lvl="1"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a:endParaRPr/>
          </a:p>
        </p:txBody>
      </p:sp>
      <p:sp>
        <p:nvSpPr>
          <p:cNvPr id="76" name="Google Shape;76;p12"/>
          <p:cNvSpPr txBox="1">
            <a:spLocks noGrp="1"/>
          </p:cNvSpPr>
          <p:nvPr>
            <p:ph type="subTitle" idx="7"/>
          </p:nvPr>
        </p:nvSpPr>
        <p:spPr>
          <a:xfrm flipH="1">
            <a:off x="4851163" y="1265003"/>
            <a:ext cx="3427200" cy="455400"/>
          </a:xfrm>
          <a:prstGeom prst="rect">
            <a:avLst/>
          </a:prstGeom>
          <a:noFill/>
        </p:spPr>
        <p:txBody>
          <a:bodyPr spcFirstLastPara="1" wrap="square" lIns="91425" tIns="91425" rIns="91425" bIns="91425" anchor="b" anchorCtr="0">
            <a:noAutofit/>
          </a:bodyPr>
          <a:lstStyle>
            <a:lvl1pPr lvl="0" algn="ctr" rtl="0">
              <a:lnSpc>
                <a:spcPct val="110000"/>
              </a:lnSpc>
              <a:spcBef>
                <a:spcPts val="0"/>
              </a:spcBef>
              <a:spcAft>
                <a:spcPts val="0"/>
              </a:spcAft>
              <a:buClr>
                <a:schemeClr val="dk1"/>
              </a:buClr>
              <a:buSzPts val="2400"/>
              <a:buFont typeface="Sansita"/>
              <a:buNone/>
              <a:defRPr sz="1800">
                <a:solidFill>
                  <a:schemeClr val="lt1"/>
                </a:solidFill>
                <a:latin typeface="Hepta Slab Medium"/>
                <a:ea typeface="Hepta Slab Medium"/>
                <a:cs typeface="Hepta Slab Medium"/>
                <a:sym typeface="Hepta Slab Medium"/>
              </a:defRPr>
            </a:lvl1pPr>
            <a:lvl2pPr lvl="1"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a:endParaRPr/>
          </a:p>
        </p:txBody>
      </p:sp>
      <p:sp>
        <p:nvSpPr>
          <p:cNvPr id="77" name="Google Shape;77;p12"/>
          <p:cNvSpPr txBox="1">
            <a:spLocks noGrp="1"/>
          </p:cNvSpPr>
          <p:nvPr>
            <p:ph type="subTitle" idx="8"/>
          </p:nvPr>
        </p:nvSpPr>
        <p:spPr>
          <a:xfrm flipH="1">
            <a:off x="4851163" y="3686803"/>
            <a:ext cx="3427200" cy="455400"/>
          </a:xfrm>
          <a:prstGeom prst="rect">
            <a:avLst/>
          </a:prstGeom>
          <a:noFill/>
        </p:spPr>
        <p:txBody>
          <a:bodyPr spcFirstLastPara="1" wrap="square" lIns="91425" tIns="91425" rIns="91425" bIns="91425" anchor="b" anchorCtr="0">
            <a:noAutofit/>
          </a:bodyPr>
          <a:lstStyle>
            <a:lvl1pPr lvl="0" algn="ctr" rtl="0">
              <a:lnSpc>
                <a:spcPct val="110000"/>
              </a:lnSpc>
              <a:spcBef>
                <a:spcPts val="0"/>
              </a:spcBef>
              <a:spcAft>
                <a:spcPts val="0"/>
              </a:spcAft>
              <a:buClr>
                <a:schemeClr val="dk1"/>
              </a:buClr>
              <a:buSzPts val="2400"/>
              <a:buFont typeface="Sansita"/>
              <a:buNone/>
              <a:defRPr sz="1800">
                <a:solidFill>
                  <a:schemeClr val="lt1"/>
                </a:solidFill>
                <a:latin typeface="Hepta Slab Medium"/>
                <a:ea typeface="Hepta Slab Medium"/>
                <a:cs typeface="Hepta Slab Medium"/>
                <a:sym typeface="Hepta Slab Medium"/>
              </a:defRPr>
            </a:lvl1pPr>
            <a:lvl2pPr lvl="1"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a:endParaRPr/>
          </a:p>
        </p:txBody>
      </p:sp>
    </p:spTree>
    <p:extLst>
      <p:ext uri="{BB962C8B-B14F-4D97-AF65-F5344CB8AC3E}">
        <p14:creationId xmlns:p14="http://schemas.microsoft.com/office/powerpoint/2010/main" val="307167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957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1pPr>
            <a:lvl2pPr lvl="1">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2pPr>
            <a:lvl3pPr lvl="2">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3pPr>
            <a:lvl4pPr lvl="3">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4pPr>
            <a:lvl5pPr lvl="4">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5pPr>
            <a:lvl6pPr lvl="5">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6pPr>
            <a:lvl7pPr lvl="6">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7pPr>
            <a:lvl8pPr lvl="7">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8pPr>
            <a:lvl9pPr lvl="8">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bel"/>
              <a:buChar char="●"/>
              <a:defRPr>
                <a:solidFill>
                  <a:schemeClr val="dk1"/>
                </a:solidFill>
                <a:latin typeface="Abel"/>
                <a:ea typeface="Abel"/>
                <a:cs typeface="Abel"/>
                <a:sym typeface="Abel"/>
              </a:defRPr>
            </a:lvl1pPr>
            <a:lvl2pPr marL="914400" lvl="1"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2pPr>
            <a:lvl3pPr marL="1371600" lvl="2"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3pPr>
            <a:lvl4pPr marL="1828800" lvl="3"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4pPr>
            <a:lvl5pPr marL="2286000" lvl="4"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5pPr>
            <a:lvl6pPr marL="2743200" lvl="5"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6pPr>
            <a:lvl7pPr marL="3200400" lvl="6"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7pPr>
            <a:lvl8pPr marL="3657600" lvl="7"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8pPr>
            <a:lvl9pPr marL="4114800" lvl="8" indent="-317500">
              <a:lnSpc>
                <a:spcPct val="115000"/>
              </a:lnSpc>
              <a:spcBef>
                <a:spcPts val="1600"/>
              </a:spcBef>
              <a:spcAft>
                <a:spcPts val="1600"/>
              </a:spcAft>
              <a:buClr>
                <a:schemeClr val="dk1"/>
              </a:buClr>
              <a:buSzPts val="1400"/>
              <a:buFont typeface="Abel"/>
              <a:buChar char="■"/>
              <a:defRPr>
                <a:solidFill>
                  <a:schemeClr val="dk1"/>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5" r:id="rId4"/>
    <p:sldLayoutId id="2147483660" r:id="rId5"/>
    <p:sldLayoutId id="2147483669" r:id="rId6"/>
    <p:sldLayoutId id="214748367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slide" Target="slide3.xml"/><Relationship Id="rId4" Type="http://schemas.openxmlformats.org/officeDocument/2006/relationships/slide" Target="slide9.xml"/></Relationships>
</file>

<file path=ppt/slides/_rels/slide11.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slide" Target="slide9.xml"/><Relationship Id="rId7"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hyperlink" Target="https://man.freebsd.org/cgi/man.cgi?query=create&amp;sektion=1&amp;apropos=0&amp;manpath=FreeBSD+13.2-RELEASE+and+Ports" TargetMode="External"/><Relationship Id="rId5" Type="http://schemas.openxmlformats.org/officeDocument/2006/relationships/hyperlink" Target="https://man.freebsd.org/cgi/man.cgi?query=info&amp;sektion=1&amp;apropos=0&amp;manpath=FreeBSD+13.2-RELEASE+and+Ports" TargetMode="External"/><Relationship Id="rId10" Type="http://schemas.openxmlformats.org/officeDocument/2006/relationships/image" Target="../media/image8.svg"/><Relationship Id="rId4" Type="http://schemas.openxmlformats.org/officeDocument/2006/relationships/hyperlink" Target="https://man.freebsd.org/cgi/man.cgi?query=add&amp;sektion=1&amp;apropos=0&amp;manpath=FreeBSD+13.2-RELEASE+and+Ports" TargetMode="External"/><Relationship Id="rId9"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 Target="slide15.xml"/><Relationship Id="rId7" Type="http://schemas.openxmlformats.org/officeDocument/2006/relationships/slide" Target="slide3.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slide" Target="slide18.xml"/><Relationship Id="rId5" Type="http://schemas.openxmlformats.org/officeDocument/2006/relationships/slide" Target="slide17.xml"/><Relationship Id="rId4" Type="http://schemas.openxmlformats.org/officeDocument/2006/relationships/slide" Target="slide16.xml"/><Relationship Id="rId9" Type="http://schemas.openxmlformats.org/officeDocument/2006/relationships/image" Target="../media/image8.sv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8.sv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slide" Target="slide3.xml"/><Relationship Id="rId4" Type="http://schemas.openxmlformats.org/officeDocument/2006/relationships/slide" Target="slide14.xml"/></Relationships>
</file>

<file path=ppt/slides/_rels/slide16.xml.rels><?xml version="1.0" encoding="UTF-8" standalone="yes"?>
<Relationships xmlns="http://schemas.openxmlformats.org/package/2006/relationships"><Relationship Id="rId3" Type="http://schemas.openxmlformats.org/officeDocument/2006/relationships/slide" Target="slide14.xml"/><Relationship Id="rId7" Type="http://schemas.openxmlformats.org/officeDocument/2006/relationships/image" Target="../media/image8.sv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slide" Target="slide3.xml"/><Relationship Id="rId4" Type="http://schemas.openxmlformats.org/officeDocument/2006/relationships/image" Target="../media/image15.gif"/></Relationships>
</file>

<file path=ppt/slides/_rels/slide17.xml.rels><?xml version="1.0" encoding="UTF-8" standalone="yes"?>
<Relationships xmlns="http://schemas.openxmlformats.org/package/2006/relationships"><Relationship Id="rId3" Type="http://schemas.openxmlformats.org/officeDocument/2006/relationships/slide" Target="slide14.xml"/><Relationship Id="rId7" Type="http://schemas.openxmlformats.org/officeDocument/2006/relationships/image" Target="../media/image8.sv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slide" Target="slide3.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slide" Target="slide14.xml"/><Relationship Id="rId7" Type="http://schemas.openxmlformats.org/officeDocument/2006/relationships/image" Target="../media/image8.sv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slide" Target="slide3.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8.sv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8.sv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slide" Target="slide26.xml"/><Relationship Id="rId5" Type="http://schemas.openxmlformats.org/officeDocument/2006/relationships/image" Target="../media/image8.sv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slide" Target="slide3.xml"/><Relationship Id="rId7" Type="http://schemas.openxmlformats.org/officeDocument/2006/relationships/image" Target="../media/image21.jpe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20.jpeg"/><Relationship Id="rId5" Type="http://schemas.openxmlformats.org/officeDocument/2006/relationships/image" Target="../media/image8.sv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slide" Target="slide29.xml"/><Relationship Id="rId5" Type="http://schemas.openxmlformats.org/officeDocument/2006/relationships/image" Target="../media/image8.sv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slide" Target="slide28.xml"/><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slide" Target="slide38.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slide" Target="slide4.xml"/><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slide" Target="slide24.xml"/><Relationship Id="rId4" Type="http://schemas.openxmlformats.org/officeDocument/2006/relationships/slide" Target="slide30.xml"/><Relationship Id="rId9"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8" Type="http://schemas.openxmlformats.org/officeDocument/2006/relationships/slide" Target="slide33.xml"/><Relationship Id="rId3" Type="http://schemas.openxmlformats.org/officeDocument/2006/relationships/slide" Target="slide3.xml"/><Relationship Id="rId7" Type="http://schemas.openxmlformats.org/officeDocument/2006/relationships/slide" Target="slide32.xml"/><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slide" Target="slide36.xml"/><Relationship Id="rId5" Type="http://schemas.openxmlformats.org/officeDocument/2006/relationships/image" Target="../media/image8.svg"/><Relationship Id="rId10" Type="http://schemas.openxmlformats.org/officeDocument/2006/relationships/slide" Target="slide34.xml"/><Relationship Id="rId4" Type="http://schemas.openxmlformats.org/officeDocument/2006/relationships/image" Target="../media/image7.png"/><Relationship Id="rId9" Type="http://schemas.openxmlformats.org/officeDocument/2006/relationships/slide" Target="slide35.xml"/></Relationships>
</file>

<file path=ppt/slides/_rels/slide3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31.xml"/><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24.gif"/><Relationship Id="rId5" Type="http://schemas.openxmlformats.org/officeDocument/2006/relationships/image" Target="../media/image8.sv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31.xml"/><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8.sv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31.xml"/><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8.sv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31.xml"/><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8.svg"/><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slide" Target="slide31.xml"/><Relationship Id="rId5" Type="http://schemas.openxmlformats.org/officeDocument/2006/relationships/image" Target="../media/image8.sv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slide" Target="slide3.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slide" Target="slide3.xml"/></Relationships>
</file>

<file path=ppt/slides/_rels/slide3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slide" Target="slide3.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slide" Target="slide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slide" Target="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slide" Target="slide3.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8.sv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slide" Target="slide10.xml"/><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slide" Target="slide3.xml"/><Relationship Id="rId5" Type="http://schemas.openxmlformats.org/officeDocument/2006/relationships/image" Target="../media/image11.png"/><Relationship Id="rId4" Type="http://schemas.openxmlformats.org/officeDocument/2006/relationships/slide" Target="slide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76"/>
        <p:cNvGrpSpPr/>
        <p:nvPr/>
      </p:nvGrpSpPr>
      <p:grpSpPr>
        <a:xfrm>
          <a:off x="0" y="0"/>
          <a:ext cx="0" cy="0"/>
          <a:chOff x="0" y="0"/>
          <a:chExt cx="0" cy="0"/>
        </a:xfrm>
      </p:grpSpPr>
      <p:sp>
        <p:nvSpPr>
          <p:cNvPr id="177" name="Google Shape;177;p26"/>
          <p:cNvSpPr txBox="1">
            <a:spLocks noGrp="1"/>
          </p:cNvSpPr>
          <p:nvPr>
            <p:ph type="ctrTitle"/>
          </p:nvPr>
        </p:nvSpPr>
        <p:spPr>
          <a:xfrm>
            <a:off x="2720175" y="2687200"/>
            <a:ext cx="3703800" cy="89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Source Code Pro SemiBold" panose="020B0309030403020204" pitchFamily="49" charset="0"/>
                <a:ea typeface="Source Code Pro SemiBold" panose="020B0309030403020204" pitchFamily="49" charset="0"/>
              </a:rPr>
              <a:t>Welcome to FreeBSD!</a:t>
            </a:r>
            <a:endParaRPr b="1" dirty="0">
              <a:latin typeface="Source Code Pro SemiBold" panose="020B0309030403020204" pitchFamily="49" charset="0"/>
              <a:ea typeface="Source Code Pro SemiBold" panose="020B0309030403020204" pitchFamily="49" charset="0"/>
            </a:endParaRPr>
          </a:p>
        </p:txBody>
      </p:sp>
      <p:sp>
        <p:nvSpPr>
          <p:cNvPr id="178" name="Google Shape;178;p26">
            <a:hlinkClick r:id="rId3" action="ppaction://hlinksldjump"/>
          </p:cNvPr>
          <p:cNvSpPr/>
          <p:nvPr/>
        </p:nvSpPr>
        <p:spPr>
          <a:xfrm>
            <a:off x="3651900" y="3820488"/>
            <a:ext cx="1840200" cy="3330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6"/>
          <p:cNvSpPr txBox="1">
            <a:spLocks noGrp="1"/>
          </p:cNvSpPr>
          <p:nvPr>
            <p:ph type="subTitle" idx="1"/>
          </p:nvPr>
        </p:nvSpPr>
        <p:spPr>
          <a:xfrm>
            <a:off x="4020150" y="3857474"/>
            <a:ext cx="1103700" cy="169800"/>
          </a:xfrm>
          <a:prstGeom prst="rect">
            <a:avLst/>
          </a:prstGeom>
        </p:spPr>
        <p:txBody>
          <a:bodyPr spcFirstLastPara="1" wrap="square" lIns="91425" tIns="0" rIns="91425" bIns="0" anchor="t" anchorCtr="0">
            <a:noAutofit/>
          </a:bodyPr>
          <a:lstStyle/>
          <a:p>
            <a:pPr marL="0" lvl="0" indent="0" algn="ctr" rtl="0">
              <a:spcBef>
                <a:spcPts val="0"/>
              </a:spcBef>
              <a:spcAft>
                <a:spcPts val="1600"/>
              </a:spcAft>
              <a:buNone/>
            </a:pPr>
            <a:r>
              <a:rPr lang="en-US" b="1" dirty="0">
                <a:solidFill>
                  <a:schemeClr val="tx1"/>
                </a:solidFill>
                <a:latin typeface="Source Code Pro SemiBold" panose="020B0309030403020204" pitchFamily="49" charset="0"/>
                <a:ea typeface="Source Code Pro SemiBold" panose="020B0309030403020204" pitchFamily="49" charset="0"/>
                <a:hlinkClick r:id="" action="ppaction://hlinkshowjump?jump=nextslide">
                  <a:extLst>
                    <a:ext uri="{A12FA001-AC4F-418D-AE19-62706E023703}">
                      <ahyp:hlinkClr xmlns:ahyp="http://schemas.microsoft.com/office/drawing/2018/hyperlinkcolor" val="tx"/>
                    </a:ext>
                  </a:extLst>
                </a:hlinkClick>
              </a:rPr>
              <a:t>Start</a:t>
            </a:r>
            <a:endParaRPr b="1" dirty="0">
              <a:solidFill>
                <a:schemeClr val="tx1"/>
              </a:solidFill>
              <a:latin typeface="Source Code Pro SemiBold" panose="020B0309030403020204" pitchFamily="49" charset="0"/>
              <a:ea typeface="Source Code Pro SemiBold" panose="020B0309030403020204" pitchFamily="49" charset="0"/>
              <a:hlinkClick r:id="" action="ppaction://hlinkshowjump?jump=nextslide">
                <a:extLst>
                  <a:ext uri="{A12FA001-AC4F-418D-AE19-62706E023703}">
                    <ahyp:hlinkClr xmlns:ahyp="http://schemas.microsoft.com/office/drawing/2018/hyperlinkcolor" val="tx"/>
                  </a:ext>
                </a:extLst>
              </a:hlinkClick>
            </a:endParaRPr>
          </a:p>
        </p:txBody>
      </p:sp>
      <p:pic>
        <p:nvPicPr>
          <p:cNvPr id="5" name="Picture 4">
            <a:extLst>
              <a:ext uri="{FF2B5EF4-FFF2-40B4-BE49-F238E27FC236}">
                <a16:creationId xmlns:a16="http://schemas.microsoft.com/office/drawing/2014/main" id="{C42ECDF2-B95D-0255-34AC-68BBDCD8449A}"/>
              </a:ext>
            </a:extLst>
          </p:cNvPr>
          <p:cNvPicPr>
            <a:picLocks noChangeAspect="1"/>
          </p:cNvPicPr>
          <p:nvPr/>
        </p:nvPicPr>
        <p:blipFill>
          <a:blip r:embed="rId4"/>
          <a:stretch>
            <a:fillRect/>
          </a:stretch>
        </p:blipFill>
        <p:spPr>
          <a:xfrm>
            <a:off x="3805845" y="1116226"/>
            <a:ext cx="1532309" cy="158173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Rectangle: Rounded Corners 5">
            <a:extLst>
              <a:ext uri="{FF2B5EF4-FFF2-40B4-BE49-F238E27FC236}">
                <a16:creationId xmlns:a16="http://schemas.microsoft.com/office/drawing/2014/main" id="{CC74F2A6-034A-484E-9A04-22F5FEE110BA}"/>
              </a:ext>
            </a:extLst>
          </p:cNvPr>
          <p:cNvSpPr/>
          <p:nvPr/>
        </p:nvSpPr>
        <p:spPr>
          <a:xfrm>
            <a:off x="614597" y="629587"/>
            <a:ext cx="7854846" cy="4062334"/>
          </a:xfrm>
          <a:prstGeom prst="roundRect">
            <a:avLst>
              <a:gd name="adj" fmla="val 3751"/>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u="sng" dirty="0">
                <a:latin typeface="ADLaM Display" panose="02010000000000000000" pitchFamily="2" charset="0"/>
                <a:ea typeface="ADLaM Display" panose="02010000000000000000" pitchFamily="2" charset="0"/>
                <a:cs typeface="ADLaM Display" panose="02010000000000000000" pitchFamily="2" charset="0"/>
              </a:rPr>
              <a:t>Third-Party Programs</a:t>
            </a:r>
          </a:p>
          <a:p>
            <a:pPr algn="ctr"/>
            <a:endParaRPr lang="en-US" u="sng" dirty="0">
              <a:latin typeface="ADLaM Display" panose="02010000000000000000" pitchFamily="2" charset="0"/>
              <a:ea typeface="ADLaM Display" panose="02010000000000000000" pitchFamily="2" charset="0"/>
              <a:cs typeface="ADLaM Display" panose="02010000000000000000" pitchFamily="2" charset="0"/>
            </a:endParaRPr>
          </a:p>
          <a:p>
            <a:pPr algn="ctr"/>
            <a:r>
              <a:rPr lang="en-US" dirty="0">
                <a:latin typeface="ADLaM Display" panose="02010000000000000000" pitchFamily="2" charset="0"/>
                <a:ea typeface="ADLaM Display" panose="02010000000000000000" pitchFamily="2" charset="0"/>
                <a:cs typeface="ADLaM Display" panose="02010000000000000000" pitchFamily="2" charset="0"/>
              </a:rPr>
              <a:t>Third-party programs are like extra tools made by different people or companies, not the main creators of the system. </a:t>
            </a:r>
          </a:p>
          <a:p>
            <a:pPr algn="ctr"/>
            <a:r>
              <a:rPr lang="en-US" dirty="0">
                <a:latin typeface="ADLaM Display" panose="02010000000000000000" pitchFamily="2" charset="0"/>
                <a:ea typeface="ADLaM Display" panose="02010000000000000000" pitchFamily="2" charset="0"/>
                <a:cs typeface="ADLaM Display" panose="02010000000000000000" pitchFamily="2" charset="0"/>
              </a:rPr>
              <a:t>These tools add more functions or features that the main system doesn't have.</a:t>
            </a:r>
          </a:p>
          <a:p>
            <a:pPr algn="ctr"/>
            <a:r>
              <a:rPr lang="en-US" dirty="0">
                <a:latin typeface="ADLaM Display" panose="02010000000000000000" pitchFamily="2" charset="0"/>
                <a:ea typeface="ADLaM Display" panose="02010000000000000000" pitchFamily="2" charset="0"/>
                <a:cs typeface="ADLaM Display" panose="02010000000000000000" pitchFamily="2" charset="0"/>
              </a:rPr>
              <a:t> For example, they can be apps, games, or other helpful software that you can use on your computer, phone, or any system to do specific things.</a:t>
            </a:r>
          </a:p>
        </p:txBody>
      </p:sp>
      <p:pic>
        <p:nvPicPr>
          <p:cNvPr id="2050" name="Picture 2" descr="785 Third Party Icons - Free in SVG, PNG, ICO - IconScout">
            <a:extLst>
              <a:ext uri="{FF2B5EF4-FFF2-40B4-BE49-F238E27FC236}">
                <a16:creationId xmlns:a16="http://schemas.microsoft.com/office/drawing/2014/main" id="{A6FFAE94-55CA-0C30-0524-9C1E5DB51A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7587" y="2573832"/>
            <a:ext cx="1728866" cy="172886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hlinkClick r:id="rId4" action="ppaction://hlinksldjump"/>
            <a:extLst>
              <a:ext uri="{FF2B5EF4-FFF2-40B4-BE49-F238E27FC236}">
                <a16:creationId xmlns:a16="http://schemas.microsoft.com/office/drawing/2014/main" id="{EBECAFFF-31B3-071B-E33E-0CD9700A4CF5}"/>
              </a:ext>
            </a:extLst>
          </p:cNvPr>
          <p:cNvSpPr/>
          <p:nvPr/>
        </p:nvSpPr>
        <p:spPr>
          <a:xfrm>
            <a:off x="669086" y="3965798"/>
            <a:ext cx="1648918" cy="673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atin typeface="ADLaM Display" panose="02010000000000000000" pitchFamily="2" charset="0"/>
                <a:ea typeface="ADLaM Display" panose="02010000000000000000" pitchFamily="2" charset="0"/>
                <a:cs typeface="ADLaM Display" panose="02010000000000000000" pitchFamily="2" charset="0"/>
              </a:rPr>
              <a:t>Back again</a:t>
            </a:r>
          </a:p>
        </p:txBody>
      </p:sp>
      <p:sp>
        <p:nvSpPr>
          <p:cNvPr id="2" name="Google Shape;224;p27">
            <a:extLst>
              <a:ext uri="{FF2B5EF4-FFF2-40B4-BE49-F238E27FC236}">
                <a16:creationId xmlns:a16="http://schemas.microsoft.com/office/drawing/2014/main" id="{493E3126-1FE6-46DF-8071-E9BA07108163}"/>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25;p27">
            <a:extLst>
              <a:ext uri="{FF2B5EF4-FFF2-40B4-BE49-F238E27FC236}">
                <a16:creationId xmlns:a16="http://schemas.microsoft.com/office/drawing/2014/main" id="{ABBC24D3-3374-7402-E302-81684012EEBD}"/>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26;p27">
            <a:extLst>
              <a:ext uri="{FF2B5EF4-FFF2-40B4-BE49-F238E27FC236}">
                <a16:creationId xmlns:a16="http://schemas.microsoft.com/office/drawing/2014/main" id="{4A09C524-52C1-377D-365D-7585CB0ADF9A}"/>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7;p27">
            <a:extLst>
              <a:ext uri="{FF2B5EF4-FFF2-40B4-BE49-F238E27FC236}">
                <a16:creationId xmlns:a16="http://schemas.microsoft.com/office/drawing/2014/main" id="{FCF810C4-175E-BA7C-0822-DEB377C68D85}"/>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8;p27">
            <a:extLst>
              <a:ext uri="{FF2B5EF4-FFF2-40B4-BE49-F238E27FC236}">
                <a16:creationId xmlns:a16="http://schemas.microsoft.com/office/drawing/2014/main" id="{F11B9E98-F985-DE72-D1F8-A64AC9EE4A84}"/>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9;p27">
            <a:extLst>
              <a:ext uri="{FF2B5EF4-FFF2-40B4-BE49-F238E27FC236}">
                <a16:creationId xmlns:a16="http://schemas.microsoft.com/office/drawing/2014/main" id="{58D18390-2A93-DDA4-9F5E-13DCE60CD3CA}"/>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30;p27">
            <a:extLst>
              <a:ext uri="{FF2B5EF4-FFF2-40B4-BE49-F238E27FC236}">
                <a16:creationId xmlns:a16="http://schemas.microsoft.com/office/drawing/2014/main" id="{68107321-5FA2-0835-68AC-7F9431FC9586}"/>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31;p27">
            <a:extLst>
              <a:ext uri="{FF2B5EF4-FFF2-40B4-BE49-F238E27FC236}">
                <a16:creationId xmlns:a16="http://schemas.microsoft.com/office/drawing/2014/main" id="{340E8DCD-A78D-55C4-18EE-0B70CE5B7E98}"/>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2;p27">
            <a:extLst>
              <a:ext uri="{FF2B5EF4-FFF2-40B4-BE49-F238E27FC236}">
                <a16:creationId xmlns:a16="http://schemas.microsoft.com/office/drawing/2014/main" id="{14724B35-A31B-EDF2-5290-6DBC48E7C61D}"/>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13" name="Google Shape;243;p27">
            <a:extLst>
              <a:ext uri="{FF2B5EF4-FFF2-40B4-BE49-F238E27FC236}">
                <a16:creationId xmlns:a16="http://schemas.microsoft.com/office/drawing/2014/main" id="{79487D11-262C-86B3-278E-5CE3C807D78B}"/>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14" name="Google Shape;244;p27">
            <a:extLst>
              <a:ext uri="{FF2B5EF4-FFF2-40B4-BE49-F238E27FC236}">
                <a16:creationId xmlns:a16="http://schemas.microsoft.com/office/drawing/2014/main" id="{09F39577-EAB2-198B-ACDD-CCD4D1EA535F}"/>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15" name="Google Shape;247;p27">
            <a:extLst>
              <a:ext uri="{FF2B5EF4-FFF2-40B4-BE49-F238E27FC236}">
                <a16:creationId xmlns:a16="http://schemas.microsoft.com/office/drawing/2014/main" id="{B60F73E1-3F49-8E40-529D-284685E80511}"/>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8;p27">
            <a:extLst>
              <a:ext uri="{FF2B5EF4-FFF2-40B4-BE49-F238E27FC236}">
                <a16:creationId xmlns:a16="http://schemas.microsoft.com/office/drawing/2014/main" id="{4B4A8CC7-2FB7-E5B0-5221-D40D5FFDAF90}"/>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17" name="Google Shape;250;p27">
            <a:extLst>
              <a:ext uri="{FF2B5EF4-FFF2-40B4-BE49-F238E27FC236}">
                <a16:creationId xmlns:a16="http://schemas.microsoft.com/office/drawing/2014/main" id="{D390BDBB-1009-E605-98EF-D78708F4E2D3}"/>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18" name="Graphic 17" descr="Back with solid fill">
            <a:hlinkClick r:id="rId5" action="ppaction://hlinksldjump"/>
            <a:extLst>
              <a:ext uri="{FF2B5EF4-FFF2-40B4-BE49-F238E27FC236}">
                <a16:creationId xmlns:a16="http://schemas.microsoft.com/office/drawing/2014/main" id="{E6736315-91DE-F881-D891-6F75CCEA08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745" y="-23796"/>
            <a:ext cx="393405" cy="393405"/>
          </a:xfrm>
          <a:prstGeom prst="rect">
            <a:avLst/>
          </a:prstGeom>
        </p:spPr>
      </p:pic>
      <p:sp>
        <p:nvSpPr>
          <p:cNvPr id="19" name="Google Shape;224;p27">
            <a:extLst>
              <a:ext uri="{FF2B5EF4-FFF2-40B4-BE49-F238E27FC236}">
                <a16:creationId xmlns:a16="http://schemas.microsoft.com/office/drawing/2014/main" id="{809CF655-5D92-2522-1A9A-62B024D1FA17}"/>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6;p27">
            <a:extLst>
              <a:ext uri="{FF2B5EF4-FFF2-40B4-BE49-F238E27FC236}">
                <a16:creationId xmlns:a16="http://schemas.microsoft.com/office/drawing/2014/main" id="{38E9567A-DDF3-8C2F-047D-44F88BF8F7C7}"/>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7;p27">
            <a:extLst>
              <a:ext uri="{FF2B5EF4-FFF2-40B4-BE49-F238E27FC236}">
                <a16:creationId xmlns:a16="http://schemas.microsoft.com/office/drawing/2014/main" id="{0EC83B54-E18C-E947-82CA-0B1A56165FF3}"/>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8;p27">
            <a:extLst>
              <a:ext uri="{FF2B5EF4-FFF2-40B4-BE49-F238E27FC236}">
                <a16:creationId xmlns:a16="http://schemas.microsoft.com/office/drawing/2014/main" id="{6770B614-05F9-8802-B7C6-BBB8153C0380}"/>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9;p27">
            <a:extLst>
              <a:ext uri="{FF2B5EF4-FFF2-40B4-BE49-F238E27FC236}">
                <a16:creationId xmlns:a16="http://schemas.microsoft.com/office/drawing/2014/main" id="{8E974C25-8259-F5B7-A589-875304B42EC4}"/>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0;p27">
            <a:extLst>
              <a:ext uri="{FF2B5EF4-FFF2-40B4-BE49-F238E27FC236}">
                <a16:creationId xmlns:a16="http://schemas.microsoft.com/office/drawing/2014/main" id="{FB4F29C7-8666-FA19-2689-338FE0BE3388}"/>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1;p27">
            <a:extLst>
              <a:ext uri="{FF2B5EF4-FFF2-40B4-BE49-F238E27FC236}">
                <a16:creationId xmlns:a16="http://schemas.microsoft.com/office/drawing/2014/main" id="{DEC7A2C4-4710-1F76-2D57-3BE057BEC8B5}"/>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2;p27">
            <a:extLst>
              <a:ext uri="{FF2B5EF4-FFF2-40B4-BE49-F238E27FC236}">
                <a16:creationId xmlns:a16="http://schemas.microsoft.com/office/drawing/2014/main" id="{EF052D34-9E94-CAE0-934B-AA0C7A3AC8AE}"/>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7" name="Google Shape;243;p27">
            <a:extLst>
              <a:ext uri="{FF2B5EF4-FFF2-40B4-BE49-F238E27FC236}">
                <a16:creationId xmlns:a16="http://schemas.microsoft.com/office/drawing/2014/main" id="{62603CD7-D885-6FA1-831B-25D25961287F}"/>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28" name="Google Shape;244;p27">
            <a:extLst>
              <a:ext uri="{FF2B5EF4-FFF2-40B4-BE49-F238E27FC236}">
                <a16:creationId xmlns:a16="http://schemas.microsoft.com/office/drawing/2014/main" id="{937817C2-8EBD-8232-04CB-5488890B437F}"/>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29" name="Google Shape;247;p27">
            <a:extLst>
              <a:ext uri="{FF2B5EF4-FFF2-40B4-BE49-F238E27FC236}">
                <a16:creationId xmlns:a16="http://schemas.microsoft.com/office/drawing/2014/main" id="{3DC40D1A-E3A3-4044-D5AE-550E3565E94E}"/>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8;p27">
            <a:extLst>
              <a:ext uri="{FF2B5EF4-FFF2-40B4-BE49-F238E27FC236}">
                <a16:creationId xmlns:a16="http://schemas.microsoft.com/office/drawing/2014/main" id="{21093DAC-C488-5EEF-6B1B-05E0760DC225}"/>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31" name="Google Shape;250;p27">
            <a:extLst>
              <a:ext uri="{FF2B5EF4-FFF2-40B4-BE49-F238E27FC236}">
                <a16:creationId xmlns:a16="http://schemas.microsoft.com/office/drawing/2014/main" id="{4CCFCCEC-E1D8-97BB-4C95-72717B739E74}"/>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32" name="Google Shape;250;p27">
            <a:extLst>
              <a:ext uri="{FF2B5EF4-FFF2-40B4-BE49-F238E27FC236}">
                <a16:creationId xmlns:a16="http://schemas.microsoft.com/office/drawing/2014/main" id="{61F26B01-4129-B33F-E304-2043BE9598B5}"/>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33" name="Google Shape;225;p27">
            <a:extLst>
              <a:ext uri="{FF2B5EF4-FFF2-40B4-BE49-F238E27FC236}">
                <a16:creationId xmlns:a16="http://schemas.microsoft.com/office/drawing/2014/main" id="{D13769C9-5E53-EF50-998B-31082759A0D1}"/>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247;p27">
            <a:extLst>
              <a:ext uri="{FF2B5EF4-FFF2-40B4-BE49-F238E27FC236}">
                <a16:creationId xmlns:a16="http://schemas.microsoft.com/office/drawing/2014/main" id="{BED4993B-2D33-E276-CAC2-EDDA601B09D6}"/>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35" name="Graphic 410" descr="Back with solid fill">
            <a:hlinkClick r:id="rId5" action="ppaction://hlinksldjump"/>
            <a:extLst>
              <a:ext uri="{FF2B5EF4-FFF2-40B4-BE49-F238E27FC236}">
                <a16:creationId xmlns:a16="http://schemas.microsoft.com/office/drawing/2014/main" id="{410716C6-EE32-D0EC-299C-195F7040C12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0113" y="-10583"/>
            <a:ext cx="393405" cy="393405"/>
          </a:xfrm>
          <a:prstGeom prst="rect">
            <a:avLst/>
          </a:prstGeom>
        </p:spPr>
      </p:pic>
    </p:spTree>
    <p:extLst>
      <p:ext uri="{BB962C8B-B14F-4D97-AF65-F5344CB8AC3E}">
        <p14:creationId xmlns:p14="http://schemas.microsoft.com/office/powerpoint/2010/main" val="1573627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Rectangle: Rounded Corners 5">
            <a:extLst>
              <a:ext uri="{FF2B5EF4-FFF2-40B4-BE49-F238E27FC236}">
                <a16:creationId xmlns:a16="http://schemas.microsoft.com/office/drawing/2014/main" id="{CC74F2A6-034A-484E-9A04-22F5FEE110BA}"/>
              </a:ext>
            </a:extLst>
          </p:cNvPr>
          <p:cNvSpPr/>
          <p:nvPr/>
        </p:nvSpPr>
        <p:spPr>
          <a:xfrm>
            <a:off x="614597" y="629587"/>
            <a:ext cx="7854846" cy="4062334"/>
          </a:xfrm>
          <a:prstGeom prst="roundRect">
            <a:avLst>
              <a:gd name="adj" fmla="val 3383"/>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u="sng" dirty="0">
                <a:latin typeface="ADLaM Display" panose="02010000000000000000" pitchFamily="2" charset="0"/>
                <a:ea typeface="ADLaM Display" panose="02010000000000000000" pitchFamily="2" charset="0"/>
                <a:cs typeface="ADLaM Display" panose="02010000000000000000" pitchFamily="2" charset="0"/>
              </a:rPr>
              <a:t>Use of PKG in FreeBSD</a:t>
            </a:r>
          </a:p>
          <a:p>
            <a:pPr algn="ctr"/>
            <a:endParaRPr lang="en-US" u="sng" dirty="0">
              <a:latin typeface="ADLaM Display" panose="02010000000000000000" pitchFamily="2" charset="0"/>
              <a:ea typeface="ADLaM Display" panose="02010000000000000000" pitchFamily="2" charset="0"/>
              <a:cs typeface="ADLaM Display" panose="02010000000000000000" pitchFamily="2" charset="0"/>
            </a:endParaRPr>
          </a:p>
          <a:p>
            <a:pPr algn="ctr"/>
            <a:r>
              <a:rPr lang="en-US" dirty="0">
                <a:latin typeface="ADLaM Display" panose="02010000000000000000" pitchFamily="2" charset="0"/>
                <a:ea typeface="ADLaM Display" panose="02010000000000000000" pitchFamily="2" charset="0"/>
                <a:cs typeface="ADLaM Display" panose="02010000000000000000" pitchFamily="2" charset="0"/>
              </a:rPr>
              <a:t>In FreeBSD, the "pkg" tool is used for managing software packages. It allows users to install, update, or remove pre-compiled software packages from the system. By utilizing the "pkg" command, users can easily handle the installation and maintenance of various software applications without having to compile them from their source code. This simplifies the process and makes it more efficient to manage and update software on a FreeBSD system.</a:t>
            </a:r>
          </a:p>
          <a:p>
            <a:pPr algn="ctr"/>
            <a:endParaRPr lang="en-US" dirty="0">
              <a:latin typeface="ADLaM Display" panose="02010000000000000000" pitchFamily="2" charset="0"/>
              <a:ea typeface="ADLaM Display" panose="02010000000000000000" pitchFamily="2" charset="0"/>
              <a:cs typeface="ADLaM Display" panose="02010000000000000000" pitchFamily="2" charset="0"/>
            </a:endParaRPr>
          </a:p>
          <a:p>
            <a:pPr algn="ctr"/>
            <a:endParaRPr lang="en-US" dirty="0">
              <a:latin typeface="ADLaM Display" panose="02010000000000000000" pitchFamily="2" charset="0"/>
              <a:ea typeface="ADLaM Display" panose="02010000000000000000" pitchFamily="2" charset="0"/>
              <a:cs typeface="ADLaM Display" panose="02010000000000000000" pitchFamily="2" charset="0"/>
            </a:endParaRPr>
          </a:p>
          <a:p>
            <a:pPr algn="ctr"/>
            <a:endParaRPr lang="en-US" dirty="0">
              <a:latin typeface="ADLaM Display" panose="02010000000000000000" pitchFamily="2" charset="0"/>
              <a:ea typeface="ADLaM Display" panose="02010000000000000000" pitchFamily="2" charset="0"/>
              <a:cs typeface="ADLaM Display" panose="02010000000000000000" pitchFamily="2" charset="0"/>
            </a:endParaRPr>
          </a:p>
          <a:p>
            <a:pPr algn="ctr"/>
            <a:endParaRPr lang="en-US"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Rectangle: Rounded Corners 3">
            <a:hlinkClick r:id="rId3" action="ppaction://hlinksldjump"/>
            <a:extLst>
              <a:ext uri="{FF2B5EF4-FFF2-40B4-BE49-F238E27FC236}">
                <a16:creationId xmlns:a16="http://schemas.microsoft.com/office/drawing/2014/main" id="{EBECAFFF-31B3-071B-E33E-0CD9700A4CF5}"/>
              </a:ext>
            </a:extLst>
          </p:cNvPr>
          <p:cNvSpPr/>
          <p:nvPr/>
        </p:nvSpPr>
        <p:spPr>
          <a:xfrm>
            <a:off x="667062" y="3965798"/>
            <a:ext cx="1648918" cy="673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atin typeface="ADLaM Display" panose="02010000000000000000" pitchFamily="2" charset="0"/>
                <a:ea typeface="ADLaM Display" panose="02010000000000000000" pitchFamily="2" charset="0"/>
                <a:cs typeface="ADLaM Display" panose="02010000000000000000" pitchFamily="2" charset="0"/>
              </a:rPr>
              <a:t>Back again</a:t>
            </a:r>
          </a:p>
        </p:txBody>
      </p:sp>
      <p:sp>
        <p:nvSpPr>
          <p:cNvPr id="9" name="Rectangle 9">
            <a:extLst>
              <a:ext uri="{FF2B5EF4-FFF2-40B4-BE49-F238E27FC236}">
                <a16:creationId xmlns:a16="http://schemas.microsoft.com/office/drawing/2014/main" id="{C60826DB-329D-B065-7AA7-F2C26FD124A6}"/>
              </a:ext>
            </a:extLst>
          </p:cNvPr>
          <p:cNvSpPr>
            <a:spLocks noChangeArrowheads="1"/>
          </p:cNvSpPr>
          <p:nvPr/>
        </p:nvSpPr>
        <p:spPr bwMode="auto">
          <a:xfrm>
            <a:off x="1515412" y="2623238"/>
            <a:ext cx="6121644" cy="919401"/>
          </a:xfrm>
          <a:prstGeom prst="roundRect">
            <a:avLst/>
          </a:prstGeom>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strike="noStrike" cap="none" normalizeH="0" baseline="0" dirty="0">
                <a:ln>
                  <a:noFill/>
                </a:ln>
                <a:solidFill>
                  <a:schemeClr val="tx1"/>
                </a:solidFill>
                <a:effectLst/>
                <a:latin typeface="ADLaM Display" panose="02010000000000000000" pitchFamily="2" charset="0"/>
                <a:ea typeface="ADLaM Display" panose="02010000000000000000" pitchFamily="2" charset="0"/>
                <a:cs typeface="ADLaM Display" panose="02010000000000000000" pitchFamily="2" charset="0"/>
              </a:rPr>
              <a:t>The pkg command first appeared in FreeBSD 9.1. It became the default package tool in FreeBSD 10.0,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strike="noStrike" cap="none" normalizeH="0" baseline="0" dirty="0">
                <a:ln>
                  <a:noFill/>
                </a:ln>
                <a:solidFill>
                  <a:schemeClr val="tx1"/>
                </a:solidFill>
                <a:effectLst/>
                <a:latin typeface="ADLaM Display" panose="02010000000000000000" pitchFamily="2" charset="0"/>
                <a:ea typeface="ADLaM Display" panose="02010000000000000000" pitchFamily="2" charset="0"/>
                <a:cs typeface="ADLaM Display" panose="02010000000000000000" pitchFamily="2" charset="0"/>
              </a:rPr>
              <a:t>replacing the </a:t>
            </a:r>
            <a:r>
              <a:rPr kumimoji="0" lang="en-US" altLang="en-US" sz="1200" strike="noStrike" cap="none" normalizeH="0" baseline="0" dirty="0" err="1">
                <a:ln>
                  <a:noFill/>
                </a:ln>
                <a:solidFill>
                  <a:schemeClr val="tx1"/>
                </a:solidFill>
                <a:effectLst/>
                <a:latin typeface="ADLaM Display" panose="02010000000000000000" pitchFamily="2" charset="0"/>
                <a:ea typeface="ADLaM Display" panose="02010000000000000000" pitchFamily="2" charset="0"/>
                <a:cs typeface="ADLaM Display" panose="02010000000000000000" pitchFamily="2" charset="0"/>
              </a:rPr>
              <a:t>pkg_install</a:t>
            </a:r>
            <a:r>
              <a:rPr kumimoji="0" lang="en-US" altLang="en-US" sz="1200" strike="noStrike" cap="none" normalizeH="0" baseline="0" dirty="0">
                <a:ln>
                  <a:noFill/>
                </a:ln>
                <a:solidFill>
                  <a:schemeClr val="tx1"/>
                </a:solidFill>
                <a:effectLst/>
                <a:latin typeface="ADLaM Display" panose="02010000000000000000" pitchFamily="2" charset="0"/>
                <a:ea typeface="ADLaM Display" panose="02010000000000000000" pitchFamily="2" charset="0"/>
                <a:cs typeface="ADLaM Display" panose="02010000000000000000" pitchFamily="2" charset="0"/>
              </a:rPr>
              <a:t> suite of tools </a:t>
            </a:r>
            <a:r>
              <a:rPr kumimoji="0" lang="en-US" altLang="en-US" sz="1200" strike="noStrike" cap="none" normalizeH="0" baseline="0" dirty="0" err="1">
                <a:ln>
                  <a:noFill/>
                </a:ln>
                <a:solidFill>
                  <a:schemeClr val="tx1"/>
                </a:solidFill>
                <a:effectLst/>
                <a:latin typeface="ADLaM Display" panose="02010000000000000000" pitchFamily="2" charset="0"/>
                <a:ea typeface="ADLaM Display" panose="02010000000000000000" pitchFamily="2" charset="0"/>
                <a:cs typeface="ADLaM Display" panose="02010000000000000000" pitchFamily="2" charset="0"/>
              </a:rPr>
              <a:t>pkg_</a:t>
            </a:r>
            <a:r>
              <a:rPr kumimoji="0" lang="en-US" altLang="en-US" sz="1200" strike="noStrike" cap="none" normalizeH="0" baseline="0" dirty="0" err="1">
                <a:ln>
                  <a:noFill/>
                </a:ln>
                <a:solidFill>
                  <a:schemeClr val="tx1"/>
                </a:solidFill>
                <a:effectLst/>
                <a:latin typeface="ADLaM Display" panose="02010000000000000000" pitchFamily="2" charset="0"/>
                <a:ea typeface="ADLaM Display" panose="02010000000000000000" pitchFamily="2" charset="0"/>
                <a:cs typeface="ADLaM Display" panose="02010000000000000000" pitchFamily="2" charset="0"/>
                <a:hlinkClick r:id="rId4">
                  <a:extLst>
                    <a:ext uri="{A12FA001-AC4F-418D-AE19-62706E023703}">
                      <ahyp:hlinkClr xmlns:ahyp="http://schemas.microsoft.com/office/drawing/2018/hyperlinkcolor" val="tx"/>
                    </a:ext>
                  </a:extLst>
                </a:hlinkClick>
              </a:rPr>
              <a:t>add</a:t>
            </a:r>
            <a:r>
              <a:rPr kumimoji="0" lang="en-US" altLang="en-US" sz="1200" strike="noStrike" cap="none" normalizeH="0" baseline="0" dirty="0">
                <a:ln>
                  <a:noFill/>
                </a:ln>
                <a:solidFill>
                  <a:schemeClr val="tx1"/>
                </a:solidFill>
                <a:effectLst/>
                <a:latin typeface="ADLaM Display" panose="02010000000000000000" pitchFamily="2" charset="0"/>
                <a:ea typeface="ADLaM Display" panose="02010000000000000000" pitchFamily="2" charset="0"/>
                <a:cs typeface="ADLaM Display" panose="02010000000000000000" pitchFamily="2" charset="0"/>
                <a:hlinkClick r:id="rId4">
                  <a:extLst>
                    <a:ext uri="{A12FA001-AC4F-418D-AE19-62706E023703}">
                      <ahyp:hlinkClr xmlns:ahyp="http://schemas.microsoft.com/office/drawing/2018/hyperlinkcolor" val="tx"/>
                    </a:ext>
                  </a:extLst>
                </a:hlinkClick>
              </a:rPr>
              <a:t>(1)</a:t>
            </a:r>
            <a:r>
              <a:rPr kumimoji="0" lang="en-US" altLang="en-US" sz="1200" strike="noStrike" cap="none" normalizeH="0" baseline="0" dirty="0">
                <a:ln>
                  <a:noFill/>
                </a:ln>
                <a:solidFill>
                  <a:schemeClr val="tx1"/>
                </a:solidFill>
                <a:effectLst/>
                <a:latin typeface="ADLaM Display" panose="02010000000000000000" pitchFamily="2" charset="0"/>
                <a:ea typeface="ADLaM Display" panose="02010000000000000000" pitchFamily="2" charset="0"/>
                <a:cs typeface="ADLaM Display" panose="02010000000000000000" pitchFamily="2" charset="0"/>
              </a:rPr>
              <a:t>, </a:t>
            </a:r>
            <a:r>
              <a:rPr kumimoji="0" lang="en-US" altLang="en-US" sz="1200" strike="noStrike" cap="none" normalizeH="0" baseline="0" dirty="0" err="1">
                <a:ln>
                  <a:noFill/>
                </a:ln>
                <a:solidFill>
                  <a:schemeClr val="tx1"/>
                </a:solidFill>
                <a:effectLst/>
                <a:latin typeface="ADLaM Display" panose="02010000000000000000" pitchFamily="2" charset="0"/>
                <a:ea typeface="ADLaM Display" panose="02010000000000000000" pitchFamily="2" charset="0"/>
                <a:cs typeface="ADLaM Display" panose="02010000000000000000" pitchFamily="2" charset="0"/>
              </a:rPr>
              <a:t>pkg_</a:t>
            </a:r>
            <a:r>
              <a:rPr kumimoji="0" lang="en-US" altLang="en-US" sz="1200" strike="noStrike" cap="none" normalizeH="0" baseline="0" dirty="0" err="1">
                <a:ln>
                  <a:noFill/>
                </a:ln>
                <a:solidFill>
                  <a:schemeClr val="tx1"/>
                </a:solidFill>
                <a:effectLst/>
                <a:latin typeface="ADLaM Display" panose="02010000000000000000" pitchFamily="2" charset="0"/>
                <a:ea typeface="ADLaM Display" panose="02010000000000000000" pitchFamily="2" charset="0"/>
                <a:cs typeface="ADLaM Display" panose="02010000000000000000" pitchFamily="2" charset="0"/>
                <a:hlinkClick r:id="rId5">
                  <a:extLst>
                    <a:ext uri="{A12FA001-AC4F-418D-AE19-62706E023703}">
                      <ahyp:hlinkClr xmlns:ahyp="http://schemas.microsoft.com/office/drawing/2018/hyperlinkcolor" val="tx"/>
                    </a:ext>
                  </a:extLst>
                </a:hlinkClick>
              </a:rPr>
              <a:t>info</a:t>
            </a:r>
            <a:r>
              <a:rPr kumimoji="0" lang="en-US" altLang="en-US" sz="1200" strike="noStrike" cap="none" normalizeH="0" baseline="0" dirty="0">
                <a:ln>
                  <a:noFill/>
                </a:ln>
                <a:solidFill>
                  <a:schemeClr val="tx1"/>
                </a:solidFill>
                <a:effectLst/>
                <a:latin typeface="ADLaM Display" panose="02010000000000000000" pitchFamily="2" charset="0"/>
                <a:ea typeface="ADLaM Display" panose="02010000000000000000" pitchFamily="2" charset="0"/>
                <a:cs typeface="ADLaM Display" panose="02010000000000000000" pitchFamily="2" charset="0"/>
                <a:hlinkClick r:id="rId5">
                  <a:extLst>
                    <a:ext uri="{A12FA001-AC4F-418D-AE19-62706E023703}">
                      <ahyp:hlinkClr xmlns:ahyp="http://schemas.microsoft.com/office/drawing/2018/hyperlinkcolor" val="tx"/>
                    </a:ext>
                  </a:extLst>
                </a:hlinkClick>
              </a:rPr>
              <a:t>(1)</a:t>
            </a:r>
            <a:r>
              <a:rPr kumimoji="0" lang="en-US" altLang="en-US" sz="1200" strike="noStrike" cap="none" normalizeH="0" baseline="0" dirty="0">
                <a:ln>
                  <a:noFill/>
                </a:ln>
                <a:solidFill>
                  <a:schemeClr val="tx1"/>
                </a:solidFill>
                <a:effectLst/>
                <a:latin typeface="ADLaM Display" panose="02010000000000000000" pitchFamily="2" charset="0"/>
                <a:ea typeface="ADLaM Display" panose="02010000000000000000" pitchFamily="2" charset="0"/>
                <a:cs typeface="ADLaM Display" panose="02010000000000000000" pitchFamily="2" charset="0"/>
              </a:rPr>
              <a:t>, and </a:t>
            </a:r>
            <a:r>
              <a:rPr kumimoji="0" lang="en-US" altLang="en-US" sz="1200" strike="noStrike" cap="none" normalizeH="0" baseline="0" dirty="0" err="1">
                <a:ln>
                  <a:noFill/>
                </a:ln>
                <a:solidFill>
                  <a:schemeClr val="tx1"/>
                </a:solidFill>
                <a:effectLst/>
                <a:latin typeface="ADLaM Display" panose="02010000000000000000" pitchFamily="2" charset="0"/>
                <a:ea typeface="ADLaM Display" panose="02010000000000000000" pitchFamily="2" charset="0"/>
                <a:cs typeface="ADLaM Display" panose="02010000000000000000" pitchFamily="2" charset="0"/>
              </a:rPr>
              <a:t>pkg_</a:t>
            </a:r>
            <a:r>
              <a:rPr kumimoji="0" lang="en-US" altLang="en-US" sz="1200" strike="noStrike" cap="none" normalizeH="0" baseline="0" dirty="0" err="1">
                <a:ln>
                  <a:noFill/>
                </a:ln>
                <a:solidFill>
                  <a:schemeClr val="tx1"/>
                </a:solidFill>
                <a:effectLst/>
                <a:latin typeface="ADLaM Display" panose="02010000000000000000" pitchFamily="2" charset="0"/>
                <a:ea typeface="ADLaM Display" panose="02010000000000000000" pitchFamily="2" charset="0"/>
                <a:cs typeface="ADLaM Display" panose="02010000000000000000" pitchFamily="2" charset="0"/>
                <a:hlinkClick r:id="rId6">
                  <a:extLst>
                    <a:ext uri="{A12FA001-AC4F-418D-AE19-62706E023703}">
                      <ahyp:hlinkClr xmlns:ahyp="http://schemas.microsoft.com/office/drawing/2018/hyperlinkcolor" val="tx"/>
                    </a:ext>
                  </a:extLst>
                </a:hlinkClick>
              </a:rPr>
              <a:t>create</a:t>
            </a:r>
            <a:r>
              <a:rPr kumimoji="0" lang="en-US" altLang="en-US" sz="1200" strike="noStrike" cap="none" normalizeH="0" baseline="0" dirty="0">
                <a:ln>
                  <a:noFill/>
                </a:ln>
                <a:solidFill>
                  <a:schemeClr val="tx1"/>
                </a:solidFill>
                <a:effectLst/>
                <a:latin typeface="ADLaM Display" panose="02010000000000000000" pitchFamily="2" charset="0"/>
                <a:ea typeface="ADLaM Display" panose="02010000000000000000" pitchFamily="2" charset="0"/>
                <a:cs typeface="ADLaM Display" panose="02010000000000000000" pitchFamily="2" charset="0"/>
                <a:hlinkClick r:id="rId6">
                  <a:extLst>
                    <a:ext uri="{A12FA001-AC4F-418D-AE19-62706E023703}">
                      <ahyp:hlinkClr xmlns:ahyp="http://schemas.microsoft.com/office/drawing/2018/hyperlinkcolor" val="tx"/>
                    </a:ext>
                  </a:extLst>
                </a:hlinkClick>
              </a:rPr>
              <a:t>(1)</a:t>
            </a:r>
            <a:r>
              <a:rPr kumimoji="0" lang="en-US" altLang="en-US" sz="1200" strike="noStrike" cap="none" normalizeH="0" baseline="0" dirty="0">
                <a:ln>
                  <a:noFill/>
                </a:ln>
                <a:solidFill>
                  <a:schemeClr val="tx1"/>
                </a:solidFill>
                <a:effectLst/>
                <a:latin typeface="ADLaM Display" panose="02010000000000000000" pitchFamily="2" charset="0"/>
                <a:ea typeface="ADLaM Display" panose="02010000000000000000" pitchFamily="2" charset="0"/>
                <a:cs typeface="ADLaM Display" panose="02010000000000000000" pitchFamily="2" charset="0"/>
              </a:rPr>
              <a:t>.</a:t>
            </a:r>
            <a:r>
              <a:rPr kumimoji="0" lang="en-US" altLang="en-US" sz="100" strike="noStrike" cap="none" normalizeH="0" baseline="0" dirty="0">
                <a:ln>
                  <a:noFill/>
                </a:ln>
                <a:solidFill>
                  <a:schemeClr val="tx1"/>
                </a:solidFill>
                <a:effectLst/>
                <a:latin typeface="ADLaM Display" panose="02010000000000000000" pitchFamily="2" charset="0"/>
                <a:ea typeface="ADLaM Display" panose="02010000000000000000" pitchFamily="2" charset="0"/>
                <a:cs typeface="ADLaM Display" panose="02010000000000000000" pitchFamily="2" charset="0"/>
              </a:rPr>
              <a:t> </a:t>
            </a:r>
          </a:p>
        </p:txBody>
      </p:sp>
      <p:pic>
        <p:nvPicPr>
          <p:cNvPr id="3083" name="Picture 11" descr="Install Nano on FreeBSD">
            <a:extLst>
              <a:ext uri="{FF2B5EF4-FFF2-40B4-BE49-F238E27FC236}">
                <a16:creationId xmlns:a16="http://schemas.microsoft.com/office/drawing/2014/main" id="{E6500AC3-93B4-5DAA-14AC-42A70E56CD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80796" y="3682674"/>
            <a:ext cx="3982407" cy="8692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2" name="Google Shape;224;p27">
            <a:extLst>
              <a:ext uri="{FF2B5EF4-FFF2-40B4-BE49-F238E27FC236}">
                <a16:creationId xmlns:a16="http://schemas.microsoft.com/office/drawing/2014/main" id="{DE36D43E-B9A6-C723-ACC6-7F8111E0274F}"/>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25;p27">
            <a:extLst>
              <a:ext uri="{FF2B5EF4-FFF2-40B4-BE49-F238E27FC236}">
                <a16:creationId xmlns:a16="http://schemas.microsoft.com/office/drawing/2014/main" id="{5CC62061-88AB-CC24-5C1E-957B85A1F472}"/>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26;p27">
            <a:extLst>
              <a:ext uri="{FF2B5EF4-FFF2-40B4-BE49-F238E27FC236}">
                <a16:creationId xmlns:a16="http://schemas.microsoft.com/office/drawing/2014/main" id="{81E41375-CE53-5A83-3A60-2812C906DBC2}"/>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7;p27">
            <a:extLst>
              <a:ext uri="{FF2B5EF4-FFF2-40B4-BE49-F238E27FC236}">
                <a16:creationId xmlns:a16="http://schemas.microsoft.com/office/drawing/2014/main" id="{F1396CEC-EBBE-7B4C-C9AD-D87DD11DA7D6}"/>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8;p27">
            <a:extLst>
              <a:ext uri="{FF2B5EF4-FFF2-40B4-BE49-F238E27FC236}">
                <a16:creationId xmlns:a16="http://schemas.microsoft.com/office/drawing/2014/main" id="{E18DB6A1-2144-A100-02A8-3DCAA6C42CB3}"/>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9;p27">
            <a:extLst>
              <a:ext uri="{FF2B5EF4-FFF2-40B4-BE49-F238E27FC236}">
                <a16:creationId xmlns:a16="http://schemas.microsoft.com/office/drawing/2014/main" id="{B79BC994-D2A6-954A-8F7B-AC4D6ED2D0A4}"/>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30;p27">
            <a:extLst>
              <a:ext uri="{FF2B5EF4-FFF2-40B4-BE49-F238E27FC236}">
                <a16:creationId xmlns:a16="http://schemas.microsoft.com/office/drawing/2014/main" id="{A1E9C2B5-2319-0F76-C9A5-37FC171F8359}"/>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1;p27">
            <a:extLst>
              <a:ext uri="{FF2B5EF4-FFF2-40B4-BE49-F238E27FC236}">
                <a16:creationId xmlns:a16="http://schemas.microsoft.com/office/drawing/2014/main" id="{2B0BAD95-14FE-7661-AEF8-1360369A0378}"/>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42;p27">
            <a:extLst>
              <a:ext uri="{FF2B5EF4-FFF2-40B4-BE49-F238E27FC236}">
                <a16:creationId xmlns:a16="http://schemas.microsoft.com/office/drawing/2014/main" id="{16C1BCCB-3CCE-A17E-BE09-5BEE35A5464E}"/>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14" name="Google Shape;243;p27">
            <a:extLst>
              <a:ext uri="{FF2B5EF4-FFF2-40B4-BE49-F238E27FC236}">
                <a16:creationId xmlns:a16="http://schemas.microsoft.com/office/drawing/2014/main" id="{F17071A7-A0B5-6EB7-F7B3-AFE58113E4C2}"/>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15" name="Google Shape;244;p27">
            <a:extLst>
              <a:ext uri="{FF2B5EF4-FFF2-40B4-BE49-F238E27FC236}">
                <a16:creationId xmlns:a16="http://schemas.microsoft.com/office/drawing/2014/main" id="{9AC8BFC0-F831-A1B7-EC41-17A5A0A2E6A3}"/>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16" name="Google Shape;247;p27">
            <a:extLst>
              <a:ext uri="{FF2B5EF4-FFF2-40B4-BE49-F238E27FC236}">
                <a16:creationId xmlns:a16="http://schemas.microsoft.com/office/drawing/2014/main" id="{06696F05-8265-2E98-9A14-649EF46F76B2}"/>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48;p27">
            <a:extLst>
              <a:ext uri="{FF2B5EF4-FFF2-40B4-BE49-F238E27FC236}">
                <a16:creationId xmlns:a16="http://schemas.microsoft.com/office/drawing/2014/main" id="{9D31DBDB-BCD4-B467-3413-1546E901525D}"/>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18" name="Google Shape;250;p27">
            <a:extLst>
              <a:ext uri="{FF2B5EF4-FFF2-40B4-BE49-F238E27FC236}">
                <a16:creationId xmlns:a16="http://schemas.microsoft.com/office/drawing/2014/main" id="{ADD01BEC-853E-D91E-4EF2-370950CD0B9F}"/>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19" name="Graphic 18" descr="Back with solid fill">
            <a:hlinkClick r:id="rId8" action="ppaction://hlinksldjump"/>
            <a:extLst>
              <a:ext uri="{FF2B5EF4-FFF2-40B4-BE49-F238E27FC236}">
                <a16:creationId xmlns:a16="http://schemas.microsoft.com/office/drawing/2014/main" id="{7D227BE2-DE9A-642C-7271-00A1C3FED8C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41745" y="-23796"/>
            <a:ext cx="393405" cy="393405"/>
          </a:xfrm>
          <a:prstGeom prst="rect">
            <a:avLst/>
          </a:prstGeom>
        </p:spPr>
      </p:pic>
      <p:sp>
        <p:nvSpPr>
          <p:cNvPr id="20" name="Google Shape;224;p27">
            <a:extLst>
              <a:ext uri="{FF2B5EF4-FFF2-40B4-BE49-F238E27FC236}">
                <a16:creationId xmlns:a16="http://schemas.microsoft.com/office/drawing/2014/main" id="{CA840DCB-D6B3-2866-E689-A3ECAE2EC5DB}"/>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6;p27">
            <a:extLst>
              <a:ext uri="{FF2B5EF4-FFF2-40B4-BE49-F238E27FC236}">
                <a16:creationId xmlns:a16="http://schemas.microsoft.com/office/drawing/2014/main" id="{735D503B-57A9-4379-32FA-9EFBDAF8540B}"/>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7;p27">
            <a:extLst>
              <a:ext uri="{FF2B5EF4-FFF2-40B4-BE49-F238E27FC236}">
                <a16:creationId xmlns:a16="http://schemas.microsoft.com/office/drawing/2014/main" id="{269FA9F7-52EC-C9A4-86B2-3280E0C3EF2D}"/>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8;p27">
            <a:extLst>
              <a:ext uri="{FF2B5EF4-FFF2-40B4-BE49-F238E27FC236}">
                <a16:creationId xmlns:a16="http://schemas.microsoft.com/office/drawing/2014/main" id="{27A4E36E-72B7-435B-B994-0B8D9927140B}"/>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9;p27">
            <a:extLst>
              <a:ext uri="{FF2B5EF4-FFF2-40B4-BE49-F238E27FC236}">
                <a16:creationId xmlns:a16="http://schemas.microsoft.com/office/drawing/2014/main" id="{ACA33AC8-3AFD-C79E-21E3-4A1194783529}"/>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0;p27">
            <a:extLst>
              <a:ext uri="{FF2B5EF4-FFF2-40B4-BE49-F238E27FC236}">
                <a16:creationId xmlns:a16="http://schemas.microsoft.com/office/drawing/2014/main" id="{B4D8C1C7-DD90-E1A7-4CFB-01AD84DF97F7}"/>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1;p27">
            <a:extLst>
              <a:ext uri="{FF2B5EF4-FFF2-40B4-BE49-F238E27FC236}">
                <a16:creationId xmlns:a16="http://schemas.microsoft.com/office/drawing/2014/main" id="{95CCDF02-97E6-42A3-7F34-EA7680612337}"/>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2;p27">
            <a:extLst>
              <a:ext uri="{FF2B5EF4-FFF2-40B4-BE49-F238E27FC236}">
                <a16:creationId xmlns:a16="http://schemas.microsoft.com/office/drawing/2014/main" id="{9630CF4E-55A0-66F0-B098-6C9FAB694E3D}"/>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8" name="Google Shape;243;p27">
            <a:extLst>
              <a:ext uri="{FF2B5EF4-FFF2-40B4-BE49-F238E27FC236}">
                <a16:creationId xmlns:a16="http://schemas.microsoft.com/office/drawing/2014/main" id="{E3D7F438-D9C0-52AC-B410-46601AFC2677}"/>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29" name="Google Shape;244;p27">
            <a:extLst>
              <a:ext uri="{FF2B5EF4-FFF2-40B4-BE49-F238E27FC236}">
                <a16:creationId xmlns:a16="http://schemas.microsoft.com/office/drawing/2014/main" id="{A932A3B0-E009-55E5-0F9F-ED55547DF90B}"/>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30" name="Google Shape;247;p27">
            <a:extLst>
              <a:ext uri="{FF2B5EF4-FFF2-40B4-BE49-F238E27FC236}">
                <a16:creationId xmlns:a16="http://schemas.microsoft.com/office/drawing/2014/main" id="{1B7A6FE3-B5B9-A4D2-FF01-E001B64A6561}"/>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8;p27">
            <a:extLst>
              <a:ext uri="{FF2B5EF4-FFF2-40B4-BE49-F238E27FC236}">
                <a16:creationId xmlns:a16="http://schemas.microsoft.com/office/drawing/2014/main" id="{D7A5F482-BAB3-3C9A-5A84-03F75FE988B8}"/>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32" name="Google Shape;250;p27">
            <a:extLst>
              <a:ext uri="{FF2B5EF4-FFF2-40B4-BE49-F238E27FC236}">
                <a16:creationId xmlns:a16="http://schemas.microsoft.com/office/drawing/2014/main" id="{21864EA3-E022-8C5B-1B05-73ED5C828A5C}"/>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33" name="Google Shape;250;p27">
            <a:extLst>
              <a:ext uri="{FF2B5EF4-FFF2-40B4-BE49-F238E27FC236}">
                <a16:creationId xmlns:a16="http://schemas.microsoft.com/office/drawing/2014/main" id="{C51D5001-5E57-F0C9-8178-92F22C4313A6}"/>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34" name="Google Shape;225;p27">
            <a:extLst>
              <a:ext uri="{FF2B5EF4-FFF2-40B4-BE49-F238E27FC236}">
                <a16:creationId xmlns:a16="http://schemas.microsoft.com/office/drawing/2014/main" id="{F0BDF88A-DD1B-EB1D-9986-D1FAA786DC07}"/>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247;p27">
            <a:extLst>
              <a:ext uri="{FF2B5EF4-FFF2-40B4-BE49-F238E27FC236}">
                <a16:creationId xmlns:a16="http://schemas.microsoft.com/office/drawing/2014/main" id="{08002C4C-6B19-298C-AFD2-2FF3850121D2}"/>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36" name="Graphic 410" descr="Back with solid fill">
            <a:hlinkClick r:id="rId8" action="ppaction://hlinksldjump"/>
            <a:extLst>
              <a:ext uri="{FF2B5EF4-FFF2-40B4-BE49-F238E27FC236}">
                <a16:creationId xmlns:a16="http://schemas.microsoft.com/office/drawing/2014/main" id="{08E2835F-3EC7-7F16-F8D9-B91C4455FF0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0113" y="-10583"/>
            <a:ext cx="393405" cy="393405"/>
          </a:xfrm>
          <a:prstGeom prst="rect">
            <a:avLst/>
          </a:prstGeom>
        </p:spPr>
      </p:pic>
    </p:spTree>
    <p:extLst>
      <p:ext uri="{BB962C8B-B14F-4D97-AF65-F5344CB8AC3E}">
        <p14:creationId xmlns:p14="http://schemas.microsoft.com/office/powerpoint/2010/main" val="35359436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45050" y="619129"/>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194524" y="680318"/>
            <a:ext cx="2883567" cy="39070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800" b="1" dirty="0">
              <a:solidFill>
                <a:schemeClr val="tx1"/>
              </a:solidFill>
              <a:latin typeface="Abel" panose="02000506030000020004" pitchFamily="2" charset="0"/>
            </a:endParaRPr>
          </a:p>
        </p:txBody>
      </p:sp>
      <p:sp>
        <p:nvSpPr>
          <p:cNvPr id="42" name="Google Shape;408;p28">
            <a:extLst>
              <a:ext uri="{FF2B5EF4-FFF2-40B4-BE49-F238E27FC236}">
                <a16:creationId xmlns:a16="http://schemas.microsoft.com/office/drawing/2014/main" id="{3A3392E1-E602-B8B2-FB86-27E31AA0652A}"/>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TextBox 42">
            <a:extLst>
              <a:ext uri="{FF2B5EF4-FFF2-40B4-BE49-F238E27FC236}">
                <a16:creationId xmlns:a16="http://schemas.microsoft.com/office/drawing/2014/main" id="{51B29022-0DDA-381F-8A90-02C034EAAAEF}"/>
              </a:ext>
            </a:extLst>
          </p:cNvPr>
          <p:cNvSpPr txBox="1"/>
          <p:nvPr/>
        </p:nvSpPr>
        <p:spPr>
          <a:xfrm>
            <a:off x="1261871" y="1749400"/>
            <a:ext cx="6620253" cy="2544876"/>
          </a:xfrm>
          <a:prstGeom prst="roundRect">
            <a:avLst>
              <a:gd name="adj" fmla="val 7604"/>
            </a:avLst>
          </a:prstGeom>
          <a:noFill/>
          <a:ln w="38100">
            <a:noFill/>
          </a:ln>
        </p:spPr>
        <p:txBody>
          <a:bodyPr wrap="square" rtlCol="0">
            <a:spAutoFit/>
          </a:bodyPr>
          <a:lstStyle/>
          <a:p>
            <a:pPr marL="0" marR="0" algn="ctr">
              <a:lnSpc>
                <a:spcPct val="107000"/>
              </a:lnSpc>
              <a:spcBef>
                <a:spcPts val="0"/>
              </a:spcBef>
              <a:spcAft>
                <a:spcPts val="800"/>
              </a:spcAft>
            </a:pPr>
            <a:r>
              <a:rPr lang="en-US" sz="2400" b="1" dirty="0">
                <a:effectLst/>
                <a:latin typeface="Abel" panose="02000506030000020004" pitchFamily="2" charset="0"/>
                <a:ea typeface="ADLaM Display" panose="02010000000000000000" pitchFamily="2" charset="0"/>
                <a:cs typeface="ADLaM Display" panose="02010000000000000000" pitchFamily="2" charset="0"/>
              </a:rPr>
              <a:t>The Kernel is part of the system that runs in protected mode and is responsible for managing hardware resources and providing fundamental services to other software components by managing processes and providing functions called </a:t>
            </a:r>
            <a:r>
              <a:rPr lang="en-US" sz="2400" b="1" dirty="0">
                <a:solidFill>
                  <a:srgbClr val="EC2A02"/>
                </a:solidFill>
                <a:effectLst/>
                <a:latin typeface="Abel" panose="02000506030000020004" pitchFamily="2" charset="0"/>
                <a:ea typeface="ADLaM Display" panose="02010000000000000000" pitchFamily="2" charset="0"/>
                <a:cs typeface="ADLaM Display" panose="02010000000000000000" pitchFamily="2" charset="0"/>
              </a:rPr>
              <a:t>system calls </a:t>
            </a:r>
            <a:r>
              <a:rPr lang="en-US" sz="2400" b="1" dirty="0">
                <a:effectLst/>
                <a:latin typeface="Abel" panose="02000506030000020004" pitchFamily="2" charset="0"/>
                <a:ea typeface="ADLaM Display" panose="02010000000000000000" pitchFamily="2" charset="0"/>
                <a:cs typeface="ADLaM Display" panose="02010000000000000000" pitchFamily="2" charset="0"/>
              </a:rPr>
              <a:t>to access the filesystem and communication facilities.</a:t>
            </a:r>
          </a:p>
        </p:txBody>
      </p:sp>
      <p:sp>
        <p:nvSpPr>
          <p:cNvPr id="15" name="TextBox 14">
            <a:extLst>
              <a:ext uri="{FF2B5EF4-FFF2-40B4-BE49-F238E27FC236}">
                <a16:creationId xmlns:a16="http://schemas.microsoft.com/office/drawing/2014/main" id="{8E347918-A830-7BE5-6DAA-8DD58F303935}"/>
              </a:ext>
            </a:extLst>
          </p:cNvPr>
          <p:cNvSpPr txBox="1"/>
          <p:nvPr/>
        </p:nvSpPr>
        <p:spPr>
          <a:xfrm>
            <a:off x="3608783" y="1213261"/>
            <a:ext cx="1926427" cy="461665"/>
          </a:xfrm>
          <a:prstGeom prst="rect">
            <a:avLst/>
          </a:prstGeom>
          <a:noFill/>
        </p:spPr>
        <p:txBody>
          <a:bodyPr wrap="square" rtlCol="0">
            <a:spAutoFit/>
          </a:bodyPr>
          <a:lstStyle/>
          <a:p>
            <a:pPr algn="ctr"/>
            <a:r>
              <a:rPr lang="en-US" sz="2400" b="1" u="sng" dirty="0">
                <a:latin typeface="Abel" panose="02000506030000020004" pitchFamily="2" charset="0"/>
                <a:ea typeface="ADLaM Display" panose="02010000000000000000" pitchFamily="2" charset="0"/>
                <a:cs typeface="ADLaM Display" panose="02010000000000000000" pitchFamily="2" charset="0"/>
              </a:rPr>
              <a:t>The Kernel</a:t>
            </a:r>
          </a:p>
        </p:txBody>
      </p:sp>
      <p:sp>
        <p:nvSpPr>
          <p:cNvPr id="13" name="Google Shape;560;p31">
            <a:extLst>
              <a:ext uri="{FF2B5EF4-FFF2-40B4-BE49-F238E27FC236}">
                <a16:creationId xmlns:a16="http://schemas.microsoft.com/office/drawing/2014/main" id="{E3365D83-4EA1-23F4-5CD6-5400655D4C3D}"/>
              </a:ext>
            </a:extLst>
          </p:cNvPr>
          <p:cNvSpPr txBox="1">
            <a:spLocks/>
          </p:cNvSpPr>
          <p:nvPr/>
        </p:nvSpPr>
        <p:spPr>
          <a:xfrm>
            <a:off x="1056397" y="605505"/>
            <a:ext cx="3107732" cy="321300"/>
          </a:xfrm>
          <a:prstGeom prst="rect">
            <a:avLst/>
          </a:prstGeom>
          <a:noFill/>
          <a:ln>
            <a:noFill/>
          </a:ln>
        </p:spPr>
        <p:txBody>
          <a:bodyPr spcFirstLastPara="1" wrap="square" lIns="91425" tIns="182875" rIns="91425" bIns="0"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1pPr>
            <a:lvl2pPr marL="914400" marR="0" lvl="1" indent="-317500" algn="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2pPr>
            <a:lvl3pPr marL="1371600" marR="0" lvl="2" indent="-317500" algn="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3pPr>
            <a:lvl4pPr marL="1828800" marR="0" lvl="3" indent="-317500" algn="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4pPr>
            <a:lvl5pPr marL="2286000" marR="0" lvl="4" indent="-317500" algn="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5pPr>
            <a:lvl6pPr marL="2743200" marR="0" lvl="5" indent="-317500" algn="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6pPr>
            <a:lvl7pPr marL="3200400" marR="0" lvl="6" indent="-317500" algn="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7pPr>
            <a:lvl8pPr marL="3657600" marR="0" lvl="7" indent="-317500" algn="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8pPr>
            <a:lvl9pPr marL="4114800" marR="0" lvl="8" indent="-317500" algn="r" rtl="0">
              <a:lnSpc>
                <a:spcPct val="100000"/>
              </a:lnSpc>
              <a:spcBef>
                <a:spcPts val="1600"/>
              </a:spcBef>
              <a:spcAft>
                <a:spcPts val="1600"/>
              </a:spcAft>
              <a:buClr>
                <a:schemeClr val="dk1"/>
              </a:buClr>
              <a:buSzPts val="1400"/>
              <a:buFont typeface="Abel"/>
              <a:buNone/>
              <a:defRPr sz="1600" b="0" i="0" u="none" strike="noStrike" cap="none">
                <a:solidFill>
                  <a:schemeClr val="lt1"/>
                </a:solidFill>
                <a:latin typeface="Abel"/>
                <a:ea typeface="Abel"/>
                <a:cs typeface="Abel"/>
                <a:sym typeface="Abel"/>
              </a:defRPr>
            </a:lvl9pPr>
          </a:lstStyle>
          <a:p>
            <a:pPr algn="l"/>
            <a:r>
              <a:rPr lang="en-US" b="1" dirty="0">
                <a:solidFill>
                  <a:schemeClr val="dk1"/>
                </a:solidFill>
                <a:latin typeface="Abel" panose="02000506030000020004" pitchFamily="2" charset="0"/>
                <a:ea typeface="Abel"/>
                <a:cs typeface="Abel"/>
                <a:sym typeface="Abel"/>
              </a:rPr>
              <a:t>FreeBSD Facilities and the Kernel</a:t>
            </a:r>
            <a:endParaRPr lang="en-US" sz="1800" b="1" dirty="0">
              <a:solidFill>
                <a:schemeClr val="tx1"/>
              </a:solidFill>
              <a:latin typeface="Abel" panose="02000506030000020004" pitchFamily="2" charset="0"/>
            </a:endParaRPr>
          </a:p>
        </p:txBody>
      </p:sp>
      <p:sp>
        <p:nvSpPr>
          <p:cNvPr id="14" name="Google Shape;224;p27">
            <a:extLst>
              <a:ext uri="{FF2B5EF4-FFF2-40B4-BE49-F238E27FC236}">
                <a16:creationId xmlns:a16="http://schemas.microsoft.com/office/drawing/2014/main" id="{1B6DD2F2-0EF0-8D73-D337-002F07320B18}"/>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5;p27">
            <a:extLst>
              <a:ext uri="{FF2B5EF4-FFF2-40B4-BE49-F238E27FC236}">
                <a16:creationId xmlns:a16="http://schemas.microsoft.com/office/drawing/2014/main" id="{28607471-A16E-5790-01D6-A42E91770628}"/>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6;p27">
            <a:extLst>
              <a:ext uri="{FF2B5EF4-FFF2-40B4-BE49-F238E27FC236}">
                <a16:creationId xmlns:a16="http://schemas.microsoft.com/office/drawing/2014/main" id="{1B9113E5-65F2-DEFC-9674-A3DF28B24A84}"/>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7;p27">
            <a:extLst>
              <a:ext uri="{FF2B5EF4-FFF2-40B4-BE49-F238E27FC236}">
                <a16:creationId xmlns:a16="http://schemas.microsoft.com/office/drawing/2014/main" id="{44D70A81-186B-AA42-5482-FAF8AC54BCE1}"/>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8;p27">
            <a:extLst>
              <a:ext uri="{FF2B5EF4-FFF2-40B4-BE49-F238E27FC236}">
                <a16:creationId xmlns:a16="http://schemas.microsoft.com/office/drawing/2014/main" id="{2F357736-22A9-B86F-8F8F-70830C496059}"/>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9;p27">
            <a:extLst>
              <a:ext uri="{FF2B5EF4-FFF2-40B4-BE49-F238E27FC236}">
                <a16:creationId xmlns:a16="http://schemas.microsoft.com/office/drawing/2014/main" id="{4D51AFBC-0E2C-7566-11A7-B69DD244340B}"/>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0;p27">
            <a:extLst>
              <a:ext uri="{FF2B5EF4-FFF2-40B4-BE49-F238E27FC236}">
                <a16:creationId xmlns:a16="http://schemas.microsoft.com/office/drawing/2014/main" id="{BB217F95-F919-D121-0B2E-BCD5CFBD70F4}"/>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1;p27">
            <a:extLst>
              <a:ext uri="{FF2B5EF4-FFF2-40B4-BE49-F238E27FC236}">
                <a16:creationId xmlns:a16="http://schemas.microsoft.com/office/drawing/2014/main" id="{C34D7719-13A3-BE5C-EBF0-832BC7C1BDB5}"/>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2;p27">
            <a:extLst>
              <a:ext uri="{FF2B5EF4-FFF2-40B4-BE49-F238E27FC236}">
                <a16:creationId xmlns:a16="http://schemas.microsoft.com/office/drawing/2014/main" id="{88DC2800-1D9A-E06F-608F-F3ABCE130E42}"/>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4" name="Google Shape;243;p27">
            <a:extLst>
              <a:ext uri="{FF2B5EF4-FFF2-40B4-BE49-F238E27FC236}">
                <a16:creationId xmlns:a16="http://schemas.microsoft.com/office/drawing/2014/main" id="{64F9BA4E-C959-C15F-D4CC-7840EEE0C8FA}"/>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25" name="Google Shape;244;p27">
            <a:extLst>
              <a:ext uri="{FF2B5EF4-FFF2-40B4-BE49-F238E27FC236}">
                <a16:creationId xmlns:a16="http://schemas.microsoft.com/office/drawing/2014/main" id="{1BA914A5-4382-2F6E-DFA5-3AF2CDB6C968}"/>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26" name="Google Shape;247;p27">
            <a:extLst>
              <a:ext uri="{FF2B5EF4-FFF2-40B4-BE49-F238E27FC236}">
                <a16:creationId xmlns:a16="http://schemas.microsoft.com/office/drawing/2014/main" id="{E3B9AD85-FD2A-D547-BDFB-EA34DFA18968}"/>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8;p27">
            <a:extLst>
              <a:ext uri="{FF2B5EF4-FFF2-40B4-BE49-F238E27FC236}">
                <a16:creationId xmlns:a16="http://schemas.microsoft.com/office/drawing/2014/main" id="{1C368F4A-73BB-3F45-939B-C3AA76C1D7BC}"/>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28" name="Google Shape;250;p27">
            <a:extLst>
              <a:ext uri="{FF2B5EF4-FFF2-40B4-BE49-F238E27FC236}">
                <a16:creationId xmlns:a16="http://schemas.microsoft.com/office/drawing/2014/main" id="{3CA5E640-B8F8-0110-851A-B028EFFAEACB}"/>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44" name="Graphic 43" descr="Back with solid fill">
            <a:hlinkClick r:id="rId3" action="ppaction://hlinksldjump"/>
            <a:extLst>
              <a:ext uri="{FF2B5EF4-FFF2-40B4-BE49-F238E27FC236}">
                <a16:creationId xmlns:a16="http://schemas.microsoft.com/office/drawing/2014/main" id="{299B5117-A471-8984-BBA6-1F6D0D2D7DE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
        <p:nvSpPr>
          <p:cNvPr id="45" name="Google Shape;224;p27">
            <a:extLst>
              <a:ext uri="{FF2B5EF4-FFF2-40B4-BE49-F238E27FC236}">
                <a16:creationId xmlns:a16="http://schemas.microsoft.com/office/drawing/2014/main" id="{A0B35FB5-97DD-3062-9662-3AA0F222571B}"/>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6;p27">
            <a:extLst>
              <a:ext uri="{FF2B5EF4-FFF2-40B4-BE49-F238E27FC236}">
                <a16:creationId xmlns:a16="http://schemas.microsoft.com/office/drawing/2014/main" id="{BC0069B1-FE90-BEB6-E6BC-25D22F137A82}"/>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7;p27">
            <a:extLst>
              <a:ext uri="{FF2B5EF4-FFF2-40B4-BE49-F238E27FC236}">
                <a16:creationId xmlns:a16="http://schemas.microsoft.com/office/drawing/2014/main" id="{E09B4913-4368-4391-806C-9C3EB051898F}"/>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8;p27">
            <a:extLst>
              <a:ext uri="{FF2B5EF4-FFF2-40B4-BE49-F238E27FC236}">
                <a16:creationId xmlns:a16="http://schemas.microsoft.com/office/drawing/2014/main" id="{B1A831DA-2C90-21A3-B74E-6E96ABFA1032}"/>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9;p27">
            <a:extLst>
              <a:ext uri="{FF2B5EF4-FFF2-40B4-BE49-F238E27FC236}">
                <a16:creationId xmlns:a16="http://schemas.microsoft.com/office/drawing/2014/main" id="{AE6CB10D-1B2E-C360-0EBF-39A760412461}"/>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0;p27">
            <a:extLst>
              <a:ext uri="{FF2B5EF4-FFF2-40B4-BE49-F238E27FC236}">
                <a16:creationId xmlns:a16="http://schemas.microsoft.com/office/drawing/2014/main" id="{8888B6A1-88C6-76A3-E511-DA7F63E52275}"/>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31;p27">
            <a:extLst>
              <a:ext uri="{FF2B5EF4-FFF2-40B4-BE49-F238E27FC236}">
                <a16:creationId xmlns:a16="http://schemas.microsoft.com/office/drawing/2014/main" id="{B8AF7477-375A-2502-766D-2A55774EC6AF}"/>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2;p27">
            <a:extLst>
              <a:ext uri="{FF2B5EF4-FFF2-40B4-BE49-F238E27FC236}">
                <a16:creationId xmlns:a16="http://schemas.microsoft.com/office/drawing/2014/main" id="{443337BA-7CA3-5DDF-68B9-AD2597FFB4AA}"/>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53" name="Google Shape;243;p27">
            <a:extLst>
              <a:ext uri="{FF2B5EF4-FFF2-40B4-BE49-F238E27FC236}">
                <a16:creationId xmlns:a16="http://schemas.microsoft.com/office/drawing/2014/main" id="{E8D9E68C-7F86-CF75-996E-BB592F5BBC2D}"/>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54" name="Google Shape;244;p27">
            <a:extLst>
              <a:ext uri="{FF2B5EF4-FFF2-40B4-BE49-F238E27FC236}">
                <a16:creationId xmlns:a16="http://schemas.microsoft.com/office/drawing/2014/main" id="{16ECEBCA-642E-0C0D-AB83-2461E7204170}"/>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55" name="Google Shape;247;p27">
            <a:extLst>
              <a:ext uri="{FF2B5EF4-FFF2-40B4-BE49-F238E27FC236}">
                <a16:creationId xmlns:a16="http://schemas.microsoft.com/office/drawing/2014/main" id="{D40D343F-F841-F25C-C8D6-72B0A28113A9}"/>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48;p27">
            <a:extLst>
              <a:ext uri="{FF2B5EF4-FFF2-40B4-BE49-F238E27FC236}">
                <a16:creationId xmlns:a16="http://schemas.microsoft.com/office/drawing/2014/main" id="{97EA45A7-C349-17C5-123E-2425DD2D4BE9}"/>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57" name="Google Shape;250;p27">
            <a:extLst>
              <a:ext uri="{FF2B5EF4-FFF2-40B4-BE49-F238E27FC236}">
                <a16:creationId xmlns:a16="http://schemas.microsoft.com/office/drawing/2014/main" id="{EB365F93-56CF-6F83-FA37-C97DE4049FB4}"/>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58" name="Google Shape;250;p27">
            <a:extLst>
              <a:ext uri="{FF2B5EF4-FFF2-40B4-BE49-F238E27FC236}">
                <a16:creationId xmlns:a16="http://schemas.microsoft.com/office/drawing/2014/main" id="{3D180FE2-38B7-93D2-E916-6A50F2BAB6DF}"/>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59" name="Google Shape;225;p27">
            <a:extLst>
              <a:ext uri="{FF2B5EF4-FFF2-40B4-BE49-F238E27FC236}">
                <a16:creationId xmlns:a16="http://schemas.microsoft.com/office/drawing/2014/main" id="{5C95A3D8-FFA8-DDA1-7969-C2D8F20B6EA4}"/>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 name="Google Shape;247;p27">
            <a:extLst>
              <a:ext uri="{FF2B5EF4-FFF2-40B4-BE49-F238E27FC236}">
                <a16:creationId xmlns:a16="http://schemas.microsoft.com/office/drawing/2014/main" id="{1DB7AA83-1C26-D4C6-04F4-9CBF16257636}"/>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61" name="Graphic 410" descr="Back with solid fill">
            <a:hlinkClick r:id="rId3" action="ppaction://hlinksldjump"/>
            <a:extLst>
              <a:ext uri="{FF2B5EF4-FFF2-40B4-BE49-F238E27FC236}">
                <a16:creationId xmlns:a16="http://schemas.microsoft.com/office/drawing/2014/main" id="{EB68462D-7DDE-A4AE-3C75-1BB6EAE7C30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0113" y="-10583"/>
            <a:ext cx="393405" cy="393405"/>
          </a:xfrm>
          <a:prstGeom prst="rect">
            <a:avLst/>
          </a:prstGeom>
        </p:spPr>
      </p:pic>
    </p:spTree>
    <p:extLst>
      <p:ext uri="{BB962C8B-B14F-4D97-AF65-F5344CB8AC3E}">
        <p14:creationId xmlns:p14="http://schemas.microsoft.com/office/powerpoint/2010/main" val="28836677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45050" y="619129"/>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194524" y="680318"/>
            <a:ext cx="2883567" cy="39070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dk1"/>
                </a:solidFill>
                <a:latin typeface="Abel" panose="02000506030000020004" pitchFamily="2" charset="0"/>
                <a:ea typeface="Abel"/>
                <a:cs typeface="Abel"/>
                <a:sym typeface="Abel"/>
              </a:rPr>
              <a:t>FreeBSD Facilities and the Kernel</a:t>
            </a:r>
            <a:endParaRPr lang="en-US" sz="1800" b="1" dirty="0">
              <a:solidFill>
                <a:schemeClr val="tx1"/>
              </a:solidFill>
              <a:latin typeface="Abel" panose="02000506030000020004" pitchFamily="2" charset="0"/>
            </a:endParaRPr>
          </a:p>
        </p:txBody>
      </p:sp>
      <p:sp>
        <p:nvSpPr>
          <p:cNvPr id="42" name="Google Shape;408;p28">
            <a:extLst>
              <a:ext uri="{FF2B5EF4-FFF2-40B4-BE49-F238E27FC236}">
                <a16:creationId xmlns:a16="http://schemas.microsoft.com/office/drawing/2014/main" id="{3A3392E1-E602-B8B2-FB86-27E31AA0652A}"/>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TextBox 42">
            <a:extLst>
              <a:ext uri="{FF2B5EF4-FFF2-40B4-BE49-F238E27FC236}">
                <a16:creationId xmlns:a16="http://schemas.microsoft.com/office/drawing/2014/main" id="{51B29022-0DDA-381F-8A90-02C034EAAAEF}"/>
              </a:ext>
            </a:extLst>
          </p:cNvPr>
          <p:cNvSpPr txBox="1"/>
          <p:nvPr/>
        </p:nvSpPr>
        <p:spPr>
          <a:xfrm>
            <a:off x="1274185" y="1843244"/>
            <a:ext cx="6595628" cy="2039111"/>
          </a:xfrm>
          <a:prstGeom prst="roundRect">
            <a:avLst>
              <a:gd name="adj" fmla="val 7604"/>
            </a:avLst>
          </a:prstGeom>
          <a:noFill/>
          <a:ln w="38100">
            <a:noFill/>
          </a:ln>
        </p:spPr>
        <p:txBody>
          <a:bodyPr wrap="square" rtlCol="0">
            <a:spAutoFit/>
          </a:bodyPr>
          <a:lstStyle/>
          <a:p>
            <a:pPr marR="0" algn="ctr">
              <a:lnSpc>
                <a:spcPct val="107000"/>
              </a:lnSpc>
              <a:spcBef>
                <a:spcPts val="0"/>
              </a:spcBef>
              <a:spcAft>
                <a:spcPts val="800"/>
              </a:spcAft>
            </a:pPr>
            <a:r>
              <a:rPr lang="en-US" sz="1800" b="1" dirty="0">
                <a:effectLst/>
                <a:latin typeface="Abel" panose="02000506030000020004" pitchFamily="2" charset="0"/>
                <a:ea typeface="ADLaM Display" panose="02010000000000000000" pitchFamily="2" charset="0"/>
                <a:cs typeface="ADLaM Display" panose="02010000000000000000" pitchFamily="2" charset="0"/>
              </a:rPr>
              <a:t>Unlike the earliest versions of UNIX, the FreeBSD Kernel </a:t>
            </a:r>
            <a:r>
              <a:rPr lang="en-US" sz="1800" b="1" i="1" dirty="0">
                <a:solidFill>
                  <a:srgbClr val="EC2A02"/>
                </a:solidFill>
                <a:effectLst/>
                <a:latin typeface="Abel" panose="02000506030000020004" pitchFamily="2" charset="0"/>
                <a:ea typeface="ADLaM Display" panose="02010000000000000000" pitchFamily="2" charset="0"/>
                <a:cs typeface="ADLaM Display" panose="02010000000000000000" pitchFamily="2" charset="0"/>
              </a:rPr>
              <a:t>is not</a:t>
            </a:r>
            <a:r>
              <a:rPr lang="en-US" sz="1800" b="1" dirty="0">
                <a:solidFill>
                  <a:srgbClr val="EC2A02"/>
                </a:solidFill>
                <a:effectLst/>
                <a:latin typeface="Abel" panose="02000506030000020004" pitchFamily="2" charset="0"/>
                <a:ea typeface="ADLaM Display" panose="02010000000000000000" pitchFamily="2" charset="0"/>
                <a:cs typeface="ADLaM Display" panose="02010000000000000000" pitchFamily="2" charset="0"/>
              </a:rPr>
              <a:t> </a:t>
            </a:r>
            <a:r>
              <a:rPr lang="en-US" sz="1800" b="1" dirty="0">
                <a:effectLst/>
                <a:latin typeface="Abel" panose="02000506030000020004" pitchFamily="2" charset="0"/>
                <a:ea typeface="ADLaM Display" panose="02010000000000000000" pitchFamily="2" charset="0"/>
                <a:cs typeface="ADLaM Display" panose="02010000000000000000" pitchFamily="2" charset="0"/>
              </a:rPr>
              <a:t>partitioned into multiple processes. The monolithic kernel was chosen for simplicity and performance.</a:t>
            </a:r>
          </a:p>
          <a:p>
            <a:pPr algn="ctr">
              <a:lnSpc>
                <a:spcPct val="107000"/>
              </a:lnSpc>
              <a:spcAft>
                <a:spcPts val="800"/>
              </a:spcAft>
            </a:pPr>
            <a:r>
              <a:rPr lang="en-US" sz="1800" b="1" dirty="0">
                <a:effectLst/>
                <a:latin typeface="Abel" panose="02000506030000020004" pitchFamily="2" charset="0"/>
                <a:ea typeface="ADLaM Display" panose="02010000000000000000" pitchFamily="2" charset="0"/>
                <a:cs typeface="ADLaM Display" panose="02010000000000000000" pitchFamily="2" charset="0"/>
              </a:rPr>
              <a:t>Users mostly interact with the system through a CLI called a </a:t>
            </a:r>
            <a:r>
              <a:rPr lang="en-US" sz="1800" b="1" dirty="0">
                <a:solidFill>
                  <a:srgbClr val="EC2A02"/>
                </a:solidFill>
                <a:effectLst/>
                <a:latin typeface="Abel" panose="02000506030000020004" pitchFamily="2" charset="0"/>
                <a:ea typeface="ADLaM Display" panose="02010000000000000000" pitchFamily="2" charset="0"/>
                <a:cs typeface="ADLaM Display" panose="02010000000000000000" pitchFamily="2" charset="0"/>
              </a:rPr>
              <a:t>Shell</a:t>
            </a:r>
            <a:r>
              <a:rPr lang="en-US" sz="1800" b="1" dirty="0">
                <a:effectLst/>
                <a:latin typeface="Abel" panose="02000506030000020004" pitchFamily="2" charset="0"/>
                <a:ea typeface="ADLaM Display" panose="02010000000000000000" pitchFamily="2" charset="0"/>
                <a:cs typeface="ADLaM Display" panose="02010000000000000000" pitchFamily="2" charset="0"/>
              </a:rPr>
              <a:t>, and through additional user application programs. Both are implemented with processes rather than being part of the Kernel.</a:t>
            </a:r>
          </a:p>
        </p:txBody>
      </p:sp>
      <p:sp>
        <p:nvSpPr>
          <p:cNvPr id="15" name="TextBox 14">
            <a:extLst>
              <a:ext uri="{FF2B5EF4-FFF2-40B4-BE49-F238E27FC236}">
                <a16:creationId xmlns:a16="http://schemas.microsoft.com/office/drawing/2014/main" id="{8E347918-A830-7BE5-6DAA-8DD58F303935}"/>
              </a:ext>
            </a:extLst>
          </p:cNvPr>
          <p:cNvSpPr txBox="1"/>
          <p:nvPr/>
        </p:nvSpPr>
        <p:spPr>
          <a:xfrm>
            <a:off x="1511639" y="1292929"/>
            <a:ext cx="6297725" cy="461665"/>
          </a:xfrm>
          <a:prstGeom prst="rect">
            <a:avLst/>
          </a:prstGeom>
          <a:noFill/>
        </p:spPr>
        <p:txBody>
          <a:bodyPr wrap="square" rtlCol="0">
            <a:spAutoFit/>
          </a:bodyPr>
          <a:lstStyle/>
          <a:p>
            <a:pPr algn="ctr"/>
            <a:r>
              <a:rPr lang="en-US" sz="2400" b="1" dirty="0">
                <a:latin typeface="Abel" panose="02000506030000020004" pitchFamily="2" charset="0"/>
                <a:ea typeface="ADLaM Display" panose="02010000000000000000" pitchFamily="2" charset="0"/>
                <a:cs typeface="ADLaM Display" panose="02010000000000000000" pitchFamily="2" charset="0"/>
              </a:rPr>
              <a:t>Difference between UNIX &amp; FreeBSD Kernel</a:t>
            </a:r>
          </a:p>
        </p:txBody>
      </p:sp>
      <p:sp>
        <p:nvSpPr>
          <p:cNvPr id="13" name="Google Shape;224;p27">
            <a:extLst>
              <a:ext uri="{FF2B5EF4-FFF2-40B4-BE49-F238E27FC236}">
                <a16:creationId xmlns:a16="http://schemas.microsoft.com/office/drawing/2014/main" id="{E7430984-642F-8588-5835-F100C7360B7B}"/>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5;p27">
            <a:extLst>
              <a:ext uri="{FF2B5EF4-FFF2-40B4-BE49-F238E27FC236}">
                <a16:creationId xmlns:a16="http://schemas.microsoft.com/office/drawing/2014/main" id="{4477C0D9-BD4F-2859-AA55-5A8E894F8584}"/>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6;p27">
            <a:extLst>
              <a:ext uri="{FF2B5EF4-FFF2-40B4-BE49-F238E27FC236}">
                <a16:creationId xmlns:a16="http://schemas.microsoft.com/office/drawing/2014/main" id="{7248711C-6477-718C-D152-8D0C787B3580}"/>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7;p27">
            <a:extLst>
              <a:ext uri="{FF2B5EF4-FFF2-40B4-BE49-F238E27FC236}">
                <a16:creationId xmlns:a16="http://schemas.microsoft.com/office/drawing/2014/main" id="{315571F7-B535-21A8-987D-AD6CDD4B84D1}"/>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8;p27">
            <a:extLst>
              <a:ext uri="{FF2B5EF4-FFF2-40B4-BE49-F238E27FC236}">
                <a16:creationId xmlns:a16="http://schemas.microsoft.com/office/drawing/2014/main" id="{FEFD5F57-31FE-C47A-98CB-6E9CB3992A3D}"/>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9;p27">
            <a:extLst>
              <a:ext uri="{FF2B5EF4-FFF2-40B4-BE49-F238E27FC236}">
                <a16:creationId xmlns:a16="http://schemas.microsoft.com/office/drawing/2014/main" id="{2158BCD0-5A89-ED1E-3054-5B0A2C5D07C1}"/>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0;p27">
            <a:extLst>
              <a:ext uri="{FF2B5EF4-FFF2-40B4-BE49-F238E27FC236}">
                <a16:creationId xmlns:a16="http://schemas.microsoft.com/office/drawing/2014/main" id="{18B3C264-42F2-12A0-C793-F2B750EB3253}"/>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1;p27">
            <a:extLst>
              <a:ext uri="{FF2B5EF4-FFF2-40B4-BE49-F238E27FC236}">
                <a16:creationId xmlns:a16="http://schemas.microsoft.com/office/drawing/2014/main" id="{B9BDFD33-6B8C-4C04-E788-5532555C492B}"/>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2;p27">
            <a:extLst>
              <a:ext uri="{FF2B5EF4-FFF2-40B4-BE49-F238E27FC236}">
                <a16:creationId xmlns:a16="http://schemas.microsoft.com/office/drawing/2014/main" id="{92117E68-3CD1-0430-C42B-2863A85C5F10}"/>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3" name="Google Shape;243;p27">
            <a:extLst>
              <a:ext uri="{FF2B5EF4-FFF2-40B4-BE49-F238E27FC236}">
                <a16:creationId xmlns:a16="http://schemas.microsoft.com/office/drawing/2014/main" id="{2948159A-0CAA-AD8E-5813-087F8BFB450B}"/>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24" name="Google Shape;244;p27">
            <a:extLst>
              <a:ext uri="{FF2B5EF4-FFF2-40B4-BE49-F238E27FC236}">
                <a16:creationId xmlns:a16="http://schemas.microsoft.com/office/drawing/2014/main" id="{501FF3A3-95B5-8841-85D5-BD4EE68A4630}"/>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25" name="Google Shape;247;p27">
            <a:extLst>
              <a:ext uri="{FF2B5EF4-FFF2-40B4-BE49-F238E27FC236}">
                <a16:creationId xmlns:a16="http://schemas.microsoft.com/office/drawing/2014/main" id="{290B7FFF-DB5E-9851-5119-CA4136485A49}"/>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8;p27">
            <a:extLst>
              <a:ext uri="{FF2B5EF4-FFF2-40B4-BE49-F238E27FC236}">
                <a16:creationId xmlns:a16="http://schemas.microsoft.com/office/drawing/2014/main" id="{C0E6424A-63CF-605F-78EE-3B5013562BCE}"/>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27" name="Google Shape;250;p27">
            <a:extLst>
              <a:ext uri="{FF2B5EF4-FFF2-40B4-BE49-F238E27FC236}">
                <a16:creationId xmlns:a16="http://schemas.microsoft.com/office/drawing/2014/main" id="{AAA89CFA-AEC9-B22A-995A-CCC504755A63}"/>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28" name="Graphic 27" descr="Back with solid fill">
            <a:hlinkClick r:id="rId3" action="ppaction://hlinksldjump"/>
            <a:extLst>
              <a:ext uri="{FF2B5EF4-FFF2-40B4-BE49-F238E27FC236}">
                <a16:creationId xmlns:a16="http://schemas.microsoft.com/office/drawing/2014/main" id="{8580AA4F-15C1-F8E2-56D2-9AA406A7C8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
        <p:nvSpPr>
          <p:cNvPr id="44" name="Google Shape;224;p27">
            <a:extLst>
              <a:ext uri="{FF2B5EF4-FFF2-40B4-BE49-F238E27FC236}">
                <a16:creationId xmlns:a16="http://schemas.microsoft.com/office/drawing/2014/main" id="{4BB6FCB6-0934-5910-1742-B94C25AF29CD}"/>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6;p27">
            <a:extLst>
              <a:ext uri="{FF2B5EF4-FFF2-40B4-BE49-F238E27FC236}">
                <a16:creationId xmlns:a16="http://schemas.microsoft.com/office/drawing/2014/main" id="{A215B600-F08D-C231-5604-BF7643938F71}"/>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7;p27">
            <a:extLst>
              <a:ext uri="{FF2B5EF4-FFF2-40B4-BE49-F238E27FC236}">
                <a16:creationId xmlns:a16="http://schemas.microsoft.com/office/drawing/2014/main" id="{ED7E19A9-FC26-6264-E45E-4A6AEC5E924B}"/>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8;p27">
            <a:extLst>
              <a:ext uri="{FF2B5EF4-FFF2-40B4-BE49-F238E27FC236}">
                <a16:creationId xmlns:a16="http://schemas.microsoft.com/office/drawing/2014/main" id="{51E5F03F-A7D7-3543-759A-0D6E1278D199}"/>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9;p27">
            <a:extLst>
              <a:ext uri="{FF2B5EF4-FFF2-40B4-BE49-F238E27FC236}">
                <a16:creationId xmlns:a16="http://schemas.microsoft.com/office/drawing/2014/main" id="{79806F50-1000-DA36-4F83-7D02FA08DC6C}"/>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0;p27">
            <a:extLst>
              <a:ext uri="{FF2B5EF4-FFF2-40B4-BE49-F238E27FC236}">
                <a16:creationId xmlns:a16="http://schemas.microsoft.com/office/drawing/2014/main" id="{5A7301AF-6404-61A2-105E-EF4F786DACF1}"/>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1;p27">
            <a:extLst>
              <a:ext uri="{FF2B5EF4-FFF2-40B4-BE49-F238E27FC236}">
                <a16:creationId xmlns:a16="http://schemas.microsoft.com/office/drawing/2014/main" id="{BE8212BD-0306-6024-E36E-9DF46B3E4C66}"/>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2;p27">
            <a:extLst>
              <a:ext uri="{FF2B5EF4-FFF2-40B4-BE49-F238E27FC236}">
                <a16:creationId xmlns:a16="http://schemas.microsoft.com/office/drawing/2014/main" id="{109BC985-D98B-7EE3-56D0-D2892E5F5953}"/>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52" name="Google Shape;243;p27">
            <a:extLst>
              <a:ext uri="{FF2B5EF4-FFF2-40B4-BE49-F238E27FC236}">
                <a16:creationId xmlns:a16="http://schemas.microsoft.com/office/drawing/2014/main" id="{62751CFD-8963-F068-924E-8EDEDD119D46}"/>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53" name="Google Shape;244;p27">
            <a:extLst>
              <a:ext uri="{FF2B5EF4-FFF2-40B4-BE49-F238E27FC236}">
                <a16:creationId xmlns:a16="http://schemas.microsoft.com/office/drawing/2014/main" id="{017FD03A-4E65-D474-1C32-C5BF872A8F2E}"/>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54" name="Google Shape;247;p27">
            <a:extLst>
              <a:ext uri="{FF2B5EF4-FFF2-40B4-BE49-F238E27FC236}">
                <a16:creationId xmlns:a16="http://schemas.microsoft.com/office/drawing/2014/main" id="{F95A6475-4201-3261-8957-1755360107B1}"/>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8;p27">
            <a:extLst>
              <a:ext uri="{FF2B5EF4-FFF2-40B4-BE49-F238E27FC236}">
                <a16:creationId xmlns:a16="http://schemas.microsoft.com/office/drawing/2014/main" id="{FB1CC69E-9AE1-5FAE-B0A1-EE117592BFD4}"/>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56" name="Google Shape;250;p27">
            <a:extLst>
              <a:ext uri="{FF2B5EF4-FFF2-40B4-BE49-F238E27FC236}">
                <a16:creationId xmlns:a16="http://schemas.microsoft.com/office/drawing/2014/main" id="{03EA5FCF-E186-6B92-092C-854370017979}"/>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57" name="Google Shape;250;p27">
            <a:extLst>
              <a:ext uri="{FF2B5EF4-FFF2-40B4-BE49-F238E27FC236}">
                <a16:creationId xmlns:a16="http://schemas.microsoft.com/office/drawing/2014/main" id="{26CCA178-D6A6-8ACD-6CD5-A63DD79A7047}"/>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58" name="Google Shape;225;p27">
            <a:extLst>
              <a:ext uri="{FF2B5EF4-FFF2-40B4-BE49-F238E27FC236}">
                <a16:creationId xmlns:a16="http://schemas.microsoft.com/office/drawing/2014/main" id="{A46B669E-C82B-FAC8-D59C-6F5993FE2E82}"/>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247;p27">
            <a:extLst>
              <a:ext uri="{FF2B5EF4-FFF2-40B4-BE49-F238E27FC236}">
                <a16:creationId xmlns:a16="http://schemas.microsoft.com/office/drawing/2014/main" id="{CB4B43ED-8E77-B507-016C-AA1BA4C2D00A}"/>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60" name="Graphic 410" descr="Back with solid fill">
            <a:hlinkClick r:id="rId3" action="ppaction://hlinksldjump"/>
            <a:extLst>
              <a:ext uri="{FF2B5EF4-FFF2-40B4-BE49-F238E27FC236}">
                <a16:creationId xmlns:a16="http://schemas.microsoft.com/office/drawing/2014/main" id="{6AD89E84-2A67-DE95-518B-D6587A51219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0113" y="-10583"/>
            <a:ext cx="393405" cy="393405"/>
          </a:xfrm>
          <a:prstGeom prst="rect">
            <a:avLst/>
          </a:prstGeom>
        </p:spPr>
      </p:pic>
    </p:spTree>
    <p:extLst>
      <p:ext uri="{BB962C8B-B14F-4D97-AF65-F5344CB8AC3E}">
        <p14:creationId xmlns:p14="http://schemas.microsoft.com/office/powerpoint/2010/main" val="1018451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45050" y="619129"/>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229910" y="699394"/>
            <a:ext cx="3011716" cy="247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dk1"/>
                </a:solidFill>
                <a:latin typeface="Abel" panose="02000506030000020004" pitchFamily="2" charset="0"/>
                <a:ea typeface="Abel"/>
                <a:cs typeface="Abel"/>
                <a:sym typeface="Abel"/>
              </a:rPr>
              <a:t>FreeBSD Facilities and the Kernel</a:t>
            </a:r>
            <a:endParaRPr lang="en-US" sz="1800" b="1" dirty="0">
              <a:solidFill>
                <a:schemeClr val="tx1"/>
              </a:solidFill>
              <a:latin typeface="Abel" panose="02000506030000020004" pitchFamily="2" charset="0"/>
            </a:endParaRPr>
          </a:p>
        </p:txBody>
      </p:sp>
      <p:sp>
        <p:nvSpPr>
          <p:cNvPr id="32" name="TextBox 31">
            <a:extLst>
              <a:ext uri="{FF2B5EF4-FFF2-40B4-BE49-F238E27FC236}">
                <a16:creationId xmlns:a16="http://schemas.microsoft.com/office/drawing/2014/main" id="{04FDB24F-7F38-3DB7-89D5-A36BE8F16E34}"/>
              </a:ext>
            </a:extLst>
          </p:cNvPr>
          <p:cNvSpPr txBox="1"/>
          <p:nvPr/>
        </p:nvSpPr>
        <p:spPr>
          <a:xfrm>
            <a:off x="1196664" y="1244413"/>
            <a:ext cx="6927675" cy="710446"/>
          </a:xfrm>
          <a:prstGeom prst="roundRect">
            <a:avLst>
              <a:gd name="adj" fmla="val 45857"/>
            </a:avLst>
          </a:prstGeom>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2800" b="1" dirty="0">
                <a:solidFill>
                  <a:srgbClr val="F3F3F3"/>
                </a:solidFill>
                <a:latin typeface="Abel" panose="02000506030000020004" pitchFamily="2" charset="0"/>
              </a:rPr>
              <a:t>FreeBSD Kernal provides four basic facilities</a:t>
            </a:r>
          </a:p>
        </p:txBody>
      </p:sp>
      <p:sp>
        <p:nvSpPr>
          <p:cNvPr id="4" name="TextBox 3">
            <a:extLst>
              <a:ext uri="{FF2B5EF4-FFF2-40B4-BE49-F238E27FC236}">
                <a16:creationId xmlns:a16="http://schemas.microsoft.com/office/drawing/2014/main" id="{5AD4BEFE-AFA5-5700-B553-15B63DEB37A1}"/>
              </a:ext>
            </a:extLst>
          </p:cNvPr>
          <p:cNvSpPr txBox="1"/>
          <p:nvPr/>
        </p:nvSpPr>
        <p:spPr>
          <a:xfrm>
            <a:off x="717125" y="2349484"/>
            <a:ext cx="7407214" cy="1569660"/>
          </a:xfrm>
          <a:prstGeom prst="rect">
            <a:avLst/>
          </a:prstGeom>
          <a:noFill/>
        </p:spPr>
        <p:txBody>
          <a:bodyPr wrap="square">
            <a:spAutoFit/>
          </a:bodyPr>
          <a:lstStyle/>
          <a:p>
            <a:pPr algn="l">
              <a:buFont typeface="+mj-lt"/>
              <a:buAutoNum type="arabicPeriod"/>
            </a:pPr>
            <a:r>
              <a:rPr lang="en-US" sz="2400" i="0" dirty="0">
                <a:solidFill>
                  <a:schemeClr val="bg1">
                    <a:lumMod val="50000"/>
                  </a:schemeClr>
                </a:solidFill>
                <a:effectLst/>
                <a:latin typeface="Abel" panose="02000506030000020004" pitchFamily="2" charset="0"/>
              </a:rPr>
              <a:t>Processes</a:t>
            </a:r>
          </a:p>
          <a:p>
            <a:pPr algn="l">
              <a:buFont typeface="+mj-lt"/>
              <a:buAutoNum type="arabicPeriod"/>
            </a:pPr>
            <a:r>
              <a:rPr lang="en-US" sz="2400" dirty="0">
                <a:solidFill>
                  <a:schemeClr val="bg1">
                    <a:lumMod val="50000"/>
                  </a:schemeClr>
                </a:solidFill>
                <a:latin typeface="Abel" panose="02000506030000020004" pitchFamily="2" charset="0"/>
              </a:rPr>
              <a:t>Filesystems</a:t>
            </a:r>
          </a:p>
          <a:p>
            <a:pPr algn="l">
              <a:buFont typeface="+mj-lt"/>
              <a:buAutoNum type="arabicPeriod"/>
            </a:pPr>
            <a:r>
              <a:rPr lang="en-US" sz="2400" i="0" dirty="0">
                <a:solidFill>
                  <a:schemeClr val="bg1">
                    <a:lumMod val="50000"/>
                  </a:schemeClr>
                </a:solidFill>
                <a:effectLst/>
                <a:latin typeface="Abel" panose="02000506030000020004" pitchFamily="2" charset="0"/>
              </a:rPr>
              <a:t>Communications</a:t>
            </a:r>
          </a:p>
          <a:p>
            <a:pPr algn="l">
              <a:buFont typeface="+mj-lt"/>
              <a:buAutoNum type="arabicPeriod"/>
            </a:pPr>
            <a:r>
              <a:rPr lang="en-US" sz="2400" dirty="0">
                <a:solidFill>
                  <a:schemeClr val="bg1">
                    <a:lumMod val="50000"/>
                  </a:schemeClr>
                </a:solidFill>
                <a:latin typeface="Abel" panose="02000506030000020004" pitchFamily="2" charset="0"/>
              </a:rPr>
              <a:t>System</a:t>
            </a:r>
            <a:r>
              <a:rPr lang="ar-EG" sz="2400" dirty="0">
                <a:solidFill>
                  <a:schemeClr val="bg1">
                    <a:lumMod val="50000"/>
                  </a:schemeClr>
                </a:solidFill>
                <a:latin typeface="Abel" panose="02000506030000020004" pitchFamily="2" charset="0"/>
              </a:rPr>
              <a:t> </a:t>
            </a:r>
            <a:r>
              <a:rPr lang="en-US" sz="2400" dirty="0">
                <a:solidFill>
                  <a:schemeClr val="bg1">
                    <a:lumMod val="50000"/>
                  </a:schemeClr>
                </a:solidFill>
                <a:latin typeface="Abel" panose="02000506030000020004" pitchFamily="2" charset="0"/>
              </a:rPr>
              <a:t>startup</a:t>
            </a:r>
            <a:endParaRPr lang="en-US" sz="2400" i="0" dirty="0">
              <a:solidFill>
                <a:schemeClr val="bg1">
                  <a:lumMod val="50000"/>
                </a:schemeClr>
              </a:solidFill>
              <a:effectLst/>
              <a:latin typeface="Abel" panose="02000506030000020004" pitchFamily="2" charset="0"/>
            </a:endParaRPr>
          </a:p>
        </p:txBody>
      </p:sp>
      <p:sp>
        <p:nvSpPr>
          <p:cNvPr id="13" name="Arrow: Right 12">
            <a:extLst>
              <a:ext uri="{FF2B5EF4-FFF2-40B4-BE49-F238E27FC236}">
                <a16:creationId xmlns:a16="http://schemas.microsoft.com/office/drawing/2014/main" id="{B0734172-44AE-FEFF-C1E5-EFD6809BCCBC}"/>
              </a:ext>
            </a:extLst>
          </p:cNvPr>
          <p:cNvSpPr/>
          <p:nvPr/>
        </p:nvSpPr>
        <p:spPr>
          <a:xfrm>
            <a:off x="2360388" y="2467239"/>
            <a:ext cx="3485213" cy="2473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0EDE5E7E-6A03-9080-07C9-BA2993460073}"/>
              </a:ext>
            </a:extLst>
          </p:cNvPr>
          <p:cNvSpPr/>
          <p:nvPr/>
        </p:nvSpPr>
        <p:spPr>
          <a:xfrm>
            <a:off x="2579308" y="2832788"/>
            <a:ext cx="3266294" cy="2473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5C909B7E-40B4-1DBF-DA4C-30AA4E0B5768}"/>
              </a:ext>
            </a:extLst>
          </p:cNvPr>
          <p:cNvSpPr/>
          <p:nvPr/>
        </p:nvSpPr>
        <p:spPr>
          <a:xfrm>
            <a:off x="3060844" y="3197881"/>
            <a:ext cx="2784757" cy="2473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FA398A0D-8390-112D-C8A8-E09657CAF159}"/>
              </a:ext>
            </a:extLst>
          </p:cNvPr>
          <p:cNvSpPr/>
          <p:nvPr/>
        </p:nvSpPr>
        <p:spPr>
          <a:xfrm>
            <a:off x="2988526" y="3558512"/>
            <a:ext cx="2857075" cy="2473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0FF3FF76-EFBC-0914-6847-11A22753D34C}"/>
              </a:ext>
            </a:extLst>
          </p:cNvPr>
          <p:cNvSpPr/>
          <p:nvPr/>
        </p:nvSpPr>
        <p:spPr>
          <a:xfrm>
            <a:off x="5966085" y="2451829"/>
            <a:ext cx="2460790" cy="24733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u="sng" dirty="0">
                <a:solidFill>
                  <a:schemeClr val="tx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hlinkClick r:id="rId3" action="ppaction://hlinksldjump">
                  <a:extLst>
                    <a:ext uri="{A12FA001-AC4F-418D-AE19-62706E023703}">
                      <ahyp:hlinkClr xmlns:ahyp="http://schemas.microsoft.com/office/drawing/2018/hyperlinkcolor" val="tx"/>
                    </a:ext>
                  </a:extLst>
                </a:hlinkClick>
              </a:rPr>
              <a:t>Press Here</a:t>
            </a:r>
            <a:endParaRPr lang="en-US" b="1" u="sng" dirty="0">
              <a:solidFill>
                <a:schemeClr val="tx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p:txBody>
      </p:sp>
      <p:sp>
        <p:nvSpPr>
          <p:cNvPr id="19" name="Rectangle: Rounded Corners 18">
            <a:extLst>
              <a:ext uri="{FF2B5EF4-FFF2-40B4-BE49-F238E27FC236}">
                <a16:creationId xmlns:a16="http://schemas.microsoft.com/office/drawing/2014/main" id="{AE0AC67D-80C8-A102-13B8-85AB5042898B}"/>
              </a:ext>
            </a:extLst>
          </p:cNvPr>
          <p:cNvSpPr/>
          <p:nvPr/>
        </p:nvSpPr>
        <p:spPr>
          <a:xfrm>
            <a:off x="5968585" y="2821584"/>
            <a:ext cx="2460790" cy="24733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hlinkClick r:id="rId4" action="ppaction://hlinksldjump">
                  <a:extLst>
                    <a:ext uri="{A12FA001-AC4F-418D-AE19-62706E023703}">
                      <ahyp:hlinkClr xmlns:ahyp="http://schemas.microsoft.com/office/drawing/2018/hyperlinkcolor" val="tx"/>
                    </a:ext>
                  </a:extLst>
                </a:hlinkClick>
              </a:rPr>
              <a:t>Press Here</a:t>
            </a:r>
            <a:endParaRPr lang="en-US" b="1" dirty="0">
              <a:solidFill>
                <a:schemeClr val="tx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p:txBody>
      </p:sp>
      <p:sp>
        <p:nvSpPr>
          <p:cNvPr id="20" name="Rectangle: Rounded Corners 19">
            <a:extLst>
              <a:ext uri="{FF2B5EF4-FFF2-40B4-BE49-F238E27FC236}">
                <a16:creationId xmlns:a16="http://schemas.microsoft.com/office/drawing/2014/main" id="{DCB1FBAC-BB91-8111-B130-673950B8E111}"/>
              </a:ext>
            </a:extLst>
          </p:cNvPr>
          <p:cNvSpPr/>
          <p:nvPr/>
        </p:nvSpPr>
        <p:spPr>
          <a:xfrm>
            <a:off x="5971085" y="3183844"/>
            <a:ext cx="2460790" cy="24733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hlinkClick r:id="rId5" action="ppaction://hlinksldjump">
                  <a:extLst>
                    <a:ext uri="{A12FA001-AC4F-418D-AE19-62706E023703}">
                      <ahyp:hlinkClr xmlns:ahyp="http://schemas.microsoft.com/office/drawing/2018/hyperlinkcolor" val="tx"/>
                    </a:ext>
                  </a:extLst>
                </a:hlinkClick>
              </a:rPr>
              <a:t>Press Here</a:t>
            </a:r>
            <a:endParaRPr lang="en-US" b="1" dirty="0">
              <a:solidFill>
                <a:schemeClr val="tx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p:txBody>
      </p:sp>
      <p:sp>
        <p:nvSpPr>
          <p:cNvPr id="21" name="Rectangle: Rounded Corners 20">
            <a:extLst>
              <a:ext uri="{FF2B5EF4-FFF2-40B4-BE49-F238E27FC236}">
                <a16:creationId xmlns:a16="http://schemas.microsoft.com/office/drawing/2014/main" id="{EBEF6833-58B6-F032-D518-4D63C82145CA}"/>
              </a:ext>
            </a:extLst>
          </p:cNvPr>
          <p:cNvSpPr/>
          <p:nvPr/>
        </p:nvSpPr>
        <p:spPr>
          <a:xfrm>
            <a:off x="5963590" y="3558594"/>
            <a:ext cx="2460790" cy="24733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hlinkClick r:id="rId6" action="ppaction://hlinksldjump">
                  <a:extLst>
                    <a:ext uri="{A12FA001-AC4F-418D-AE19-62706E023703}">
                      <ahyp:hlinkClr xmlns:ahyp="http://schemas.microsoft.com/office/drawing/2018/hyperlinkcolor" val="tx"/>
                    </a:ext>
                  </a:extLst>
                </a:hlinkClick>
              </a:rPr>
              <a:t>Press Here</a:t>
            </a:r>
            <a:endParaRPr lang="en-US" b="1" dirty="0">
              <a:solidFill>
                <a:schemeClr val="tx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p:txBody>
      </p:sp>
      <p:sp>
        <p:nvSpPr>
          <p:cNvPr id="2" name="Google Shape;224;p27">
            <a:extLst>
              <a:ext uri="{FF2B5EF4-FFF2-40B4-BE49-F238E27FC236}">
                <a16:creationId xmlns:a16="http://schemas.microsoft.com/office/drawing/2014/main" id="{10A9CD0F-6E08-5637-19F2-5C504FC6EEE3}"/>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5;p27">
            <a:extLst>
              <a:ext uri="{FF2B5EF4-FFF2-40B4-BE49-F238E27FC236}">
                <a16:creationId xmlns:a16="http://schemas.microsoft.com/office/drawing/2014/main" id="{37E2B9AE-C1C6-AA63-9668-84C99523F9FE}"/>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6;p27">
            <a:extLst>
              <a:ext uri="{FF2B5EF4-FFF2-40B4-BE49-F238E27FC236}">
                <a16:creationId xmlns:a16="http://schemas.microsoft.com/office/drawing/2014/main" id="{429E000A-165C-267C-4744-450BF38181EA}"/>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7;p27">
            <a:extLst>
              <a:ext uri="{FF2B5EF4-FFF2-40B4-BE49-F238E27FC236}">
                <a16:creationId xmlns:a16="http://schemas.microsoft.com/office/drawing/2014/main" id="{EA196D78-D563-AF72-53CB-3A1C7BA916FB}"/>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8;p27">
            <a:extLst>
              <a:ext uri="{FF2B5EF4-FFF2-40B4-BE49-F238E27FC236}">
                <a16:creationId xmlns:a16="http://schemas.microsoft.com/office/drawing/2014/main" id="{9BD11EC5-AF14-AE61-E163-78F76696798F}"/>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9;p27">
            <a:extLst>
              <a:ext uri="{FF2B5EF4-FFF2-40B4-BE49-F238E27FC236}">
                <a16:creationId xmlns:a16="http://schemas.microsoft.com/office/drawing/2014/main" id="{E096E674-A318-35BF-F742-D8DEA44F65D5}"/>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0;p27">
            <a:extLst>
              <a:ext uri="{FF2B5EF4-FFF2-40B4-BE49-F238E27FC236}">
                <a16:creationId xmlns:a16="http://schemas.microsoft.com/office/drawing/2014/main" id="{A8289ACF-C42D-C40F-9D3B-C3F5C0AA6B0D}"/>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1;p27">
            <a:extLst>
              <a:ext uri="{FF2B5EF4-FFF2-40B4-BE49-F238E27FC236}">
                <a16:creationId xmlns:a16="http://schemas.microsoft.com/office/drawing/2014/main" id="{6687A67F-80B9-2DB9-6618-5C43AAE2FCD6}"/>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2;p27">
            <a:extLst>
              <a:ext uri="{FF2B5EF4-FFF2-40B4-BE49-F238E27FC236}">
                <a16:creationId xmlns:a16="http://schemas.microsoft.com/office/drawing/2014/main" id="{04B805E2-EE7C-8A22-3E8D-522423EAB0ED}"/>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8" name="Google Shape;243;p27">
            <a:extLst>
              <a:ext uri="{FF2B5EF4-FFF2-40B4-BE49-F238E27FC236}">
                <a16:creationId xmlns:a16="http://schemas.microsoft.com/office/drawing/2014/main" id="{B9D4D650-E9A5-5700-6F05-CE495217BEC4}"/>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29" name="Google Shape;244;p27">
            <a:extLst>
              <a:ext uri="{FF2B5EF4-FFF2-40B4-BE49-F238E27FC236}">
                <a16:creationId xmlns:a16="http://schemas.microsoft.com/office/drawing/2014/main" id="{6338A5C2-2C35-67A5-A55D-7F9F5457A248}"/>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30" name="Google Shape;247;p27">
            <a:extLst>
              <a:ext uri="{FF2B5EF4-FFF2-40B4-BE49-F238E27FC236}">
                <a16:creationId xmlns:a16="http://schemas.microsoft.com/office/drawing/2014/main" id="{AD88B37C-6D90-AAA3-9709-4E4F978FB77C}"/>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8;p27">
            <a:extLst>
              <a:ext uri="{FF2B5EF4-FFF2-40B4-BE49-F238E27FC236}">
                <a16:creationId xmlns:a16="http://schemas.microsoft.com/office/drawing/2014/main" id="{69147571-83F6-C837-577F-AEF853B67BF7}"/>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33" name="Google Shape;250;p27">
            <a:extLst>
              <a:ext uri="{FF2B5EF4-FFF2-40B4-BE49-F238E27FC236}">
                <a16:creationId xmlns:a16="http://schemas.microsoft.com/office/drawing/2014/main" id="{4E68C02B-6190-DCAC-E1FE-ABA664681302}"/>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34" name="Graphic 33" descr="Back with solid fill">
            <a:hlinkClick r:id="rId7" action="ppaction://hlinksldjump"/>
            <a:extLst>
              <a:ext uri="{FF2B5EF4-FFF2-40B4-BE49-F238E27FC236}">
                <a16:creationId xmlns:a16="http://schemas.microsoft.com/office/drawing/2014/main" id="{EEB55F34-D13A-7B5D-3A10-AC064E95BD6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1745" y="-23796"/>
            <a:ext cx="393405" cy="393405"/>
          </a:xfrm>
          <a:prstGeom prst="rect">
            <a:avLst/>
          </a:prstGeom>
        </p:spPr>
      </p:pic>
      <p:sp>
        <p:nvSpPr>
          <p:cNvPr id="35" name="Google Shape;224;p27">
            <a:extLst>
              <a:ext uri="{FF2B5EF4-FFF2-40B4-BE49-F238E27FC236}">
                <a16:creationId xmlns:a16="http://schemas.microsoft.com/office/drawing/2014/main" id="{3A9C52E6-1D6D-F522-B897-01C290255B87}"/>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26;p27">
            <a:extLst>
              <a:ext uri="{FF2B5EF4-FFF2-40B4-BE49-F238E27FC236}">
                <a16:creationId xmlns:a16="http://schemas.microsoft.com/office/drawing/2014/main" id="{996330B9-8225-592C-BEA8-28F01AD9718B}"/>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27;p27">
            <a:extLst>
              <a:ext uri="{FF2B5EF4-FFF2-40B4-BE49-F238E27FC236}">
                <a16:creationId xmlns:a16="http://schemas.microsoft.com/office/drawing/2014/main" id="{46099F11-94CE-1D60-0D28-DEECD9C94A27}"/>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28;p27">
            <a:extLst>
              <a:ext uri="{FF2B5EF4-FFF2-40B4-BE49-F238E27FC236}">
                <a16:creationId xmlns:a16="http://schemas.microsoft.com/office/drawing/2014/main" id="{5DBFEA37-8081-2BB0-7455-5FE522C098D7}"/>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29;p27">
            <a:extLst>
              <a:ext uri="{FF2B5EF4-FFF2-40B4-BE49-F238E27FC236}">
                <a16:creationId xmlns:a16="http://schemas.microsoft.com/office/drawing/2014/main" id="{6E9E0C0B-39B1-AA82-624F-1A3C364B35FC}"/>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30;p27">
            <a:extLst>
              <a:ext uri="{FF2B5EF4-FFF2-40B4-BE49-F238E27FC236}">
                <a16:creationId xmlns:a16="http://schemas.microsoft.com/office/drawing/2014/main" id="{7C793339-2BD2-EFDC-37F6-F400B28A9D3A}"/>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31;p27">
            <a:extLst>
              <a:ext uri="{FF2B5EF4-FFF2-40B4-BE49-F238E27FC236}">
                <a16:creationId xmlns:a16="http://schemas.microsoft.com/office/drawing/2014/main" id="{50E4DC6D-2198-7139-3D84-BF288DFFC0F4}"/>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2;p27">
            <a:extLst>
              <a:ext uri="{FF2B5EF4-FFF2-40B4-BE49-F238E27FC236}">
                <a16:creationId xmlns:a16="http://schemas.microsoft.com/office/drawing/2014/main" id="{81294DB3-2DC1-DCAC-EFA6-79B1CD01728A}"/>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43" name="Google Shape;243;p27">
            <a:extLst>
              <a:ext uri="{FF2B5EF4-FFF2-40B4-BE49-F238E27FC236}">
                <a16:creationId xmlns:a16="http://schemas.microsoft.com/office/drawing/2014/main" id="{D185AC29-ACEE-EC9F-AA70-DD5BAF6BAA7C}"/>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44" name="Google Shape;244;p27">
            <a:extLst>
              <a:ext uri="{FF2B5EF4-FFF2-40B4-BE49-F238E27FC236}">
                <a16:creationId xmlns:a16="http://schemas.microsoft.com/office/drawing/2014/main" id="{DF5C1AF8-1898-E9AA-1F89-87CAF5600152}"/>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45" name="Google Shape;247;p27">
            <a:extLst>
              <a:ext uri="{FF2B5EF4-FFF2-40B4-BE49-F238E27FC236}">
                <a16:creationId xmlns:a16="http://schemas.microsoft.com/office/drawing/2014/main" id="{CB07A689-BF2E-7144-9884-CB8CD0A97DBF}"/>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8;p27">
            <a:extLst>
              <a:ext uri="{FF2B5EF4-FFF2-40B4-BE49-F238E27FC236}">
                <a16:creationId xmlns:a16="http://schemas.microsoft.com/office/drawing/2014/main" id="{9316FCB6-ABD6-EA32-0ADE-D59CD2A2C185}"/>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47" name="Google Shape;250;p27">
            <a:extLst>
              <a:ext uri="{FF2B5EF4-FFF2-40B4-BE49-F238E27FC236}">
                <a16:creationId xmlns:a16="http://schemas.microsoft.com/office/drawing/2014/main" id="{533858A7-68D2-3271-D823-67AA80EDE0D1}"/>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48" name="Google Shape;250;p27">
            <a:extLst>
              <a:ext uri="{FF2B5EF4-FFF2-40B4-BE49-F238E27FC236}">
                <a16:creationId xmlns:a16="http://schemas.microsoft.com/office/drawing/2014/main" id="{F13E65DD-5284-DDFC-6699-B7266FA285D4}"/>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49" name="Google Shape;225;p27">
            <a:extLst>
              <a:ext uri="{FF2B5EF4-FFF2-40B4-BE49-F238E27FC236}">
                <a16:creationId xmlns:a16="http://schemas.microsoft.com/office/drawing/2014/main" id="{1096DBDB-A749-D9A3-8428-67FA8291952B}"/>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247;p27">
            <a:extLst>
              <a:ext uri="{FF2B5EF4-FFF2-40B4-BE49-F238E27FC236}">
                <a16:creationId xmlns:a16="http://schemas.microsoft.com/office/drawing/2014/main" id="{92A439B8-69F2-4B3D-5F10-87FEAC656062}"/>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51" name="Graphic 410" descr="Back with solid fill">
            <a:hlinkClick r:id="rId7" action="ppaction://hlinksldjump"/>
            <a:extLst>
              <a:ext uri="{FF2B5EF4-FFF2-40B4-BE49-F238E27FC236}">
                <a16:creationId xmlns:a16="http://schemas.microsoft.com/office/drawing/2014/main" id="{31FC75F5-4130-6EDA-2D52-4551BFED9C7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0113" y="-10583"/>
            <a:ext cx="393405" cy="393405"/>
          </a:xfrm>
          <a:prstGeom prst="rect">
            <a:avLst/>
          </a:prstGeom>
        </p:spPr>
      </p:pic>
    </p:spTree>
    <p:extLst>
      <p:ext uri="{BB962C8B-B14F-4D97-AF65-F5344CB8AC3E}">
        <p14:creationId xmlns:p14="http://schemas.microsoft.com/office/powerpoint/2010/main" val="2003637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08;p28">
            <a:extLst>
              <a:ext uri="{FF2B5EF4-FFF2-40B4-BE49-F238E27FC236}">
                <a16:creationId xmlns:a16="http://schemas.microsoft.com/office/drawing/2014/main" id="{3A3392E1-E602-B8B2-FB86-27E31AA0652A}"/>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Rectangle: Rounded Corners 15">
            <a:extLst>
              <a:ext uri="{FF2B5EF4-FFF2-40B4-BE49-F238E27FC236}">
                <a16:creationId xmlns:a16="http://schemas.microsoft.com/office/drawing/2014/main" id="{C931422E-26EA-4D8B-FF0C-0A1C267D31FE}"/>
              </a:ext>
            </a:extLst>
          </p:cNvPr>
          <p:cNvSpPr/>
          <p:nvPr/>
        </p:nvSpPr>
        <p:spPr>
          <a:xfrm>
            <a:off x="693850" y="771993"/>
            <a:ext cx="7735525" cy="3695075"/>
          </a:xfrm>
          <a:prstGeom prst="roundRect">
            <a:avLst>
              <a:gd name="adj" fmla="val 2644"/>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algn="ctr" rtl="0">
              <a:lnSpc>
                <a:spcPct val="107000"/>
              </a:lnSpc>
              <a:spcBef>
                <a:spcPts val="0"/>
              </a:spcBef>
              <a:spcAft>
                <a:spcPts val="800"/>
              </a:spcAft>
            </a:pPr>
            <a:endParaRPr lang="en-US" sz="1800" b="1" i="0"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a:p>
            <a:pPr marL="0" marR="0" algn="ctr" rtl="0">
              <a:lnSpc>
                <a:spcPct val="107000"/>
              </a:lnSpc>
              <a:spcBef>
                <a:spcPts val="0"/>
              </a:spcBef>
              <a:spcAft>
                <a:spcPts val="800"/>
              </a:spcAft>
            </a:pPr>
            <a:r>
              <a:rPr lang="en-US" sz="1800" b="1" i="0"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Composed of an address space with one or more threads of control running within it.</a:t>
            </a:r>
          </a:p>
          <a:p>
            <a:pPr marL="0" marR="0" algn="ctr" rtl="0">
              <a:lnSpc>
                <a:spcPct val="107000"/>
              </a:lnSpc>
              <a:spcBef>
                <a:spcPts val="0"/>
              </a:spcBef>
              <a:spcAft>
                <a:spcPts val="800"/>
              </a:spcAft>
            </a:pPr>
            <a:r>
              <a:rPr lang="en-US" sz="1800" b="1" i="0"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 The system multiplexes separate virtual-address spaces for each process.</a:t>
            </a:r>
          </a:p>
        </p:txBody>
      </p:sp>
      <p:sp>
        <p:nvSpPr>
          <p:cNvPr id="22" name="TextBox 21">
            <a:extLst>
              <a:ext uri="{FF2B5EF4-FFF2-40B4-BE49-F238E27FC236}">
                <a16:creationId xmlns:a16="http://schemas.microsoft.com/office/drawing/2014/main" id="{1B0E2D6D-5A23-991F-2F95-2A724E0DD35B}"/>
              </a:ext>
            </a:extLst>
          </p:cNvPr>
          <p:cNvSpPr txBox="1"/>
          <p:nvPr/>
        </p:nvSpPr>
        <p:spPr>
          <a:xfrm>
            <a:off x="2275612" y="870782"/>
            <a:ext cx="4572000" cy="400110"/>
          </a:xfrm>
          <a:prstGeom prst="rect">
            <a:avLst/>
          </a:prstGeom>
          <a:noFill/>
        </p:spPr>
        <p:txBody>
          <a:bodyPr wrap="square">
            <a:spAutoFit/>
          </a:bodyPr>
          <a:lstStyle/>
          <a:p>
            <a:pPr algn="ctr"/>
            <a:r>
              <a:rPr lang="en-US" sz="2000" b="1" u="sng"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Processes</a:t>
            </a:r>
          </a:p>
        </p:txBody>
      </p:sp>
      <p:sp>
        <p:nvSpPr>
          <p:cNvPr id="28" name="Rectangle 4">
            <a:extLst>
              <a:ext uri="{FF2B5EF4-FFF2-40B4-BE49-F238E27FC236}">
                <a16:creationId xmlns:a16="http://schemas.microsoft.com/office/drawing/2014/main" id="{24CBBCCA-F5C4-16C7-63C4-B05C08797FD3}"/>
              </a:ext>
            </a:extLst>
          </p:cNvPr>
          <p:cNvSpPr>
            <a:spLocks noChangeArrowheads="1"/>
          </p:cNvSpPr>
          <p:nvPr/>
        </p:nvSpPr>
        <p:spPr bwMode="auto">
          <a:xfrm flipH="1">
            <a:off x="1008074" y="3088032"/>
            <a:ext cx="3827202" cy="289441"/>
          </a:xfrm>
          <a:prstGeom prst="roundRect">
            <a:avLst/>
          </a:prstGeom>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i="0" u="none" strike="noStrike" cap="none" normalizeH="0" baseline="0" dirty="0">
                <a:ln>
                  <a:noFill/>
                </a:ln>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To show process States, use (PS) command to show it</a:t>
            </a:r>
            <a:endParaRPr kumimoji="0" lang="en-US" altLang="en-US" sz="100" i="0" u="none" strike="noStrike" cap="none" normalizeH="0" baseline="0" dirty="0">
              <a:ln>
                <a:noFill/>
              </a:ln>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p:txBody>
      </p:sp>
      <p:pic>
        <p:nvPicPr>
          <p:cNvPr id="46" name="Picture 45">
            <a:extLst>
              <a:ext uri="{FF2B5EF4-FFF2-40B4-BE49-F238E27FC236}">
                <a16:creationId xmlns:a16="http://schemas.microsoft.com/office/drawing/2014/main" id="{4056E15F-382B-42AC-8767-957ED557FCB9}"/>
              </a:ext>
            </a:extLst>
          </p:cNvPr>
          <p:cNvPicPr>
            <a:picLocks noChangeAspect="1"/>
          </p:cNvPicPr>
          <p:nvPr/>
        </p:nvPicPr>
        <p:blipFill>
          <a:blip r:embed="rId3"/>
          <a:stretch>
            <a:fillRect/>
          </a:stretch>
        </p:blipFill>
        <p:spPr>
          <a:xfrm>
            <a:off x="5149500" y="2910935"/>
            <a:ext cx="3065609" cy="117703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cxnSp>
        <p:nvCxnSpPr>
          <p:cNvPr id="55" name="Connector: Elbow 54">
            <a:extLst>
              <a:ext uri="{FF2B5EF4-FFF2-40B4-BE49-F238E27FC236}">
                <a16:creationId xmlns:a16="http://schemas.microsoft.com/office/drawing/2014/main" id="{D5F6D5CB-EFFD-53A7-40BF-83284D6F7890}"/>
              </a:ext>
            </a:extLst>
          </p:cNvPr>
          <p:cNvCxnSpPr>
            <a:cxnSpLocks/>
          </p:cNvCxnSpPr>
          <p:nvPr/>
        </p:nvCxnSpPr>
        <p:spPr>
          <a:xfrm rot="16200000" flipH="1">
            <a:off x="3801451" y="2497697"/>
            <a:ext cx="469892" cy="2229444"/>
          </a:xfrm>
          <a:prstGeom prst="bentConnector2">
            <a:avLst/>
          </a:prstGeom>
          <a:ln>
            <a:tailEnd type="triangle"/>
          </a:ln>
        </p:spPr>
        <p:style>
          <a:lnRef idx="3">
            <a:schemeClr val="accent5"/>
          </a:lnRef>
          <a:fillRef idx="0">
            <a:schemeClr val="accent5"/>
          </a:fillRef>
          <a:effectRef idx="2">
            <a:schemeClr val="accent5"/>
          </a:effectRef>
          <a:fontRef idx="minor">
            <a:schemeClr val="tx1"/>
          </a:fontRef>
        </p:style>
      </p:cxnSp>
      <p:sp>
        <p:nvSpPr>
          <p:cNvPr id="57" name="Rectangle: Rounded Corners 56">
            <a:hlinkClick r:id="rId4" action="ppaction://hlinksldjump"/>
            <a:extLst>
              <a:ext uri="{FF2B5EF4-FFF2-40B4-BE49-F238E27FC236}">
                <a16:creationId xmlns:a16="http://schemas.microsoft.com/office/drawing/2014/main" id="{03F63E7E-1A38-93C9-1900-D3D0CC479EE6}"/>
              </a:ext>
            </a:extLst>
          </p:cNvPr>
          <p:cNvSpPr/>
          <p:nvPr/>
        </p:nvSpPr>
        <p:spPr>
          <a:xfrm>
            <a:off x="691765" y="3819365"/>
            <a:ext cx="1859280" cy="642461"/>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hlinkClick r:id="" action="ppaction://hlinkshowjump?jump=previousslide">
                  <a:extLst>
                    <a:ext uri="{A12FA001-AC4F-418D-AE19-62706E023703}">
                      <ahyp:hlinkClr xmlns:ahyp="http://schemas.microsoft.com/office/drawing/2018/hyperlinkcolor" val="tx"/>
                    </a:ext>
                  </a:extLst>
                </a:hlinkClick>
              </a:rPr>
              <a:t>Back</a:t>
            </a:r>
            <a:endParaRPr lang="en-US"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p:txBody>
      </p:sp>
      <p:sp>
        <p:nvSpPr>
          <p:cNvPr id="56" name="Google Shape;224;p27">
            <a:extLst>
              <a:ext uri="{FF2B5EF4-FFF2-40B4-BE49-F238E27FC236}">
                <a16:creationId xmlns:a16="http://schemas.microsoft.com/office/drawing/2014/main" id="{CCC0E6E8-8DDA-F216-7702-13FEB77AB62E}"/>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25;p27">
            <a:extLst>
              <a:ext uri="{FF2B5EF4-FFF2-40B4-BE49-F238E27FC236}">
                <a16:creationId xmlns:a16="http://schemas.microsoft.com/office/drawing/2014/main" id="{FFE5DFFD-D125-DBF7-08B8-82F5BA50013E}"/>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26;p27">
            <a:extLst>
              <a:ext uri="{FF2B5EF4-FFF2-40B4-BE49-F238E27FC236}">
                <a16:creationId xmlns:a16="http://schemas.microsoft.com/office/drawing/2014/main" id="{EAC7BF14-ED49-B888-0D1A-6F1F2FCED8BE}"/>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27;p27">
            <a:extLst>
              <a:ext uri="{FF2B5EF4-FFF2-40B4-BE49-F238E27FC236}">
                <a16:creationId xmlns:a16="http://schemas.microsoft.com/office/drawing/2014/main" id="{19F8EF3A-62B3-49B3-73AB-315851BF3379}"/>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28;p27">
            <a:extLst>
              <a:ext uri="{FF2B5EF4-FFF2-40B4-BE49-F238E27FC236}">
                <a16:creationId xmlns:a16="http://schemas.microsoft.com/office/drawing/2014/main" id="{DB79E813-A300-4A9D-4307-7B07F6F2E47F}"/>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29;p27">
            <a:extLst>
              <a:ext uri="{FF2B5EF4-FFF2-40B4-BE49-F238E27FC236}">
                <a16:creationId xmlns:a16="http://schemas.microsoft.com/office/drawing/2014/main" id="{CF7D50D0-5664-BEFF-EE60-145CAFBC3296}"/>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30;p27">
            <a:extLst>
              <a:ext uri="{FF2B5EF4-FFF2-40B4-BE49-F238E27FC236}">
                <a16:creationId xmlns:a16="http://schemas.microsoft.com/office/drawing/2014/main" id="{BF94E714-12DC-E72C-234F-571E7A1AA907}"/>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231;p27">
            <a:extLst>
              <a:ext uri="{FF2B5EF4-FFF2-40B4-BE49-F238E27FC236}">
                <a16:creationId xmlns:a16="http://schemas.microsoft.com/office/drawing/2014/main" id="{974B1743-979B-A5D1-F2EB-C7BE2A6F8CC7}"/>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242;p27">
            <a:extLst>
              <a:ext uri="{FF2B5EF4-FFF2-40B4-BE49-F238E27FC236}">
                <a16:creationId xmlns:a16="http://schemas.microsoft.com/office/drawing/2014/main" id="{7A50924C-14BE-D291-706C-5FD85272C45A}"/>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386" name="Google Shape;243;p27">
            <a:extLst>
              <a:ext uri="{FF2B5EF4-FFF2-40B4-BE49-F238E27FC236}">
                <a16:creationId xmlns:a16="http://schemas.microsoft.com/office/drawing/2014/main" id="{3575C5BC-CB96-4D74-97DF-D4BDAB73CEC7}"/>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387" name="Google Shape;244;p27">
            <a:extLst>
              <a:ext uri="{FF2B5EF4-FFF2-40B4-BE49-F238E27FC236}">
                <a16:creationId xmlns:a16="http://schemas.microsoft.com/office/drawing/2014/main" id="{FB15EC1E-0AAB-A087-BEB3-99D5170F5CAB}"/>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388" name="Google Shape;247;p27">
            <a:extLst>
              <a:ext uri="{FF2B5EF4-FFF2-40B4-BE49-F238E27FC236}">
                <a16:creationId xmlns:a16="http://schemas.microsoft.com/office/drawing/2014/main" id="{59DF44BA-E16B-1017-7EC4-65C1720742B0}"/>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248;p27">
            <a:extLst>
              <a:ext uri="{FF2B5EF4-FFF2-40B4-BE49-F238E27FC236}">
                <a16:creationId xmlns:a16="http://schemas.microsoft.com/office/drawing/2014/main" id="{4B698466-83E4-53CA-7229-9307B850EEC9}"/>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390" name="Google Shape;250;p27">
            <a:extLst>
              <a:ext uri="{FF2B5EF4-FFF2-40B4-BE49-F238E27FC236}">
                <a16:creationId xmlns:a16="http://schemas.microsoft.com/office/drawing/2014/main" id="{7498325D-6312-EC05-1A26-ADC5E78E9B11}"/>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391" name="Graphic 390" descr="Back with solid fill">
            <a:hlinkClick r:id="rId5" action="ppaction://hlinksldjump"/>
            <a:extLst>
              <a:ext uri="{FF2B5EF4-FFF2-40B4-BE49-F238E27FC236}">
                <a16:creationId xmlns:a16="http://schemas.microsoft.com/office/drawing/2014/main" id="{D88AAC95-B6C5-9467-B79C-C74D0FB08E2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745" y="-23796"/>
            <a:ext cx="393405" cy="393405"/>
          </a:xfrm>
          <a:prstGeom prst="rect">
            <a:avLst/>
          </a:prstGeom>
        </p:spPr>
      </p:pic>
      <p:sp>
        <p:nvSpPr>
          <p:cNvPr id="392" name="Google Shape;224;p27">
            <a:extLst>
              <a:ext uri="{FF2B5EF4-FFF2-40B4-BE49-F238E27FC236}">
                <a16:creationId xmlns:a16="http://schemas.microsoft.com/office/drawing/2014/main" id="{A75407F2-063F-F2EF-CF87-B23821A0CECD}"/>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226;p27">
            <a:extLst>
              <a:ext uri="{FF2B5EF4-FFF2-40B4-BE49-F238E27FC236}">
                <a16:creationId xmlns:a16="http://schemas.microsoft.com/office/drawing/2014/main" id="{B6743A7D-352F-8935-C30B-34BC280B2450}"/>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227;p27">
            <a:extLst>
              <a:ext uri="{FF2B5EF4-FFF2-40B4-BE49-F238E27FC236}">
                <a16:creationId xmlns:a16="http://schemas.microsoft.com/office/drawing/2014/main" id="{AFA4FE63-7728-FB5F-6BB3-6F4C727BA395}"/>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228;p27">
            <a:extLst>
              <a:ext uri="{FF2B5EF4-FFF2-40B4-BE49-F238E27FC236}">
                <a16:creationId xmlns:a16="http://schemas.microsoft.com/office/drawing/2014/main" id="{DB57AAD7-787B-DCF5-9E32-23442D5094DC}"/>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229;p27">
            <a:extLst>
              <a:ext uri="{FF2B5EF4-FFF2-40B4-BE49-F238E27FC236}">
                <a16:creationId xmlns:a16="http://schemas.microsoft.com/office/drawing/2014/main" id="{15233D30-4EA0-1967-9FF7-A0F00149800F}"/>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230;p27">
            <a:extLst>
              <a:ext uri="{FF2B5EF4-FFF2-40B4-BE49-F238E27FC236}">
                <a16:creationId xmlns:a16="http://schemas.microsoft.com/office/drawing/2014/main" id="{4252302F-3E9F-008B-8E03-193BE442F0F8}"/>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231;p27">
            <a:extLst>
              <a:ext uri="{FF2B5EF4-FFF2-40B4-BE49-F238E27FC236}">
                <a16:creationId xmlns:a16="http://schemas.microsoft.com/office/drawing/2014/main" id="{3C612BAD-DEA6-9477-1C2F-7140B70BA4F5}"/>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242;p27">
            <a:extLst>
              <a:ext uri="{FF2B5EF4-FFF2-40B4-BE49-F238E27FC236}">
                <a16:creationId xmlns:a16="http://schemas.microsoft.com/office/drawing/2014/main" id="{98D4B01A-E53A-A795-FD29-018A7C2474EA}"/>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400" name="Google Shape;243;p27">
            <a:extLst>
              <a:ext uri="{FF2B5EF4-FFF2-40B4-BE49-F238E27FC236}">
                <a16:creationId xmlns:a16="http://schemas.microsoft.com/office/drawing/2014/main" id="{64F7E21B-5418-D3DA-F233-76DE6C50219A}"/>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401" name="Google Shape;244;p27">
            <a:extLst>
              <a:ext uri="{FF2B5EF4-FFF2-40B4-BE49-F238E27FC236}">
                <a16:creationId xmlns:a16="http://schemas.microsoft.com/office/drawing/2014/main" id="{17EDD4BE-55E4-9C25-1C2A-2FC780E165AE}"/>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402" name="Google Shape;247;p27">
            <a:extLst>
              <a:ext uri="{FF2B5EF4-FFF2-40B4-BE49-F238E27FC236}">
                <a16:creationId xmlns:a16="http://schemas.microsoft.com/office/drawing/2014/main" id="{2E83E54E-AC82-ADB0-BA6A-240AB4F2038F}"/>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248;p27">
            <a:extLst>
              <a:ext uri="{FF2B5EF4-FFF2-40B4-BE49-F238E27FC236}">
                <a16:creationId xmlns:a16="http://schemas.microsoft.com/office/drawing/2014/main" id="{21F7336A-EAE5-3406-2EF7-54A997EF1DBE}"/>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404" name="Google Shape;250;p27">
            <a:extLst>
              <a:ext uri="{FF2B5EF4-FFF2-40B4-BE49-F238E27FC236}">
                <a16:creationId xmlns:a16="http://schemas.microsoft.com/office/drawing/2014/main" id="{1B7FBB6D-FCF2-6364-DF0F-AC347E40D446}"/>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405" name="Google Shape;250;p27">
            <a:extLst>
              <a:ext uri="{FF2B5EF4-FFF2-40B4-BE49-F238E27FC236}">
                <a16:creationId xmlns:a16="http://schemas.microsoft.com/office/drawing/2014/main" id="{5B3BB860-1EF5-5FFC-1CB9-A1E13F074112}"/>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407" name="Google Shape;225;p27">
            <a:extLst>
              <a:ext uri="{FF2B5EF4-FFF2-40B4-BE49-F238E27FC236}">
                <a16:creationId xmlns:a16="http://schemas.microsoft.com/office/drawing/2014/main" id="{79586598-AEE3-700B-38F9-BE5952DFFD53}"/>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9" name="Google Shape;247;p27">
            <a:extLst>
              <a:ext uri="{FF2B5EF4-FFF2-40B4-BE49-F238E27FC236}">
                <a16:creationId xmlns:a16="http://schemas.microsoft.com/office/drawing/2014/main" id="{C3886FC7-6E4B-BD7F-2D5A-A48317221BCD}"/>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410" name="Graphic 410" descr="Back with solid fill">
            <a:hlinkClick r:id="rId5" action="ppaction://hlinksldjump"/>
            <a:extLst>
              <a:ext uri="{FF2B5EF4-FFF2-40B4-BE49-F238E27FC236}">
                <a16:creationId xmlns:a16="http://schemas.microsoft.com/office/drawing/2014/main" id="{BA5D9E96-83A5-7DFD-D2E0-D8A38845FF1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0113" y="-10583"/>
            <a:ext cx="393405" cy="393405"/>
          </a:xfrm>
          <a:prstGeom prst="rect">
            <a:avLst/>
          </a:prstGeom>
        </p:spPr>
      </p:pic>
    </p:spTree>
    <p:extLst>
      <p:ext uri="{BB962C8B-B14F-4D97-AF65-F5344CB8AC3E}">
        <p14:creationId xmlns:p14="http://schemas.microsoft.com/office/powerpoint/2010/main" val="7871957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08;p28">
            <a:extLst>
              <a:ext uri="{FF2B5EF4-FFF2-40B4-BE49-F238E27FC236}">
                <a16:creationId xmlns:a16="http://schemas.microsoft.com/office/drawing/2014/main" id="{3A3392E1-E602-B8B2-FB86-27E31AA0652A}"/>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Rectangle: Rounded Corners 15">
            <a:extLst>
              <a:ext uri="{FF2B5EF4-FFF2-40B4-BE49-F238E27FC236}">
                <a16:creationId xmlns:a16="http://schemas.microsoft.com/office/drawing/2014/main" id="{C931422E-26EA-4D8B-FF0C-0A1C267D31FE}"/>
              </a:ext>
            </a:extLst>
          </p:cNvPr>
          <p:cNvSpPr/>
          <p:nvPr/>
        </p:nvSpPr>
        <p:spPr>
          <a:xfrm>
            <a:off x="693850" y="771993"/>
            <a:ext cx="7735525" cy="3695075"/>
          </a:xfrm>
          <a:prstGeom prst="roundRect">
            <a:avLst>
              <a:gd name="adj" fmla="val 2644"/>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algn="ctr" rtl="0">
              <a:lnSpc>
                <a:spcPct val="107000"/>
              </a:lnSpc>
              <a:spcBef>
                <a:spcPts val="0"/>
              </a:spcBef>
              <a:spcAft>
                <a:spcPts val="800"/>
              </a:spcAft>
            </a:pPr>
            <a:endParaRPr lang="en-US" sz="1800" b="1" i="0"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a:p>
            <a:pPr marL="0" marR="0" algn="ctr" rtl="0">
              <a:lnSpc>
                <a:spcPct val="107000"/>
              </a:lnSpc>
              <a:spcBef>
                <a:spcPts val="0"/>
              </a:spcBef>
              <a:spcAft>
                <a:spcPts val="800"/>
              </a:spcAft>
            </a:pPr>
            <a:r>
              <a:rPr lang="en-US" sz="1800" b="1" i="0"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The filesystem provides operations to manipulate a set of named files, organized in a tree-structured hierarchy of directories. The filesystem organizes the files and directories on physical media, such as disks.</a:t>
            </a:r>
          </a:p>
        </p:txBody>
      </p:sp>
      <p:sp>
        <p:nvSpPr>
          <p:cNvPr id="22" name="TextBox 21">
            <a:extLst>
              <a:ext uri="{FF2B5EF4-FFF2-40B4-BE49-F238E27FC236}">
                <a16:creationId xmlns:a16="http://schemas.microsoft.com/office/drawing/2014/main" id="{1B0E2D6D-5A23-991F-2F95-2A724E0DD35B}"/>
              </a:ext>
            </a:extLst>
          </p:cNvPr>
          <p:cNvSpPr txBox="1"/>
          <p:nvPr/>
        </p:nvSpPr>
        <p:spPr>
          <a:xfrm>
            <a:off x="2275612" y="870782"/>
            <a:ext cx="4572000" cy="707886"/>
          </a:xfrm>
          <a:prstGeom prst="rect">
            <a:avLst/>
          </a:prstGeom>
          <a:noFill/>
        </p:spPr>
        <p:txBody>
          <a:bodyPr wrap="square">
            <a:spAutoFit/>
          </a:bodyPr>
          <a:lstStyle/>
          <a:p>
            <a:pPr algn="ctr"/>
            <a:r>
              <a:rPr lang="en-US" sz="2000" b="1" u="sng"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Filesystem</a:t>
            </a:r>
          </a:p>
          <a:p>
            <a:pPr algn="ctr"/>
            <a:endParaRPr lang="en-US" sz="2000" b="1" u="sng"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p:txBody>
      </p:sp>
      <p:sp>
        <p:nvSpPr>
          <p:cNvPr id="57" name="Rectangle: Rounded Corners 56">
            <a:hlinkClick r:id="rId3" action="ppaction://hlinksldjump"/>
            <a:extLst>
              <a:ext uri="{FF2B5EF4-FFF2-40B4-BE49-F238E27FC236}">
                <a16:creationId xmlns:a16="http://schemas.microsoft.com/office/drawing/2014/main" id="{03F63E7E-1A38-93C9-1900-D3D0CC479EE6}"/>
              </a:ext>
            </a:extLst>
          </p:cNvPr>
          <p:cNvSpPr/>
          <p:nvPr/>
        </p:nvSpPr>
        <p:spPr>
          <a:xfrm>
            <a:off x="691765" y="3819365"/>
            <a:ext cx="1859280" cy="642461"/>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hlinkClick r:id="" action="ppaction://hlinkshowjump?jump=previousslide">
                  <a:extLst>
                    <a:ext uri="{A12FA001-AC4F-418D-AE19-62706E023703}">
                      <ahyp:hlinkClr xmlns:ahyp="http://schemas.microsoft.com/office/drawing/2018/hyperlinkcolor" val="tx"/>
                    </a:ext>
                  </a:extLst>
                </a:hlinkClick>
              </a:rPr>
              <a:t>Back</a:t>
            </a:r>
            <a:endParaRPr lang="en-US"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p:txBody>
      </p:sp>
      <p:pic>
        <p:nvPicPr>
          <p:cNvPr id="3" name="Picture 2" descr="The FreeBSD Directory Structure - FreeBSD® Unleashed [Book]">
            <a:extLst>
              <a:ext uri="{FF2B5EF4-FFF2-40B4-BE49-F238E27FC236}">
                <a16:creationId xmlns:a16="http://schemas.microsoft.com/office/drawing/2014/main" id="{FE8A9843-4274-265D-C58A-4ED184AA73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4214" y="2505630"/>
            <a:ext cx="4572000" cy="183647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5" name="Google Shape;224;p27">
            <a:extLst>
              <a:ext uri="{FF2B5EF4-FFF2-40B4-BE49-F238E27FC236}">
                <a16:creationId xmlns:a16="http://schemas.microsoft.com/office/drawing/2014/main" id="{68E24548-018D-8697-5D6D-DC7FD4ABE36B}"/>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5;p27">
            <a:extLst>
              <a:ext uri="{FF2B5EF4-FFF2-40B4-BE49-F238E27FC236}">
                <a16:creationId xmlns:a16="http://schemas.microsoft.com/office/drawing/2014/main" id="{B3D3B901-1D26-69FE-9897-B73E1233CE19}"/>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6;p27">
            <a:extLst>
              <a:ext uri="{FF2B5EF4-FFF2-40B4-BE49-F238E27FC236}">
                <a16:creationId xmlns:a16="http://schemas.microsoft.com/office/drawing/2014/main" id="{435AEBAB-DEDA-8198-8877-B65D980F907D}"/>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7;p27">
            <a:extLst>
              <a:ext uri="{FF2B5EF4-FFF2-40B4-BE49-F238E27FC236}">
                <a16:creationId xmlns:a16="http://schemas.microsoft.com/office/drawing/2014/main" id="{BB828502-A302-DD61-8542-9A7D5E8E70F6}"/>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8;p27">
            <a:extLst>
              <a:ext uri="{FF2B5EF4-FFF2-40B4-BE49-F238E27FC236}">
                <a16:creationId xmlns:a16="http://schemas.microsoft.com/office/drawing/2014/main" id="{A631EB8F-B066-11F9-A0A8-9A105D7531DB}"/>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9;p27">
            <a:extLst>
              <a:ext uri="{FF2B5EF4-FFF2-40B4-BE49-F238E27FC236}">
                <a16:creationId xmlns:a16="http://schemas.microsoft.com/office/drawing/2014/main" id="{78084052-3A13-2CD3-9751-BA39D3169E7D}"/>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0;p27">
            <a:extLst>
              <a:ext uri="{FF2B5EF4-FFF2-40B4-BE49-F238E27FC236}">
                <a16:creationId xmlns:a16="http://schemas.microsoft.com/office/drawing/2014/main" id="{A6815304-A10A-A0A0-B9F8-D0B68CB78F89}"/>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1;p27">
            <a:extLst>
              <a:ext uri="{FF2B5EF4-FFF2-40B4-BE49-F238E27FC236}">
                <a16:creationId xmlns:a16="http://schemas.microsoft.com/office/drawing/2014/main" id="{C6C92734-AD1B-7F0C-F0B0-8CCBCA04025B}"/>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42;p27">
            <a:extLst>
              <a:ext uri="{FF2B5EF4-FFF2-40B4-BE49-F238E27FC236}">
                <a16:creationId xmlns:a16="http://schemas.microsoft.com/office/drawing/2014/main" id="{51A8F1C4-30D0-D79E-8873-AD5840D83224}"/>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15" name="Google Shape;243;p27">
            <a:extLst>
              <a:ext uri="{FF2B5EF4-FFF2-40B4-BE49-F238E27FC236}">
                <a16:creationId xmlns:a16="http://schemas.microsoft.com/office/drawing/2014/main" id="{01B0AF09-C141-7C5F-CEDA-09A3CCB0B6B0}"/>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17" name="Google Shape;244;p27">
            <a:extLst>
              <a:ext uri="{FF2B5EF4-FFF2-40B4-BE49-F238E27FC236}">
                <a16:creationId xmlns:a16="http://schemas.microsoft.com/office/drawing/2014/main" id="{1340D225-47E1-7386-8431-6553191D1B2D}"/>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18" name="Google Shape;247;p27">
            <a:extLst>
              <a:ext uri="{FF2B5EF4-FFF2-40B4-BE49-F238E27FC236}">
                <a16:creationId xmlns:a16="http://schemas.microsoft.com/office/drawing/2014/main" id="{5D3B03A9-F426-18FE-AC27-AA0C4930A0A1}"/>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8;p27">
            <a:extLst>
              <a:ext uri="{FF2B5EF4-FFF2-40B4-BE49-F238E27FC236}">
                <a16:creationId xmlns:a16="http://schemas.microsoft.com/office/drawing/2014/main" id="{403E3A2D-CF63-78DA-D902-89FEDF6B907B}"/>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20" name="Google Shape;250;p27">
            <a:extLst>
              <a:ext uri="{FF2B5EF4-FFF2-40B4-BE49-F238E27FC236}">
                <a16:creationId xmlns:a16="http://schemas.microsoft.com/office/drawing/2014/main" id="{C0E3EB67-A891-621A-1FC2-865CABC4D388}"/>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21" name="Graphic 20" descr="Back with solid fill">
            <a:hlinkClick r:id="rId5" action="ppaction://hlinksldjump"/>
            <a:extLst>
              <a:ext uri="{FF2B5EF4-FFF2-40B4-BE49-F238E27FC236}">
                <a16:creationId xmlns:a16="http://schemas.microsoft.com/office/drawing/2014/main" id="{C2D408AD-63A0-1DEB-4FC1-A2C91E9369C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745" y="-23796"/>
            <a:ext cx="393405" cy="393405"/>
          </a:xfrm>
          <a:prstGeom prst="rect">
            <a:avLst/>
          </a:prstGeom>
        </p:spPr>
      </p:pic>
      <p:sp>
        <p:nvSpPr>
          <p:cNvPr id="23" name="Google Shape;224;p27">
            <a:extLst>
              <a:ext uri="{FF2B5EF4-FFF2-40B4-BE49-F238E27FC236}">
                <a16:creationId xmlns:a16="http://schemas.microsoft.com/office/drawing/2014/main" id="{BA526E2C-C7D4-59BA-173D-080F873C981A}"/>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6;p27">
            <a:extLst>
              <a:ext uri="{FF2B5EF4-FFF2-40B4-BE49-F238E27FC236}">
                <a16:creationId xmlns:a16="http://schemas.microsoft.com/office/drawing/2014/main" id="{C4483F65-A17E-BFAE-1089-A604E6E5FEE8}"/>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27;p27">
            <a:extLst>
              <a:ext uri="{FF2B5EF4-FFF2-40B4-BE49-F238E27FC236}">
                <a16:creationId xmlns:a16="http://schemas.microsoft.com/office/drawing/2014/main" id="{79C132E4-2912-A171-FB55-B2B5160910A5}"/>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8;p27">
            <a:extLst>
              <a:ext uri="{FF2B5EF4-FFF2-40B4-BE49-F238E27FC236}">
                <a16:creationId xmlns:a16="http://schemas.microsoft.com/office/drawing/2014/main" id="{D6E32E10-2B4F-41BD-01AB-72B88AC1CB0B}"/>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29;p27">
            <a:extLst>
              <a:ext uri="{FF2B5EF4-FFF2-40B4-BE49-F238E27FC236}">
                <a16:creationId xmlns:a16="http://schemas.microsoft.com/office/drawing/2014/main" id="{4832F481-A661-E265-8E16-E00731E43B88}"/>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0;p27">
            <a:extLst>
              <a:ext uri="{FF2B5EF4-FFF2-40B4-BE49-F238E27FC236}">
                <a16:creationId xmlns:a16="http://schemas.microsoft.com/office/drawing/2014/main" id="{A63A7E41-352E-D50C-403E-B1E11DA9691F}"/>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31;p27">
            <a:extLst>
              <a:ext uri="{FF2B5EF4-FFF2-40B4-BE49-F238E27FC236}">
                <a16:creationId xmlns:a16="http://schemas.microsoft.com/office/drawing/2014/main" id="{C52FA83A-62C5-4D5C-07AE-4C63404AB179}"/>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2;p27">
            <a:extLst>
              <a:ext uri="{FF2B5EF4-FFF2-40B4-BE49-F238E27FC236}">
                <a16:creationId xmlns:a16="http://schemas.microsoft.com/office/drawing/2014/main" id="{C84ECE58-10D6-F550-1BAE-DEBDD304EA7D}"/>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45" name="Google Shape;243;p27">
            <a:extLst>
              <a:ext uri="{FF2B5EF4-FFF2-40B4-BE49-F238E27FC236}">
                <a16:creationId xmlns:a16="http://schemas.microsoft.com/office/drawing/2014/main" id="{ED4CDF71-975B-A418-A634-D487ADD72BDD}"/>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46" name="Google Shape;244;p27">
            <a:extLst>
              <a:ext uri="{FF2B5EF4-FFF2-40B4-BE49-F238E27FC236}">
                <a16:creationId xmlns:a16="http://schemas.microsoft.com/office/drawing/2014/main" id="{688F6944-C45A-A826-4EB7-95FC6A076EBB}"/>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47" name="Google Shape;247;p27">
            <a:extLst>
              <a:ext uri="{FF2B5EF4-FFF2-40B4-BE49-F238E27FC236}">
                <a16:creationId xmlns:a16="http://schemas.microsoft.com/office/drawing/2014/main" id="{1E68FE7C-3BBD-6700-5C6F-79A9A02FD5BA}"/>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8;p27">
            <a:extLst>
              <a:ext uri="{FF2B5EF4-FFF2-40B4-BE49-F238E27FC236}">
                <a16:creationId xmlns:a16="http://schemas.microsoft.com/office/drawing/2014/main" id="{1D146558-D6BD-2080-E776-8374E74CAADE}"/>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49" name="Google Shape;250;p27">
            <a:extLst>
              <a:ext uri="{FF2B5EF4-FFF2-40B4-BE49-F238E27FC236}">
                <a16:creationId xmlns:a16="http://schemas.microsoft.com/office/drawing/2014/main" id="{264427BA-55CA-20F4-BB3E-EF87888ABC6C}"/>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50" name="Google Shape;250;p27">
            <a:extLst>
              <a:ext uri="{FF2B5EF4-FFF2-40B4-BE49-F238E27FC236}">
                <a16:creationId xmlns:a16="http://schemas.microsoft.com/office/drawing/2014/main" id="{B7FBA0B3-E108-171D-9382-5BA7EAFB611F}"/>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51" name="Google Shape;225;p27">
            <a:extLst>
              <a:ext uri="{FF2B5EF4-FFF2-40B4-BE49-F238E27FC236}">
                <a16:creationId xmlns:a16="http://schemas.microsoft.com/office/drawing/2014/main" id="{D36AB20A-1481-1339-E06F-D631718FE1CE}"/>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247;p27">
            <a:extLst>
              <a:ext uri="{FF2B5EF4-FFF2-40B4-BE49-F238E27FC236}">
                <a16:creationId xmlns:a16="http://schemas.microsoft.com/office/drawing/2014/main" id="{165385B6-0A67-511A-110A-D676327AFC44}"/>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53" name="Graphic 410" descr="Back with solid fill">
            <a:hlinkClick r:id="rId5" action="ppaction://hlinksldjump"/>
            <a:extLst>
              <a:ext uri="{FF2B5EF4-FFF2-40B4-BE49-F238E27FC236}">
                <a16:creationId xmlns:a16="http://schemas.microsoft.com/office/drawing/2014/main" id="{29B386F5-9BD0-A0FC-4540-B826E4F812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0113" y="-10583"/>
            <a:ext cx="393405" cy="393405"/>
          </a:xfrm>
          <a:prstGeom prst="rect">
            <a:avLst/>
          </a:prstGeom>
        </p:spPr>
      </p:pic>
    </p:spTree>
    <p:extLst>
      <p:ext uri="{BB962C8B-B14F-4D97-AF65-F5344CB8AC3E}">
        <p14:creationId xmlns:p14="http://schemas.microsoft.com/office/powerpoint/2010/main" val="17317143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08;p28">
            <a:extLst>
              <a:ext uri="{FF2B5EF4-FFF2-40B4-BE49-F238E27FC236}">
                <a16:creationId xmlns:a16="http://schemas.microsoft.com/office/drawing/2014/main" id="{3A3392E1-E602-B8B2-FB86-27E31AA0652A}"/>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Rectangle: Rounded Corners 15">
            <a:extLst>
              <a:ext uri="{FF2B5EF4-FFF2-40B4-BE49-F238E27FC236}">
                <a16:creationId xmlns:a16="http://schemas.microsoft.com/office/drawing/2014/main" id="{C931422E-26EA-4D8B-FF0C-0A1C267D31FE}"/>
              </a:ext>
            </a:extLst>
          </p:cNvPr>
          <p:cNvSpPr/>
          <p:nvPr/>
        </p:nvSpPr>
        <p:spPr>
          <a:xfrm>
            <a:off x="693850" y="771993"/>
            <a:ext cx="7735525" cy="3695075"/>
          </a:xfrm>
          <a:prstGeom prst="roundRect">
            <a:avLst>
              <a:gd name="adj" fmla="val 2644"/>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algn="ctr" rtl="0">
              <a:lnSpc>
                <a:spcPct val="107000"/>
              </a:lnSpc>
              <a:spcBef>
                <a:spcPts val="0"/>
              </a:spcBef>
              <a:spcAft>
                <a:spcPts val="800"/>
              </a:spcAft>
            </a:pPr>
            <a:endParaRPr lang="ar-EG" sz="1800" b="1" i="0"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a:p>
            <a:pPr marL="0" marR="0" algn="ctr" rtl="0">
              <a:lnSpc>
                <a:spcPct val="107000"/>
              </a:lnSpc>
              <a:spcBef>
                <a:spcPts val="0"/>
              </a:spcBef>
              <a:spcAft>
                <a:spcPts val="800"/>
              </a:spcAft>
            </a:pPr>
            <a:r>
              <a:rPr lang="en-US" sz="1800" b="1" i="0"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Provided by the traditional UNIX system, it offers a variety of communication methods like: </a:t>
            </a:r>
            <a:r>
              <a:rPr lang="en-US" sz="1800" b="1" i="0" u="sng" dirty="0">
                <a:solidFill>
                  <a:srgbClr val="C00000"/>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Inter-process communication, networking, and serial communication</a:t>
            </a:r>
            <a:r>
              <a:rPr lang="en-US" sz="1800" b="1" i="0"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 The specific communication method used depends on the application.</a:t>
            </a:r>
          </a:p>
        </p:txBody>
      </p:sp>
      <p:sp>
        <p:nvSpPr>
          <p:cNvPr id="22" name="TextBox 21">
            <a:extLst>
              <a:ext uri="{FF2B5EF4-FFF2-40B4-BE49-F238E27FC236}">
                <a16:creationId xmlns:a16="http://schemas.microsoft.com/office/drawing/2014/main" id="{1B0E2D6D-5A23-991F-2F95-2A724E0DD35B}"/>
              </a:ext>
            </a:extLst>
          </p:cNvPr>
          <p:cNvSpPr txBox="1"/>
          <p:nvPr/>
        </p:nvSpPr>
        <p:spPr>
          <a:xfrm>
            <a:off x="2275612" y="870782"/>
            <a:ext cx="4572000" cy="707886"/>
          </a:xfrm>
          <a:prstGeom prst="rect">
            <a:avLst/>
          </a:prstGeom>
          <a:noFill/>
        </p:spPr>
        <p:txBody>
          <a:bodyPr wrap="square">
            <a:spAutoFit/>
          </a:bodyPr>
          <a:lstStyle/>
          <a:p>
            <a:pPr algn="ctr"/>
            <a:r>
              <a:rPr lang="en-US" sz="2000" b="1" u="sng"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Communications</a:t>
            </a:r>
          </a:p>
          <a:p>
            <a:pPr algn="ctr"/>
            <a:endParaRPr lang="en-US" sz="2000" b="1" u="sng"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p:txBody>
      </p:sp>
      <p:sp>
        <p:nvSpPr>
          <p:cNvPr id="57" name="Rectangle: Rounded Corners 56">
            <a:hlinkClick r:id="rId3" action="ppaction://hlinksldjump"/>
            <a:extLst>
              <a:ext uri="{FF2B5EF4-FFF2-40B4-BE49-F238E27FC236}">
                <a16:creationId xmlns:a16="http://schemas.microsoft.com/office/drawing/2014/main" id="{03F63E7E-1A38-93C9-1900-D3D0CC479EE6}"/>
              </a:ext>
            </a:extLst>
          </p:cNvPr>
          <p:cNvSpPr/>
          <p:nvPr/>
        </p:nvSpPr>
        <p:spPr>
          <a:xfrm>
            <a:off x="691765" y="3819365"/>
            <a:ext cx="1859280" cy="642461"/>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hlinkClick r:id="" action="ppaction://hlinkshowjump?jump=previousslide">
                  <a:extLst>
                    <a:ext uri="{A12FA001-AC4F-418D-AE19-62706E023703}">
                      <ahyp:hlinkClr xmlns:ahyp="http://schemas.microsoft.com/office/drawing/2018/hyperlinkcolor" val="tx"/>
                    </a:ext>
                  </a:extLst>
                </a:hlinkClick>
              </a:rPr>
              <a:t>Back</a:t>
            </a:r>
            <a:endParaRPr lang="en-US"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p:txBody>
      </p:sp>
      <p:pic>
        <p:nvPicPr>
          <p:cNvPr id="3" name="Picture 2">
            <a:extLst>
              <a:ext uri="{FF2B5EF4-FFF2-40B4-BE49-F238E27FC236}">
                <a16:creationId xmlns:a16="http://schemas.microsoft.com/office/drawing/2014/main" id="{4B15E58F-3168-A152-C2B4-1C75A79CBC17}"/>
              </a:ext>
            </a:extLst>
          </p:cNvPr>
          <p:cNvPicPr>
            <a:picLocks noChangeAspect="1" noChangeArrowheads="1"/>
          </p:cNvPicPr>
          <p:nvPr/>
        </p:nvPicPr>
        <p:blipFill>
          <a:blip r:embed="rId4"/>
          <a:srcRect l="608" r="608"/>
          <a:stretch/>
        </p:blipFill>
        <p:spPr bwMode="auto">
          <a:xfrm>
            <a:off x="3654051" y="2578096"/>
            <a:ext cx="4076178" cy="1637317"/>
          </a:xfrm>
          <a:prstGeom prst="roundRect">
            <a:avLst>
              <a:gd name="adj" fmla="val 16667"/>
            </a:avLst>
          </a:prstGeom>
          <a:ln>
            <a:solidFill>
              <a:schemeClr val="bg1">
                <a:lumMod val="50000"/>
              </a:schemeClr>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5" name="Google Shape;224;p27">
            <a:extLst>
              <a:ext uri="{FF2B5EF4-FFF2-40B4-BE49-F238E27FC236}">
                <a16:creationId xmlns:a16="http://schemas.microsoft.com/office/drawing/2014/main" id="{D10B57AA-D423-EFA2-9FEC-19C37E5E7AFF}"/>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5;p27">
            <a:extLst>
              <a:ext uri="{FF2B5EF4-FFF2-40B4-BE49-F238E27FC236}">
                <a16:creationId xmlns:a16="http://schemas.microsoft.com/office/drawing/2014/main" id="{EE44BF51-D396-F0C0-A464-3080FE3341C2}"/>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6;p27">
            <a:extLst>
              <a:ext uri="{FF2B5EF4-FFF2-40B4-BE49-F238E27FC236}">
                <a16:creationId xmlns:a16="http://schemas.microsoft.com/office/drawing/2014/main" id="{7A06C1A5-B556-445A-34A8-254FEA10D0E5}"/>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7;p27">
            <a:extLst>
              <a:ext uri="{FF2B5EF4-FFF2-40B4-BE49-F238E27FC236}">
                <a16:creationId xmlns:a16="http://schemas.microsoft.com/office/drawing/2014/main" id="{D9376850-5F4A-E4FF-787A-17C61CF2288A}"/>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8;p27">
            <a:extLst>
              <a:ext uri="{FF2B5EF4-FFF2-40B4-BE49-F238E27FC236}">
                <a16:creationId xmlns:a16="http://schemas.microsoft.com/office/drawing/2014/main" id="{FF56F12A-B94E-0A77-F3E6-2BD0512714A0}"/>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9;p27">
            <a:extLst>
              <a:ext uri="{FF2B5EF4-FFF2-40B4-BE49-F238E27FC236}">
                <a16:creationId xmlns:a16="http://schemas.microsoft.com/office/drawing/2014/main" id="{3585CFA5-53F4-AB8E-E36A-593A16DD8152}"/>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0;p27">
            <a:extLst>
              <a:ext uri="{FF2B5EF4-FFF2-40B4-BE49-F238E27FC236}">
                <a16:creationId xmlns:a16="http://schemas.microsoft.com/office/drawing/2014/main" id="{4488835C-76CD-5046-0CFE-AF91DDC5E839}"/>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1;p27">
            <a:extLst>
              <a:ext uri="{FF2B5EF4-FFF2-40B4-BE49-F238E27FC236}">
                <a16:creationId xmlns:a16="http://schemas.microsoft.com/office/drawing/2014/main" id="{21B48D67-5B3F-7D02-DE69-3C32F84F47A8}"/>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42;p27">
            <a:extLst>
              <a:ext uri="{FF2B5EF4-FFF2-40B4-BE49-F238E27FC236}">
                <a16:creationId xmlns:a16="http://schemas.microsoft.com/office/drawing/2014/main" id="{5C7CA16B-0B64-3063-4EC1-98B145766F4A}"/>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15" name="Google Shape;243;p27">
            <a:extLst>
              <a:ext uri="{FF2B5EF4-FFF2-40B4-BE49-F238E27FC236}">
                <a16:creationId xmlns:a16="http://schemas.microsoft.com/office/drawing/2014/main" id="{B1353CD3-DC94-14AE-EE59-4F4DA7027EAB}"/>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17" name="Google Shape;244;p27">
            <a:extLst>
              <a:ext uri="{FF2B5EF4-FFF2-40B4-BE49-F238E27FC236}">
                <a16:creationId xmlns:a16="http://schemas.microsoft.com/office/drawing/2014/main" id="{AC72C8B6-8B24-D75D-9FEB-7520C6FBFA35}"/>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18" name="Google Shape;247;p27">
            <a:extLst>
              <a:ext uri="{FF2B5EF4-FFF2-40B4-BE49-F238E27FC236}">
                <a16:creationId xmlns:a16="http://schemas.microsoft.com/office/drawing/2014/main" id="{47B72E53-3F54-C122-31D6-E8D381EDB9E9}"/>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8;p27">
            <a:extLst>
              <a:ext uri="{FF2B5EF4-FFF2-40B4-BE49-F238E27FC236}">
                <a16:creationId xmlns:a16="http://schemas.microsoft.com/office/drawing/2014/main" id="{8F9388EA-B380-3EED-F02D-EEADABE67ECF}"/>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20" name="Google Shape;250;p27">
            <a:extLst>
              <a:ext uri="{FF2B5EF4-FFF2-40B4-BE49-F238E27FC236}">
                <a16:creationId xmlns:a16="http://schemas.microsoft.com/office/drawing/2014/main" id="{ED9FE799-874F-D342-12AB-92EC1EB8A8AA}"/>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21" name="Graphic 20" descr="Back with solid fill">
            <a:hlinkClick r:id="rId5" action="ppaction://hlinksldjump"/>
            <a:extLst>
              <a:ext uri="{FF2B5EF4-FFF2-40B4-BE49-F238E27FC236}">
                <a16:creationId xmlns:a16="http://schemas.microsoft.com/office/drawing/2014/main" id="{21185F65-E44A-7DF1-EA05-7FCA5FAD0FE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745" y="-23796"/>
            <a:ext cx="393405" cy="393405"/>
          </a:xfrm>
          <a:prstGeom prst="rect">
            <a:avLst/>
          </a:prstGeom>
        </p:spPr>
      </p:pic>
      <p:sp>
        <p:nvSpPr>
          <p:cNvPr id="23" name="Google Shape;224;p27">
            <a:extLst>
              <a:ext uri="{FF2B5EF4-FFF2-40B4-BE49-F238E27FC236}">
                <a16:creationId xmlns:a16="http://schemas.microsoft.com/office/drawing/2014/main" id="{67BEFED1-E582-55B3-AD2E-518EDBAC64DD}"/>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6;p27">
            <a:extLst>
              <a:ext uri="{FF2B5EF4-FFF2-40B4-BE49-F238E27FC236}">
                <a16:creationId xmlns:a16="http://schemas.microsoft.com/office/drawing/2014/main" id="{CCDB5C36-866C-2FF5-3728-172FC4F26D83}"/>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27;p27">
            <a:extLst>
              <a:ext uri="{FF2B5EF4-FFF2-40B4-BE49-F238E27FC236}">
                <a16:creationId xmlns:a16="http://schemas.microsoft.com/office/drawing/2014/main" id="{B747F31F-1D8C-56A4-4021-D60BA944AFEA}"/>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8;p27">
            <a:extLst>
              <a:ext uri="{FF2B5EF4-FFF2-40B4-BE49-F238E27FC236}">
                <a16:creationId xmlns:a16="http://schemas.microsoft.com/office/drawing/2014/main" id="{127C071D-3DB4-326A-04BE-A8F53FA6170A}"/>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29;p27">
            <a:extLst>
              <a:ext uri="{FF2B5EF4-FFF2-40B4-BE49-F238E27FC236}">
                <a16:creationId xmlns:a16="http://schemas.microsoft.com/office/drawing/2014/main" id="{F988B715-C867-4E83-C2DD-89222D774FCC}"/>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0;p27">
            <a:extLst>
              <a:ext uri="{FF2B5EF4-FFF2-40B4-BE49-F238E27FC236}">
                <a16:creationId xmlns:a16="http://schemas.microsoft.com/office/drawing/2014/main" id="{31AA0E19-7462-70AB-AE01-49BE3228C98C}"/>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31;p27">
            <a:extLst>
              <a:ext uri="{FF2B5EF4-FFF2-40B4-BE49-F238E27FC236}">
                <a16:creationId xmlns:a16="http://schemas.microsoft.com/office/drawing/2014/main" id="{ABFBF353-D47E-23EE-BADE-31D84DE7912C}"/>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2;p27">
            <a:extLst>
              <a:ext uri="{FF2B5EF4-FFF2-40B4-BE49-F238E27FC236}">
                <a16:creationId xmlns:a16="http://schemas.microsoft.com/office/drawing/2014/main" id="{4286715B-2B62-D24E-C7E4-EB2967057AAF}"/>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45" name="Google Shape;243;p27">
            <a:extLst>
              <a:ext uri="{FF2B5EF4-FFF2-40B4-BE49-F238E27FC236}">
                <a16:creationId xmlns:a16="http://schemas.microsoft.com/office/drawing/2014/main" id="{00427D9E-77ED-E5FC-981A-83F6E414C359}"/>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46" name="Google Shape;244;p27">
            <a:extLst>
              <a:ext uri="{FF2B5EF4-FFF2-40B4-BE49-F238E27FC236}">
                <a16:creationId xmlns:a16="http://schemas.microsoft.com/office/drawing/2014/main" id="{F93804CD-4738-EF80-86F9-BACFAAAB1B35}"/>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47" name="Google Shape;247;p27">
            <a:extLst>
              <a:ext uri="{FF2B5EF4-FFF2-40B4-BE49-F238E27FC236}">
                <a16:creationId xmlns:a16="http://schemas.microsoft.com/office/drawing/2014/main" id="{AA7B21F3-5601-8261-B5AC-1E6472AF27C2}"/>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8;p27">
            <a:extLst>
              <a:ext uri="{FF2B5EF4-FFF2-40B4-BE49-F238E27FC236}">
                <a16:creationId xmlns:a16="http://schemas.microsoft.com/office/drawing/2014/main" id="{CC853530-0647-463A-4F07-84FAB921151B}"/>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49" name="Google Shape;250;p27">
            <a:extLst>
              <a:ext uri="{FF2B5EF4-FFF2-40B4-BE49-F238E27FC236}">
                <a16:creationId xmlns:a16="http://schemas.microsoft.com/office/drawing/2014/main" id="{4E9AD6B1-6C59-9690-3015-2E24972E52AA}"/>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50" name="Google Shape;250;p27">
            <a:extLst>
              <a:ext uri="{FF2B5EF4-FFF2-40B4-BE49-F238E27FC236}">
                <a16:creationId xmlns:a16="http://schemas.microsoft.com/office/drawing/2014/main" id="{9AA067F9-F621-EFE0-F3C7-D436007A171D}"/>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51" name="Google Shape;225;p27">
            <a:extLst>
              <a:ext uri="{FF2B5EF4-FFF2-40B4-BE49-F238E27FC236}">
                <a16:creationId xmlns:a16="http://schemas.microsoft.com/office/drawing/2014/main" id="{D8B1CA97-F69A-31A9-2F04-0EC5238D59FF}"/>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247;p27">
            <a:extLst>
              <a:ext uri="{FF2B5EF4-FFF2-40B4-BE49-F238E27FC236}">
                <a16:creationId xmlns:a16="http://schemas.microsoft.com/office/drawing/2014/main" id="{4FD63BE5-AC7E-3BB0-E39D-3632044AA2BB}"/>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53" name="Graphic 410" descr="Back with solid fill">
            <a:hlinkClick r:id="rId5" action="ppaction://hlinksldjump"/>
            <a:extLst>
              <a:ext uri="{FF2B5EF4-FFF2-40B4-BE49-F238E27FC236}">
                <a16:creationId xmlns:a16="http://schemas.microsoft.com/office/drawing/2014/main" id="{08F99BDA-3264-04D5-0A0E-3730D2C87BC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0113" y="-10583"/>
            <a:ext cx="393405" cy="393405"/>
          </a:xfrm>
          <a:prstGeom prst="rect">
            <a:avLst/>
          </a:prstGeom>
        </p:spPr>
      </p:pic>
    </p:spTree>
    <p:extLst>
      <p:ext uri="{BB962C8B-B14F-4D97-AF65-F5344CB8AC3E}">
        <p14:creationId xmlns:p14="http://schemas.microsoft.com/office/powerpoint/2010/main" val="3145731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08;p28">
            <a:extLst>
              <a:ext uri="{FF2B5EF4-FFF2-40B4-BE49-F238E27FC236}">
                <a16:creationId xmlns:a16="http://schemas.microsoft.com/office/drawing/2014/main" id="{3A3392E1-E602-B8B2-FB86-27E31AA0652A}"/>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Rectangle: Rounded Corners 15">
            <a:extLst>
              <a:ext uri="{FF2B5EF4-FFF2-40B4-BE49-F238E27FC236}">
                <a16:creationId xmlns:a16="http://schemas.microsoft.com/office/drawing/2014/main" id="{C931422E-26EA-4D8B-FF0C-0A1C267D31FE}"/>
              </a:ext>
            </a:extLst>
          </p:cNvPr>
          <p:cNvSpPr/>
          <p:nvPr/>
        </p:nvSpPr>
        <p:spPr>
          <a:xfrm>
            <a:off x="693850" y="771993"/>
            <a:ext cx="7735525" cy="3695075"/>
          </a:xfrm>
          <a:prstGeom prst="roundRect">
            <a:avLst>
              <a:gd name="adj" fmla="val 2644"/>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algn="ctr" rtl="0">
              <a:lnSpc>
                <a:spcPct val="107000"/>
              </a:lnSpc>
              <a:spcBef>
                <a:spcPts val="0"/>
              </a:spcBef>
              <a:spcAft>
                <a:spcPts val="800"/>
              </a:spcAft>
            </a:pPr>
            <a:endParaRPr lang="ar-EG" sz="1800" b="1" i="0"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a:p>
            <a:pPr marL="0" marR="0" algn="ctr" rtl="0">
              <a:lnSpc>
                <a:spcPct val="107000"/>
              </a:lnSpc>
              <a:spcBef>
                <a:spcPts val="0"/>
              </a:spcBef>
              <a:spcAft>
                <a:spcPts val="800"/>
              </a:spcAft>
            </a:pPr>
            <a:r>
              <a:rPr lang="en-US" sz="1800" b="1" i="0"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Complex series of events that culminate in the loading and execution of the OS Kernel. It can be broadly divided into three stages: </a:t>
            </a:r>
            <a:r>
              <a:rPr lang="en-US" sz="1800" b="1" i="0" u="sng" dirty="0">
                <a:solidFill>
                  <a:srgbClr val="C00000"/>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Bootstrapping </a:t>
            </a:r>
            <a:r>
              <a:rPr lang="en-US" sz="1800" b="1" i="0" u="sng" dirty="0">
                <a:solidFill>
                  <a:srgbClr val="C00000"/>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sym typeface="Wingdings" panose="05000000000000000000" pitchFamily="2" charset="2"/>
              </a:rPr>
              <a:t></a:t>
            </a:r>
            <a:r>
              <a:rPr lang="en-US" sz="1800" b="1" i="0" u="sng" dirty="0">
                <a:solidFill>
                  <a:srgbClr val="C00000"/>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 Bootloader </a:t>
            </a:r>
            <a:r>
              <a:rPr lang="en-US" sz="1800" b="1" i="0" u="sng" dirty="0">
                <a:solidFill>
                  <a:srgbClr val="C00000"/>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sym typeface="Wingdings" panose="05000000000000000000" pitchFamily="2" charset="2"/>
              </a:rPr>
              <a:t></a:t>
            </a:r>
            <a:r>
              <a:rPr lang="en-US" sz="1800" b="1" i="0" u="sng" dirty="0">
                <a:solidFill>
                  <a:srgbClr val="C00000"/>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 Kernel Initialization</a:t>
            </a:r>
          </a:p>
        </p:txBody>
      </p:sp>
      <p:sp>
        <p:nvSpPr>
          <p:cNvPr id="22" name="TextBox 21">
            <a:extLst>
              <a:ext uri="{FF2B5EF4-FFF2-40B4-BE49-F238E27FC236}">
                <a16:creationId xmlns:a16="http://schemas.microsoft.com/office/drawing/2014/main" id="{1B0E2D6D-5A23-991F-2F95-2A724E0DD35B}"/>
              </a:ext>
            </a:extLst>
          </p:cNvPr>
          <p:cNvSpPr txBox="1"/>
          <p:nvPr/>
        </p:nvSpPr>
        <p:spPr>
          <a:xfrm>
            <a:off x="2275612" y="870782"/>
            <a:ext cx="4572000" cy="707886"/>
          </a:xfrm>
          <a:prstGeom prst="rect">
            <a:avLst/>
          </a:prstGeom>
          <a:noFill/>
        </p:spPr>
        <p:txBody>
          <a:bodyPr wrap="square">
            <a:spAutoFit/>
          </a:bodyPr>
          <a:lstStyle/>
          <a:p>
            <a:pPr algn="ctr"/>
            <a:r>
              <a:rPr lang="en-US" sz="2000" b="1" u="sng"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System Startup</a:t>
            </a:r>
          </a:p>
          <a:p>
            <a:pPr algn="ctr"/>
            <a:endParaRPr lang="en-US" sz="2000" b="1" u="sng"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p:txBody>
      </p:sp>
      <p:sp>
        <p:nvSpPr>
          <p:cNvPr id="57" name="Rectangle: Rounded Corners 56">
            <a:hlinkClick r:id="rId3" action="ppaction://hlinksldjump"/>
            <a:extLst>
              <a:ext uri="{FF2B5EF4-FFF2-40B4-BE49-F238E27FC236}">
                <a16:creationId xmlns:a16="http://schemas.microsoft.com/office/drawing/2014/main" id="{03F63E7E-1A38-93C9-1900-D3D0CC479EE6}"/>
              </a:ext>
            </a:extLst>
          </p:cNvPr>
          <p:cNvSpPr/>
          <p:nvPr/>
        </p:nvSpPr>
        <p:spPr>
          <a:xfrm>
            <a:off x="691765" y="3819365"/>
            <a:ext cx="1859280" cy="642461"/>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hlinkClick r:id="" action="ppaction://hlinkshowjump?jump=previousslide">
                  <a:extLst>
                    <a:ext uri="{A12FA001-AC4F-418D-AE19-62706E023703}">
                      <ahyp:hlinkClr xmlns:ahyp="http://schemas.microsoft.com/office/drawing/2018/hyperlinkcolor" val="tx"/>
                    </a:ext>
                  </a:extLst>
                </a:hlinkClick>
              </a:rPr>
              <a:t>Back</a:t>
            </a:r>
            <a:endParaRPr lang="en-US"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p:txBody>
      </p:sp>
      <p:pic>
        <p:nvPicPr>
          <p:cNvPr id="3" name="Picture 2">
            <a:extLst>
              <a:ext uri="{FF2B5EF4-FFF2-40B4-BE49-F238E27FC236}">
                <a16:creationId xmlns:a16="http://schemas.microsoft.com/office/drawing/2014/main" id="{C88039EF-D55C-5D60-47A5-87133B663A79}"/>
              </a:ext>
            </a:extLst>
          </p:cNvPr>
          <p:cNvPicPr>
            <a:picLocks noChangeAspect="1" noChangeArrowheads="1"/>
          </p:cNvPicPr>
          <p:nvPr/>
        </p:nvPicPr>
        <p:blipFill rotWithShape="1">
          <a:blip r:embed="rId4"/>
          <a:srcRect l="494" r="1389"/>
          <a:stretch/>
        </p:blipFill>
        <p:spPr bwMode="auto">
          <a:xfrm>
            <a:off x="2735580" y="2476687"/>
            <a:ext cx="5227320" cy="146440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5" name="Google Shape;224;p27">
            <a:extLst>
              <a:ext uri="{FF2B5EF4-FFF2-40B4-BE49-F238E27FC236}">
                <a16:creationId xmlns:a16="http://schemas.microsoft.com/office/drawing/2014/main" id="{BAD8ED56-33BE-AA27-23C3-C1EF8871C3D8}"/>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5;p27">
            <a:extLst>
              <a:ext uri="{FF2B5EF4-FFF2-40B4-BE49-F238E27FC236}">
                <a16:creationId xmlns:a16="http://schemas.microsoft.com/office/drawing/2014/main" id="{37644478-FA47-B670-E759-E89B4DF6B688}"/>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6;p27">
            <a:extLst>
              <a:ext uri="{FF2B5EF4-FFF2-40B4-BE49-F238E27FC236}">
                <a16:creationId xmlns:a16="http://schemas.microsoft.com/office/drawing/2014/main" id="{2181A28B-307C-5CC4-785F-E50546962018}"/>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7;p27">
            <a:extLst>
              <a:ext uri="{FF2B5EF4-FFF2-40B4-BE49-F238E27FC236}">
                <a16:creationId xmlns:a16="http://schemas.microsoft.com/office/drawing/2014/main" id="{C987A0A4-70C4-11D3-C3BC-C06B71B63DD3}"/>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8;p27">
            <a:extLst>
              <a:ext uri="{FF2B5EF4-FFF2-40B4-BE49-F238E27FC236}">
                <a16:creationId xmlns:a16="http://schemas.microsoft.com/office/drawing/2014/main" id="{70BA990B-E886-A6CE-8414-66601E490633}"/>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9;p27">
            <a:extLst>
              <a:ext uri="{FF2B5EF4-FFF2-40B4-BE49-F238E27FC236}">
                <a16:creationId xmlns:a16="http://schemas.microsoft.com/office/drawing/2014/main" id="{B933C058-C132-084C-37A0-C80BE5DD965B}"/>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0;p27">
            <a:extLst>
              <a:ext uri="{FF2B5EF4-FFF2-40B4-BE49-F238E27FC236}">
                <a16:creationId xmlns:a16="http://schemas.microsoft.com/office/drawing/2014/main" id="{2CAD1001-7266-C179-40D4-58AA46DE94AE}"/>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1;p27">
            <a:extLst>
              <a:ext uri="{FF2B5EF4-FFF2-40B4-BE49-F238E27FC236}">
                <a16:creationId xmlns:a16="http://schemas.microsoft.com/office/drawing/2014/main" id="{8D77FFC1-87BF-9C76-DB7C-898DC33B6B2D}"/>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42;p27">
            <a:extLst>
              <a:ext uri="{FF2B5EF4-FFF2-40B4-BE49-F238E27FC236}">
                <a16:creationId xmlns:a16="http://schemas.microsoft.com/office/drawing/2014/main" id="{6C3EB82B-B40F-3571-2473-0606B6D56CCC}"/>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15" name="Google Shape;243;p27">
            <a:extLst>
              <a:ext uri="{FF2B5EF4-FFF2-40B4-BE49-F238E27FC236}">
                <a16:creationId xmlns:a16="http://schemas.microsoft.com/office/drawing/2014/main" id="{6D1EC5E9-8B4D-FC8F-1EB7-7F6CEEB86A6E}"/>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17" name="Google Shape;244;p27">
            <a:extLst>
              <a:ext uri="{FF2B5EF4-FFF2-40B4-BE49-F238E27FC236}">
                <a16:creationId xmlns:a16="http://schemas.microsoft.com/office/drawing/2014/main" id="{192F19B4-6712-F53B-3BA0-D727A0D5BE9A}"/>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18" name="Google Shape;247;p27">
            <a:extLst>
              <a:ext uri="{FF2B5EF4-FFF2-40B4-BE49-F238E27FC236}">
                <a16:creationId xmlns:a16="http://schemas.microsoft.com/office/drawing/2014/main" id="{BEDDD8D2-C431-8E29-E625-C407F6AB604C}"/>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8;p27">
            <a:extLst>
              <a:ext uri="{FF2B5EF4-FFF2-40B4-BE49-F238E27FC236}">
                <a16:creationId xmlns:a16="http://schemas.microsoft.com/office/drawing/2014/main" id="{DA923835-AC3C-A7DE-A332-A5ED568724B6}"/>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20" name="Google Shape;250;p27">
            <a:extLst>
              <a:ext uri="{FF2B5EF4-FFF2-40B4-BE49-F238E27FC236}">
                <a16:creationId xmlns:a16="http://schemas.microsoft.com/office/drawing/2014/main" id="{E109A9F1-5726-5192-1160-83B86EE042A2}"/>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21" name="Graphic 20" descr="Back with solid fill">
            <a:hlinkClick r:id="rId5" action="ppaction://hlinksldjump"/>
            <a:extLst>
              <a:ext uri="{FF2B5EF4-FFF2-40B4-BE49-F238E27FC236}">
                <a16:creationId xmlns:a16="http://schemas.microsoft.com/office/drawing/2014/main" id="{405C6687-EEC2-833B-9654-6477F6D73AF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745" y="-23796"/>
            <a:ext cx="393405" cy="393405"/>
          </a:xfrm>
          <a:prstGeom prst="rect">
            <a:avLst/>
          </a:prstGeom>
        </p:spPr>
      </p:pic>
      <p:sp>
        <p:nvSpPr>
          <p:cNvPr id="23" name="Google Shape;224;p27">
            <a:extLst>
              <a:ext uri="{FF2B5EF4-FFF2-40B4-BE49-F238E27FC236}">
                <a16:creationId xmlns:a16="http://schemas.microsoft.com/office/drawing/2014/main" id="{DDE1A76B-ADF9-27CE-A17E-76CA8FB0508D}"/>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6;p27">
            <a:extLst>
              <a:ext uri="{FF2B5EF4-FFF2-40B4-BE49-F238E27FC236}">
                <a16:creationId xmlns:a16="http://schemas.microsoft.com/office/drawing/2014/main" id="{FDC6E1E7-CC66-261B-F130-A3D73E458016}"/>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27;p27">
            <a:extLst>
              <a:ext uri="{FF2B5EF4-FFF2-40B4-BE49-F238E27FC236}">
                <a16:creationId xmlns:a16="http://schemas.microsoft.com/office/drawing/2014/main" id="{CA2BE9FF-ACAD-9D2E-1D3B-136E2C8497A9}"/>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8;p27">
            <a:extLst>
              <a:ext uri="{FF2B5EF4-FFF2-40B4-BE49-F238E27FC236}">
                <a16:creationId xmlns:a16="http://schemas.microsoft.com/office/drawing/2014/main" id="{219D10B6-2FE0-6C76-E576-80678F82DBB7}"/>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29;p27">
            <a:extLst>
              <a:ext uri="{FF2B5EF4-FFF2-40B4-BE49-F238E27FC236}">
                <a16:creationId xmlns:a16="http://schemas.microsoft.com/office/drawing/2014/main" id="{D89D7CCF-0A96-3C53-92F1-8F5753872DCD}"/>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0;p27">
            <a:extLst>
              <a:ext uri="{FF2B5EF4-FFF2-40B4-BE49-F238E27FC236}">
                <a16:creationId xmlns:a16="http://schemas.microsoft.com/office/drawing/2014/main" id="{5956770B-F000-9E3F-70B1-CBF03302AAB8}"/>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31;p27">
            <a:extLst>
              <a:ext uri="{FF2B5EF4-FFF2-40B4-BE49-F238E27FC236}">
                <a16:creationId xmlns:a16="http://schemas.microsoft.com/office/drawing/2014/main" id="{B75176EC-BE33-5C72-7899-21838EEB2507}"/>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2;p27">
            <a:extLst>
              <a:ext uri="{FF2B5EF4-FFF2-40B4-BE49-F238E27FC236}">
                <a16:creationId xmlns:a16="http://schemas.microsoft.com/office/drawing/2014/main" id="{FDA469E1-D9E6-C3AA-5CE7-66BF68F18F31}"/>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45" name="Google Shape;243;p27">
            <a:extLst>
              <a:ext uri="{FF2B5EF4-FFF2-40B4-BE49-F238E27FC236}">
                <a16:creationId xmlns:a16="http://schemas.microsoft.com/office/drawing/2014/main" id="{21E71416-6C89-185A-772C-89AC92693DD9}"/>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46" name="Google Shape;244;p27">
            <a:extLst>
              <a:ext uri="{FF2B5EF4-FFF2-40B4-BE49-F238E27FC236}">
                <a16:creationId xmlns:a16="http://schemas.microsoft.com/office/drawing/2014/main" id="{5F662B2C-BE2B-5EA3-FCFF-9965FEEED111}"/>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47" name="Google Shape;247;p27">
            <a:extLst>
              <a:ext uri="{FF2B5EF4-FFF2-40B4-BE49-F238E27FC236}">
                <a16:creationId xmlns:a16="http://schemas.microsoft.com/office/drawing/2014/main" id="{0026FDCF-F27C-0CD1-7714-B4E6FB113B45}"/>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8;p27">
            <a:extLst>
              <a:ext uri="{FF2B5EF4-FFF2-40B4-BE49-F238E27FC236}">
                <a16:creationId xmlns:a16="http://schemas.microsoft.com/office/drawing/2014/main" id="{A519BF7F-95EF-89C0-BE4A-29DF47F35479}"/>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49" name="Google Shape;250;p27">
            <a:extLst>
              <a:ext uri="{FF2B5EF4-FFF2-40B4-BE49-F238E27FC236}">
                <a16:creationId xmlns:a16="http://schemas.microsoft.com/office/drawing/2014/main" id="{E481E882-6EFD-DE20-63C5-55B77FE4975D}"/>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50" name="Google Shape;250;p27">
            <a:extLst>
              <a:ext uri="{FF2B5EF4-FFF2-40B4-BE49-F238E27FC236}">
                <a16:creationId xmlns:a16="http://schemas.microsoft.com/office/drawing/2014/main" id="{451C831F-2FB9-A94B-8089-15A2001CDF40}"/>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51" name="Google Shape;225;p27">
            <a:extLst>
              <a:ext uri="{FF2B5EF4-FFF2-40B4-BE49-F238E27FC236}">
                <a16:creationId xmlns:a16="http://schemas.microsoft.com/office/drawing/2014/main" id="{362BD5E8-A7AC-CE90-4A32-2EF6704C26E9}"/>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247;p27">
            <a:extLst>
              <a:ext uri="{FF2B5EF4-FFF2-40B4-BE49-F238E27FC236}">
                <a16:creationId xmlns:a16="http://schemas.microsoft.com/office/drawing/2014/main" id="{FBE2A925-C71F-71F8-04E2-64AFB18D0282}"/>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53" name="Graphic 410" descr="Back with solid fill">
            <a:hlinkClick r:id="rId5" action="ppaction://hlinksldjump"/>
            <a:extLst>
              <a:ext uri="{FF2B5EF4-FFF2-40B4-BE49-F238E27FC236}">
                <a16:creationId xmlns:a16="http://schemas.microsoft.com/office/drawing/2014/main" id="{3CD061B4-6726-18B5-AC5E-07AE09D7E83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0113" y="-10583"/>
            <a:ext cx="393405" cy="393405"/>
          </a:xfrm>
          <a:prstGeom prst="rect">
            <a:avLst/>
          </a:prstGeom>
        </p:spPr>
      </p:pic>
    </p:spTree>
    <p:extLst>
      <p:ext uri="{BB962C8B-B14F-4D97-AF65-F5344CB8AC3E}">
        <p14:creationId xmlns:p14="http://schemas.microsoft.com/office/powerpoint/2010/main" val="956946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06950" y="611509"/>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194524" y="680318"/>
            <a:ext cx="3217456" cy="39070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dk1"/>
                </a:solidFill>
                <a:latin typeface="Abel" panose="02000506030000020004" pitchFamily="2" charset="0"/>
                <a:ea typeface="Abel"/>
                <a:cs typeface="Abel"/>
                <a:sym typeface="Abel"/>
              </a:rPr>
              <a:t>Kernel Organization in FreeBSD</a:t>
            </a:r>
            <a:endParaRPr lang="en-US" sz="1800" b="1" dirty="0">
              <a:solidFill>
                <a:schemeClr val="tx1"/>
              </a:solidFill>
              <a:latin typeface="Abel" panose="02000506030000020004" pitchFamily="2" charset="0"/>
            </a:endParaRPr>
          </a:p>
        </p:txBody>
      </p:sp>
      <p:sp>
        <p:nvSpPr>
          <p:cNvPr id="42" name="Google Shape;408;p28">
            <a:extLst>
              <a:ext uri="{FF2B5EF4-FFF2-40B4-BE49-F238E27FC236}">
                <a16:creationId xmlns:a16="http://schemas.microsoft.com/office/drawing/2014/main" id="{3A3392E1-E602-B8B2-FB86-27E31AA0652A}"/>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TextBox 42">
            <a:extLst>
              <a:ext uri="{FF2B5EF4-FFF2-40B4-BE49-F238E27FC236}">
                <a16:creationId xmlns:a16="http://schemas.microsoft.com/office/drawing/2014/main" id="{51B29022-0DDA-381F-8A90-02C034EAAAEF}"/>
              </a:ext>
            </a:extLst>
          </p:cNvPr>
          <p:cNvSpPr txBox="1"/>
          <p:nvPr/>
        </p:nvSpPr>
        <p:spPr>
          <a:xfrm>
            <a:off x="1274186" y="2045585"/>
            <a:ext cx="6595628" cy="1559187"/>
          </a:xfrm>
          <a:prstGeom prst="roundRect">
            <a:avLst>
              <a:gd name="adj" fmla="val 7604"/>
            </a:avLst>
          </a:prstGeom>
          <a:noFill/>
          <a:ln w="38100">
            <a:noFill/>
          </a:ln>
        </p:spPr>
        <p:txBody>
          <a:bodyPr wrap="square" rtlCol="0">
            <a:spAutoFit/>
          </a:bodyPr>
          <a:lstStyle/>
          <a:p>
            <a:pPr marR="0">
              <a:lnSpc>
                <a:spcPct val="107000"/>
              </a:lnSpc>
              <a:spcBef>
                <a:spcPts val="0"/>
              </a:spcBef>
              <a:spcAft>
                <a:spcPts val="800"/>
              </a:spcAft>
            </a:pPr>
            <a:r>
              <a:rPr lang="en-US" sz="2000" b="1" dirty="0">
                <a:effectLst/>
                <a:latin typeface="Abel" panose="02000506030000020004" pitchFamily="2" charset="0"/>
                <a:ea typeface="ADLaM Display" panose="02010000000000000000" pitchFamily="2" charset="0"/>
                <a:cs typeface="ADLaM Display" panose="02010000000000000000" pitchFamily="2" charset="0"/>
              </a:rPr>
              <a:t>1. </a:t>
            </a:r>
            <a:r>
              <a:rPr lang="en-US" sz="2000" b="1" dirty="0">
                <a:solidFill>
                  <a:srgbClr val="C00000"/>
                </a:solidFill>
                <a:effectLst/>
                <a:latin typeface="Abel" panose="02000506030000020004" pitchFamily="2" charset="0"/>
                <a:ea typeface="ADLaM Display" panose="02010000000000000000" pitchFamily="2" charset="0"/>
                <a:cs typeface="ADLaM Display" panose="02010000000000000000" pitchFamily="2" charset="0"/>
              </a:rPr>
              <a:t>As a static body of software</a:t>
            </a:r>
            <a:r>
              <a:rPr lang="en-US" sz="2000" b="1" dirty="0">
                <a:effectLst/>
                <a:latin typeface="Abel" panose="02000506030000020004" pitchFamily="2" charset="0"/>
                <a:ea typeface="ADLaM Display" panose="02010000000000000000" pitchFamily="2" charset="0"/>
                <a:cs typeface="ADLaM Display" panose="02010000000000000000" pitchFamily="2" charset="0"/>
              </a:rPr>
              <a:t>, categorized by the functionality offered by the modules that make up the kernel.</a:t>
            </a:r>
          </a:p>
          <a:p>
            <a:pPr marR="0">
              <a:lnSpc>
                <a:spcPct val="107000"/>
              </a:lnSpc>
              <a:spcBef>
                <a:spcPts val="0"/>
              </a:spcBef>
              <a:spcAft>
                <a:spcPts val="800"/>
              </a:spcAft>
            </a:pPr>
            <a:r>
              <a:rPr lang="en-US" sz="2000" b="1" dirty="0">
                <a:effectLst/>
                <a:latin typeface="Abel" panose="02000506030000020004" pitchFamily="2" charset="0"/>
                <a:ea typeface="ADLaM Display" panose="02010000000000000000" pitchFamily="2" charset="0"/>
                <a:cs typeface="ADLaM Display" panose="02010000000000000000" pitchFamily="2" charset="0"/>
              </a:rPr>
              <a:t>2. </a:t>
            </a:r>
            <a:r>
              <a:rPr lang="en-US" sz="2000" b="1" dirty="0">
                <a:solidFill>
                  <a:srgbClr val="C00000"/>
                </a:solidFill>
                <a:effectLst/>
                <a:latin typeface="Abel" panose="02000506030000020004" pitchFamily="2" charset="0"/>
                <a:ea typeface="ADLaM Display" panose="02010000000000000000" pitchFamily="2" charset="0"/>
                <a:cs typeface="ADLaM Display" panose="02010000000000000000" pitchFamily="2" charset="0"/>
              </a:rPr>
              <a:t>By its dynamic operation</a:t>
            </a:r>
            <a:r>
              <a:rPr lang="en-US" sz="2000" b="1" dirty="0">
                <a:effectLst/>
                <a:latin typeface="Abel" panose="02000506030000020004" pitchFamily="2" charset="0"/>
                <a:ea typeface="ADLaM Display" panose="02010000000000000000" pitchFamily="2" charset="0"/>
                <a:cs typeface="ADLaM Display" panose="02010000000000000000" pitchFamily="2" charset="0"/>
              </a:rPr>
              <a:t>, categorized according to the services provided to users.</a:t>
            </a:r>
          </a:p>
        </p:txBody>
      </p:sp>
      <p:sp>
        <p:nvSpPr>
          <p:cNvPr id="15" name="TextBox 14">
            <a:extLst>
              <a:ext uri="{FF2B5EF4-FFF2-40B4-BE49-F238E27FC236}">
                <a16:creationId xmlns:a16="http://schemas.microsoft.com/office/drawing/2014/main" id="{8E347918-A830-7BE5-6DAA-8DD58F303935}"/>
              </a:ext>
            </a:extLst>
          </p:cNvPr>
          <p:cNvSpPr txBox="1"/>
          <p:nvPr/>
        </p:nvSpPr>
        <p:spPr>
          <a:xfrm>
            <a:off x="1511639" y="1292929"/>
            <a:ext cx="6297725" cy="461665"/>
          </a:xfrm>
          <a:prstGeom prst="rect">
            <a:avLst/>
          </a:prstGeom>
          <a:noFill/>
        </p:spPr>
        <p:txBody>
          <a:bodyPr wrap="square" rtlCol="0">
            <a:spAutoFit/>
          </a:bodyPr>
          <a:lstStyle/>
          <a:p>
            <a:pPr algn="ctr"/>
            <a:r>
              <a:rPr lang="en-US" sz="2400" b="1" u="sng" dirty="0">
                <a:latin typeface="Abel" panose="02000506030000020004" pitchFamily="2" charset="0"/>
                <a:ea typeface="ADLaM Display" panose="02010000000000000000" pitchFamily="2" charset="0"/>
                <a:cs typeface="ADLaM Display" panose="02010000000000000000" pitchFamily="2" charset="0"/>
              </a:rPr>
              <a:t>FreeBSD Organize Kernal based on 2 ways</a:t>
            </a:r>
          </a:p>
        </p:txBody>
      </p:sp>
      <p:sp>
        <p:nvSpPr>
          <p:cNvPr id="13" name="Google Shape;224;p27">
            <a:extLst>
              <a:ext uri="{FF2B5EF4-FFF2-40B4-BE49-F238E27FC236}">
                <a16:creationId xmlns:a16="http://schemas.microsoft.com/office/drawing/2014/main" id="{E7430984-642F-8588-5835-F100C7360B7B}"/>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5;p27">
            <a:extLst>
              <a:ext uri="{FF2B5EF4-FFF2-40B4-BE49-F238E27FC236}">
                <a16:creationId xmlns:a16="http://schemas.microsoft.com/office/drawing/2014/main" id="{4477C0D9-BD4F-2859-AA55-5A8E894F8584}"/>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6;p27">
            <a:extLst>
              <a:ext uri="{FF2B5EF4-FFF2-40B4-BE49-F238E27FC236}">
                <a16:creationId xmlns:a16="http://schemas.microsoft.com/office/drawing/2014/main" id="{7248711C-6477-718C-D152-8D0C787B3580}"/>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7;p27">
            <a:extLst>
              <a:ext uri="{FF2B5EF4-FFF2-40B4-BE49-F238E27FC236}">
                <a16:creationId xmlns:a16="http://schemas.microsoft.com/office/drawing/2014/main" id="{315571F7-B535-21A8-987D-AD6CDD4B84D1}"/>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8;p27">
            <a:extLst>
              <a:ext uri="{FF2B5EF4-FFF2-40B4-BE49-F238E27FC236}">
                <a16:creationId xmlns:a16="http://schemas.microsoft.com/office/drawing/2014/main" id="{FEFD5F57-31FE-C47A-98CB-6E9CB3992A3D}"/>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9;p27">
            <a:extLst>
              <a:ext uri="{FF2B5EF4-FFF2-40B4-BE49-F238E27FC236}">
                <a16:creationId xmlns:a16="http://schemas.microsoft.com/office/drawing/2014/main" id="{2158BCD0-5A89-ED1E-3054-5B0A2C5D07C1}"/>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0;p27">
            <a:extLst>
              <a:ext uri="{FF2B5EF4-FFF2-40B4-BE49-F238E27FC236}">
                <a16:creationId xmlns:a16="http://schemas.microsoft.com/office/drawing/2014/main" id="{18B3C264-42F2-12A0-C793-F2B750EB3253}"/>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1;p27">
            <a:extLst>
              <a:ext uri="{FF2B5EF4-FFF2-40B4-BE49-F238E27FC236}">
                <a16:creationId xmlns:a16="http://schemas.microsoft.com/office/drawing/2014/main" id="{B9BDFD33-6B8C-4C04-E788-5532555C492B}"/>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2;p27">
            <a:extLst>
              <a:ext uri="{FF2B5EF4-FFF2-40B4-BE49-F238E27FC236}">
                <a16:creationId xmlns:a16="http://schemas.microsoft.com/office/drawing/2014/main" id="{92117E68-3CD1-0430-C42B-2863A85C5F10}"/>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3" name="Google Shape;243;p27">
            <a:extLst>
              <a:ext uri="{FF2B5EF4-FFF2-40B4-BE49-F238E27FC236}">
                <a16:creationId xmlns:a16="http://schemas.microsoft.com/office/drawing/2014/main" id="{2948159A-0CAA-AD8E-5813-087F8BFB450B}"/>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24" name="Google Shape;244;p27">
            <a:extLst>
              <a:ext uri="{FF2B5EF4-FFF2-40B4-BE49-F238E27FC236}">
                <a16:creationId xmlns:a16="http://schemas.microsoft.com/office/drawing/2014/main" id="{501FF3A3-95B5-8841-85D5-BD4EE68A4630}"/>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25" name="Google Shape;247;p27">
            <a:extLst>
              <a:ext uri="{FF2B5EF4-FFF2-40B4-BE49-F238E27FC236}">
                <a16:creationId xmlns:a16="http://schemas.microsoft.com/office/drawing/2014/main" id="{290B7FFF-DB5E-9851-5119-CA4136485A49}"/>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8;p27">
            <a:extLst>
              <a:ext uri="{FF2B5EF4-FFF2-40B4-BE49-F238E27FC236}">
                <a16:creationId xmlns:a16="http://schemas.microsoft.com/office/drawing/2014/main" id="{C0E6424A-63CF-605F-78EE-3B5013562BCE}"/>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27" name="Google Shape;250;p27">
            <a:extLst>
              <a:ext uri="{FF2B5EF4-FFF2-40B4-BE49-F238E27FC236}">
                <a16:creationId xmlns:a16="http://schemas.microsoft.com/office/drawing/2014/main" id="{AAA89CFA-AEC9-B22A-995A-CCC504755A63}"/>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28" name="Graphic 27" descr="Back with solid fill">
            <a:hlinkClick r:id="rId3" action="ppaction://hlinksldjump"/>
            <a:extLst>
              <a:ext uri="{FF2B5EF4-FFF2-40B4-BE49-F238E27FC236}">
                <a16:creationId xmlns:a16="http://schemas.microsoft.com/office/drawing/2014/main" id="{8580AA4F-15C1-F8E2-56D2-9AA406A7C8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
        <p:nvSpPr>
          <p:cNvPr id="44" name="Google Shape;224;p27">
            <a:extLst>
              <a:ext uri="{FF2B5EF4-FFF2-40B4-BE49-F238E27FC236}">
                <a16:creationId xmlns:a16="http://schemas.microsoft.com/office/drawing/2014/main" id="{4BB6FCB6-0934-5910-1742-B94C25AF29CD}"/>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6;p27">
            <a:extLst>
              <a:ext uri="{FF2B5EF4-FFF2-40B4-BE49-F238E27FC236}">
                <a16:creationId xmlns:a16="http://schemas.microsoft.com/office/drawing/2014/main" id="{A215B600-F08D-C231-5604-BF7643938F71}"/>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7;p27">
            <a:extLst>
              <a:ext uri="{FF2B5EF4-FFF2-40B4-BE49-F238E27FC236}">
                <a16:creationId xmlns:a16="http://schemas.microsoft.com/office/drawing/2014/main" id="{ED7E19A9-FC26-6264-E45E-4A6AEC5E924B}"/>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8;p27">
            <a:extLst>
              <a:ext uri="{FF2B5EF4-FFF2-40B4-BE49-F238E27FC236}">
                <a16:creationId xmlns:a16="http://schemas.microsoft.com/office/drawing/2014/main" id="{51E5F03F-A7D7-3543-759A-0D6E1278D199}"/>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9;p27">
            <a:extLst>
              <a:ext uri="{FF2B5EF4-FFF2-40B4-BE49-F238E27FC236}">
                <a16:creationId xmlns:a16="http://schemas.microsoft.com/office/drawing/2014/main" id="{79806F50-1000-DA36-4F83-7D02FA08DC6C}"/>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0;p27">
            <a:extLst>
              <a:ext uri="{FF2B5EF4-FFF2-40B4-BE49-F238E27FC236}">
                <a16:creationId xmlns:a16="http://schemas.microsoft.com/office/drawing/2014/main" id="{5A7301AF-6404-61A2-105E-EF4F786DACF1}"/>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1;p27">
            <a:extLst>
              <a:ext uri="{FF2B5EF4-FFF2-40B4-BE49-F238E27FC236}">
                <a16:creationId xmlns:a16="http://schemas.microsoft.com/office/drawing/2014/main" id="{BE8212BD-0306-6024-E36E-9DF46B3E4C66}"/>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2;p27">
            <a:extLst>
              <a:ext uri="{FF2B5EF4-FFF2-40B4-BE49-F238E27FC236}">
                <a16:creationId xmlns:a16="http://schemas.microsoft.com/office/drawing/2014/main" id="{109BC985-D98B-7EE3-56D0-D2892E5F5953}"/>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52" name="Google Shape;243;p27">
            <a:extLst>
              <a:ext uri="{FF2B5EF4-FFF2-40B4-BE49-F238E27FC236}">
                <a16:creationId xmlns:a16="http://schemas.microsoft.com/office/drawing/2014/main" id="{62751CFD-8963-F068-924E-8EDEDD119D46}"/>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53" name="Google Shape;244;p27">
            <a:extLst>
              <a:ext uri="{FF2B5EF4-FFF2-40B4-BE49-F238E27FC236}">
                <a16:creationId xmlns:a16="http://schemas.microsoft.com/office/drawing/2014/main" id="{017FD03A-4E65-D474-1C32-C5BF872A8F2E}"/>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54" name="Google Shape;247;p27">
            <a:extLst>
              <a:ext uri="{FF2B5EF4-FFF2-40B4-BE49-F238E27FC236}">
                <a16:creationId xmlns:a16="http://schemas.microsoft.com/office/drawing/2014/main" id="{F95A6475-4201-3261-8957-1755360107B1}"/>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8;p27">
            <a:extLst>
              <a:ext uri="{FF2B5EF4-FFF2-40B4-BE49-F238E27FC236}">
                <a16:creationId xmlns:a16="http://schemas.microsoft.com/office/drawing/2014/main" id="{FB1CC69E-9AE1-5FAE-B0A1-EE117592BFD4}"/>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56" name="Google Shape;250;p27">
            <a:extLst>
              <a:ext uri="{FF2B5EF4-FFF2-40B4-BE49-F238E27FC236}">
                <a16:creationId xmlns:a16="http://schemas.microsoft.com/office/drawing/2014/main" id="{03EA5FCF-E186-6B92-092C-854370017979}"/>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57" name="Google Shape;250;p27">
            <a:extLst>
              <a:ext uri="{FF2B5EF4-FFF2-40B4-BE49-F238E27FC236}">
                <a16:creationId xmlns:a16="http://schemas.microsoft.com/office/drawing/2014/main" id="{26CCA178-D6A6-8ACD-6CD5-A63DD79A7047}"/>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58" name="Google Shape;225;p27">
            <a:extLst>
              <a:ext uri="{FF2B5EF4-FFF2-40B4-BE49-F238E27FC236}">
                <a16:creationId xmlns:a16="http://schemas.microsoft.com/office/drawing/2014/main" id="{A46B669E-C82B-FAC8-D59C-6F5993FE2E82}"/>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247;p27">
            <a:extLst>
              <a:ext uri="{FF2B5EF4-FFF2-40B4-BE49-F238E27FC236}">
                <a16:creationId xmlns:a16="http://schemas.microsoft.com/office/drawing/2014/main" id="{CB4B43ED-8E77-B507-016C-AA1BA4C2D00A}"/>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60" name="Graphic 410" descr="Back with solid fill">
            <a:hlinkClick r:id="rId3" action="ppaction://hlinksldjump"/>
            <a:extLst>
              <a:ext uri="{FF2B5EF4-FFF2-40B4-BE49-F238E27FC236}">
                <a16:creationId xmlns:a16="http://schemas.microsoft.com/office/drawing/2014/main" id="{6AD89E84-2A67-DE95-518B-D6587A51219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0113" y="-10583"/>
            <a:ext cx="393405" cy="393405"/>
          </a:xfrm>
          <a:prstGeom prst="rect">
            <a:avLst/>
          </a:prstGeom>
        </p:spPr>
      </p:pic>
      <p:sp>
        <p:nvSpPr>
          <p:cNvPr id="2" name="Rectangle: Rounded Corners 1">
            <a:extLst>
              <a:ext uri="{FF2B5EF4-FFF2-40B4-BE49-F238E27FC236}">
                <a16:creationId xmlns:a16="http://schemas.microsoft.com/office/drawing/2014/main" id="{1E10C458-1BD3-221A-8D9D-9A49DE3AAAF8}"/>
              </a:ext>
            </a:extLst>
          </p:cNvPr>
          <p:cNvSpPr/>
          <p:nvPr/>
        </p:nvSpPr>
        <p:spPr>
          <a:xfrm>
            <a:off x="1194524" y="2045585"/>
            <a:ext cx="6700420" cy="1584672"/>
          </a:xfrm>
          <a:prstGeom prst="roundRect">
            <a:avLst/>
          </a:prstGeom>
          <a:noFill/>
          <a:ln>
            <a:solidFill>
              <a:srgbClr val="FF7058"/>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19862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23"/>
        <p:cNvGrpSpPr/>
        <p:nvPr/>
      </p:nvGrpSpPr>
      <p:grpSpPr>
        <a:xfrm>
          <a:off x="0" y="0"/>
          <a:ext cx="0" cy="0"/>
          <a:chOff x="0" y="0"/>
          <a:chExt cx="0" cy="0"/>
        </a:xfrm>
      </p:grpSpPr>
      <p:sp>
        <p:nvSpPr>
          <p:cNvPr id="245" name="Google Shape;245;p27"/>
          <p:cNvSpPr txBox="1">
            <a:spLocks noGrp="1"/>
          </p:cNvSpPr>
          <p:nvPr>
            <p:ph type="body" idx="1"/>
          </p:nvPr>
        </p:nvSpPr>
        <p:spPr>
          <a:xfrm>
            <a:off x="271032" y="1277257"/>
            <a:ext cx="8601935" cy="3866243"/>
          </a:xfrm>
          <a:prstGeom prst="rect">
            <a:avLst/>
          </a:prstGeom>
        </p:spPr>
        <p:txBody>
          <a:bodyPr spcFirstLastPara="1" wrap="square" lIns="91425" tIns="91425" rIns="91425" bIns="91425" anchor="t" anchorCtr="0">
            <a:noAutofit/>
          </a:bodyPr>
          <a:lstStyle/>
          <a:p>
            <a:pPr marL="174625" indent="0">
              <a:lnSpc>
                <a:spcPct val="150000"/>
              </a:lnSpc>
              <a:buClrTx/>
              <a:buSzPct val="110000"/>
            </a:pPr>
            <a:r>
              <a:rPr lang="en-US" sz="2000" b="1" dirty="0">
                <a:solidFill>
                  <a:schemeClr val="lt1"/>
                </a:solidFill>
              </a:rPr>
              <a:t>Introduction to FreeBSD Evolution</a:t>
            </a:r>
          </a:p>
          <a:p>
            <a:pPr marL="174625" indent="0">
              <a:lnSpc>
                <a:spcPct val="150000"/>
              </a:lnSpc>
              <a:buClrTx/>
              <a:buSzPct val="110000"/>
            </a:pPr>
            <a:r>
              <a:rPr lang="en-US" sz="2000" b="1" dirty="0">
                <a:solidFill>
                  <a:schemeClr val="lt1"/>
                </a:solidFill>
              </a:rPr>
              <a:t>Kernal Definition and FreeBSD Facilities </a:t>
            </a:r>
          </a:p>
          <a:p>
            <a:pPr marL="174625" indent="0">
              <a:lnSpc>
                <a:spcPct val="150000"/>
              </a:lnSpc>
              <a:buClrTx/>
              <a:buSzPct val="110000"/>
            </a:pPr>
            <a:r>
              <a:rPr lang="en-US" sz="2000" b="1" dirty="0">
                <a:solidFill>
                  <a:schemeClr val="lt1"/>
                </a:solidFill>
              </a:rPr>
              <a:t>Kernal Organization and Services</a:t>
            </a:r>
          </a:p>
          <a:p>
            <a:pPr marL="174625" indent="0">
              <a:lnSpc>
                <a:spcPct val="150000"/>
              </a:lnSpc>
              <a:buClrTx/>
              <a:buSzPct val="110000"/>
            </a:pPr>
            <a:r>
              <a:rPr lang="en-US" sz="2000" b="1" dirty="0">
                <a:solidFill>
                  <a:schemeClr val="lt1"/>
                </a:solidFill>
              </a:rPr>
              <a:t>Process Management </a:t>
            </a:r>
          </a:p>
          <a:p>
            <a:pPr marL="174625" indent="0">
              <a:lnSpc>
                <a:spcPct val="150000"/>
              </a:lnSpc>
              <a:buClrTx/>
              <a:buSzPct val="110000"/>
            </a:pPr>
            <a:r>
              <a:rPr lang="en-US" sz="2000" b="1" dirty="0">
                <a:solidFill>
                  <a:schemeClr val="lt1"/>
                </a:solidFill>
              </a:rPr>
              <a:t>Memory Management</a:t>
            </a:r>
          </a:p>
          <a:p>
            <a:pPr marL="174625" indent="0">
              <a:lnSpc>
                <a:spcPct val="150000"/>
              </a:lnSpc>
              <a:buClrTx/>
              <a:buSzPct val="110000"/>
            </a:pPr>
            <a:r>
              <a:rPr lang="en-US" sz="2000" b="1" dirty="0">
                <a:solidFill>
                  <a:schemeClr val="lt1"/>
                </a:solidFill>
              </a:rPr>
              <a:t>Additional Points</a:t>
            </a:r>
            <a:endParaRPr lang="en-US" sz="2100" b="1" dirty="0">
              <a:solidFill>
                <a:schemeClr val="lt1"/>
              </a:solidFill>
            </a:endParaRPr>
          </a:p>
          <a:p>
            <a:pPr marL="174625" indent="0">
              <a:lnSpc>
                <a:spcPct val="150000"/>
              </a:lnSpc>
              <a:buClrTx/>
              <a:buSzPct val="110000"/>
            </a:pPr>
            <a:r>
              <a:rPr lang="en-US" sz="2000" b="1" dirty="0">
                <a:solidFill>
                  <a:schemeClr val="lt1"/>
                </a:solidFill>
              </a:rPr>
              <a:t>Questions?</a:t>
            </a:r>
          </a:p>
          <a:p>
            <a:pPr marL="174625" indent="0">
              <a:buClrTx/>
              <a:buSzPct val="110000"/>
            </a:pPr>
            <a:endParaRPr lang="en-US" sz="2000" b="1" dirty="0">
              <a:solidFill>
                <a:schemeClr val="lt1"/>
              </a:solidFill>
            </a:endParaRPr>
          </a:p>
        </p:txBody>
      </p:sp>
      <p:sp>
        <p:nvSpPr>
          <p:cNvPr id="246" name="Google Shape;246;p27"/>
          <p:cNvSpPr txBox="1">
            <a:spLocks noGrp="1"/>
          </p:cNvSpPr>
          <p:nvPr>
            <p:ph type="ctrTitle"/>
          </p:nvPr>
        </p:nvSpPr>
        <p:spPr>
          <a:xfrm>
            <a:off x="1754443" y="729957"/>
            <a:ext cx="4920476" cy="32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Contents of FreeBSD Presntation</a:t>
            </a:r>
            <a:endParaRPr dirty="0">
              <a:solidFill>
                <a:schemeClr val="lt1"/>
              </a:solidFill>
            </a:endParaRPr>
          </a:p>
        </p:txBody>
      </p:sp>
      <p:pic>
        <p:nvPicPr>
          <p:cNvPr id="2" name="Picture 1">
            <a:extLst>
              <a:ext uri="{FF2B5EF4-FFF2-40B4-BE49-F238E27FC236}">
                <a16:creationId xmlns:a16="http://schemas.microsoft.com/office/drawing/2014/main" id="{CDE4C87A-FBBA-5ACE-1816-F2ED3A68BBCF}"/>
              </a:ext>
            </a:extLst>
          </p:cNvPr>
          <p:cNvPicPr>
            <a:picLocks noChangeAspect="1"/>
          </p:cNvPicPr>
          <p:nvPr/>
        </p:nvPicPr>
        <p:blipFill>
          <a:blip r:embed="rId3"/>
          <a:stretch>
            <a:fillRect/>
          </a:stretch>
        </p:blipFill>
        <p:spPr>
          <a:xfrm>
            <a:off x="5095876" y="1277257"/>
            <a:ext cx="2882648" cy="297563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5" name="Google Shape;224;p27">
            <a:extLst>
              <a:ext uri="{FF2B5EF4-FFF2-40B4-BE49-F238E27FC236}">
                <a16:creationId xmlns:a16="http://schemas.microsoft.com/office/drawing/2014/main" id="{94C3DC4C-E76D-E056-CC5C-8C067D6CE282}"/>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25;p27">
            <a:extLst>
              <a:ext uri="{FF2B5EF4-FFF2-40B4-BE49-F238E27FC236}">
                <a16:creationId xmlns:a16="http://schemas.microsoft.com/office/drawing/2014/main" id="{D8D8428F-1E8A-17B3-ED65-1418EB7034CF}"/>
              </a:ext>
            </a:extLst>
          </p:cNvPr>
          <p:cNvSpPr/>
          <p:nvPr/>
        </p:nvSpPr>
        <p:spPr>
          <a:xfrm>
            <a:off x="-50" y="-1362"/>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26;p27">
            <a:extLst>
              <a:ext uri="{FF2B5EF4-FFF2-40B4-BE49-F238E27FC236}">
                <a16:creationId xmlns:a16="http://schemas.microsoft.com/office/drawing/2014/main" id="{5ECA703E-1CC5-2A56-FECF-24FE981C531B}"/>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27;p27">
            <a:extLst>
              <a:ext uri="{FF2B5EF4-FFF2-40B4-BE49-F238E27FC236}">
                <a16:creationId xmlns:a16="http://schemas.microsoft.com/office/drawing/2014/main" id="{D73C3C93-A540-DFF9-C9E3-3EC64136BD2E}"/>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28;p27">
            <a:extLst>
              <a:ext uri="{FF2B5EF4-FFF2-40B4-BE49-F238E27FC236}">
                <a16:creationId xmlns:a16="http://schemas.microsoft.com/office/drawing/2014/main" id="{B414BDEE-897C-AC2E-3D7A-569DF6D902D2}"/>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9;p27">
            <a:extLst>
              <a:ext uri="{FF2B5EF4-FFF2-40B4-BE49-F238E27FC236}">
                <a16:creationId xmlns:a16="http://schemas.microsoft.com/office/drawing/2014/main" id="{CC15A2A7-5952-FDE8-0698-DF45691F5BC2}"/>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30;p27">
            <a:extLst>
              <a:ext uri="{FF2B5EF4-FFF2-40B4-BE49-F238E27FC236}">
                <a16:creationId xmlns:a16="http://schemas.microsoft.com/office/drawing/2014/main" id="{D4476245-3F9F-C95C-AE56-288F8CB9CB20}"/>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31;p27">
            <a:extLst>
              <a:ext uri="{FF2B5EF4-FFF2-40B4-BE49-F238E27FC236}">
                <a16:creationId xmlns:a16="http://schemas.microsoft.com/office/drawing/2014/main" id="{FFB89FC5-5DC0-058E-593E-BF64E68AEBC9}"/>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2;p27">
            <a:extLst>
              <a:ext uri="{FF2B5EF4-FFF2-40B4-BE49-F238E27FC236}">
                <a16:creationId xmlns:a16="http://schemas.microsoft.com/office/drawing/2014/main" id="{18778329-90BC-8472-3BB4-72BB9BAB3983}"/>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44" name="Google Shape;243;p27">
            <a:extLst>
              <a:ext uri="{FF2B5EF4-FFF2-40B4-BE49-F238E27FC236}">
                <a16:creationId xmlns:a16="http://schemas.microsoft.com/office/drawing/2014/main" id="{DB42FD7D-1568-2D9A-2DA7-21B5E069ADA1}"/>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45" name="Google Shape;244;p27">
            <a:extLst>
              <a:ext uri="{FF2B5EF4-FFF2-40B4-BE49-F238E27FC236}">
                <a16:creationId xmlns:a16="http://schemas.microsoft.com/office/drawing/2014/main" id="{7A0D26A0-2758-366E-0917-83D8EED948FB}"/>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46" name="Google Shape;247;p27">
            <a:extLst>
              <a:ext uri="{FF2B5EF4-FFF2-40B4-BE49-F238E27FC236}">
                <a16:creationId xmlns:a16="http://schemas.microsoft.com/office/drawing/2014/main" id="{6603202E-6BFC-F6B0-B555-348A7D9C711E}"/>
              </a:ext>
            </a:extLst>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8;p27">
            <a:extLst>
              <a:ext uri="{FF2B5EF4-FFF2-40B4-BE49-F238E27FC236}">
                <a16:creationId xmlns:a16="http://schemas.microsoft.com/office/drawing/2014/main" id="{D83D91D9-3D4C-2843-7A43-163D84715082}"/>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pic>
        <p:nvPicPr>
          <p:cNvPr id="48" name="Picture 47">
            <a:extLst>
              <a:ext uri="{FF2B5EF4-FFF2-40B4-BE49-F238E27FC236}">
                <a16:creationId xmlns:a16="http://schemas.microsoft.com/office/drawing/2014/main" id="{0F9CDE9F-21B5-0B83-F26C-A0DF3476496B}"/>
              </a:ext>
            </a:extLst>
          </p:cNvPr>
          <p:cNvPicPr>
            <a:picLocks noChangeAspect="1"/>
          </p:cNvPicPr>
          <p:nvPr/>
        </p:nvPicPr>
        <p:blipFill>
          <a:blip r:embed="rId3"/>
          <a:stretch>
            <a:fillRect/>
          </a:stretch>
        </p:blipFill>
        <p:spPr>
          <a:xfrm>
            <a:off x="180307" y="11303"/>
            <a:ext cx="332368" cy="34309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9" name="Google Shape;250;p27">
            <a:extLst>
              <a:ext uri="{FF2B5EF4-FFF2-40B4-BE49-F238E27FC236}">
                <a16:creationId xmlns:a16="http://schemas.microsoft.com/office/drawing/2014/main" id="{B5765760-A334-F3F9-BFE0-4433DED77B69}"/>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50" name="Google Shape;250;p27">
            <a:extLst>
              <a:ext uri="{FF2B5EF4-FFF2-40B4-BE49-F238E27FC236}">
                <a16:creationId xmlns:a16="http://schemas.microsoft.com/office/drawing/2014/main" id="{F39D095D-8876-8821-6A29-A63FE5B18262}"/>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01598" y="611451"/>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194524" y="680318"/>
            <a:ext cx="3217456" cy="39070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dk1"/>
                </a:solidFill>
                <a:latin typeface="Abel" panose="02000506030000020004" pitchFamily="2" charset="0"/>
                <a:ea typeface="Abel"/>
                <a:cs typeface="Abel"/>
                <a:sym typeface="Abel"/>
              </a:rPr>
              <a:t>Kernel Organization in FreeBSD</a:t>
            </a:r>
            <a:endParaRPr lang="en-US" sz="1800" b="1" dirty="0">
              <a:solidFill>
                <a:schemeClr val="tx1"/>
              </a:solidFill>
              <a:latin typeface="Abel" panose="02000506030000020004" pitchFamily="2" charset="0"/>
            </a:endParaRPr>
          </a:p>
        </p:txBody>
      </p:sp>
      <p:sp>
        <p:nvSpPr>
          <p:cNvPr id="42" name="Google Shape;408;p28">
            <a:extLst>
              <a:ext uri="{FF2B5EF4-FFF2-40B4-BE49-F238E27FC236}">
                <a16:creationId xmlns:a16="http://schemas.microsoft.com/office/drawing/2014/main" id="{3A3392E1-E602-B8B2-FB86-27E31AA0652A}"/>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TextBox 14">
            <a:extLst>
              <a:ext uri="{FF2B5EF4-FFF2-40B4-BE49-F238E27FC236}">
                <a16:creationId xmlns:a16="http://schemas.microsoft.com/office/drawing/2014/main" id="{8E347918-A830-7BE5-6DAA-8DD58F303935}"/>
              </a:ext>
            </a:extLst>
          </p:cNvPr>
          <p:cNvSpPr txBox="1"/>
          <p:nvPr/>
        </p:nvSpPr>
        <p:spPr>
          <a:xfrm>
            <a:off x="445050" y="1165242"/>
            <a:ext cx="8253900" cy="3200876"/>
          </a:xfrm>
          <a:prstGeom prst="rect">
            <a:avLst/>
          </a:prstGeom>
          <a:noFill/>
        </p:spPr>
        <p:txBody>
          <a:bodyPr wrap="square" rtlCol="0">
            <a:spAutoFit/>
          </a:bodyPr>
          <a:lstStyle/>
          <a:p>
            <a:pPr algn="ctr"/>
            <a:r>
              <a:rPr lang="en-US" sz="1800" b="1" dirty="0">
                <a:latin typeface="Abel" panose="02000506030000020004" pitchFamily="2" charset="0"/>
                <a:ea typeface="ADLaM Display" panose="02010000000000000000" pitchFamily="2" charset="0"/>
                <a:cs typeface="ADLaM Display" panose="02010000000000000000" pitchFamily="2" charset="0"/>
              </a:rPr>
              <a:t>The FreeBSD kernel, at its core, manages hardware and serves as a platform </a:t>
            </a:r>
          </a:p>
          <a:p>
            <a:pPr algn="ctr"/>
            <a:r>
              <a:rPr lang="en-US" sz="1800" b="1" dirty="0">
                <a:latin typeface="Abel" panose="02000506030000020004" pitchFamily="2" charset="0"/>
                <a:ea typeface="ADLaM Display" panose="02010000000000000000" pitchFamily="2" charset="0"/>
                <a:cs typeface="ADLaM Display" panose="02010000000000000000" pitchFamily="2" charset="0"/>
              </a:rPr>
              <a:t>for applications. It is organized into several key components:</a:t>
            </a:r>
          </a:p>
          <a:p>
            <a:pPr algn="ctr"/>
            <a:r>
              <a:rPr lang="en-US" sz="1800" b="1" dirty="0">
                <a:latin typeface="Abel" panose="02000506030000020004" pitchFamily="2" charset="0"/>
                <a:ea typeface="ADLaM Display" panose="02010000000000000000" pitchFamily="2" charset="0"/>
                <a:cs typeface="ADLaM Display" panose="02010000000000000000" pitchFamily="2" charset="0"/>
              </a:rPr>
              <a:t>Basic Kernel Facilities: This includes managing timers, system clocks, descriptors, and processes.</a:t>
            </a:r>
          </a:p>
          <a:p>
            <a:pPr algn="ctr"/>
            <a:endParaRPr lang="en-US" sz="1800" b="1" dirty="0">
              <a:latin typeface="Abel" panose="02000506030000020004" pitchFamily="2" charset="0"/>
              <a:ea typeface="ADLaM Display" panose="02010000000000000000" pitchFamily="2" charset="0"/>
              <a:cs typeface="ADLaM Display" panose="02010000000000000000" pitchFamily="2" charset="0"/>
            </a:endParaRPr>
          </a:p>
          <a:p>
            <a:pPr marL="174625" indent="-114300">
              <a:buClr>
                <a:srgbClr val="C00000"/>
              </a:buClr>
              <a:buFont typeface="+mj-lt"/>
              <a:buAutoNum type="arabicPeriod"/>
            </a:pPr>
            <a:r>
              <a:rPr lang="en-US" b="1" dirty="0">
                <a:solidFill>
                  <a:srgbClr val="C00000"/>
                </a:solidFill>
                <a:latin typeface="Abel" panose="02000506030000020004" pitchFamily="2" charset="0"/>
                <a:ea typeface="ADLaM Display" panose="02010000000000000000" pitchFamily="2" charset="0"/>
                <a:cs typeface="ADLaM Display" panose="02010000000000000000" pitchFamily="2" charset="0"/>
              </a:rPr>
              <a:t>Security Features: </a:t>
            </a:r>
            <a:r>
              <a:rPr lang="en-US" b="1" dirty="0">
                <a:solidFill>
                  <a:schemeClr val="bg1"/>
                </a:solidFill>
                <a:latin typeface="Abel" panose="02000506030000020004" pitchFamily="2" charset="0"/>
                <a:ea typeface="ADLaM Display" panose="02010000000000000000" pitchFamily="2" charset="0"/>
                <a:cs typeface="ADLaM Display" panose="02010000000000000000" pitchFamily="2" charset="0"/>
              </a:rPr>
              <a:t>Encompassing conventional UNIX security models, as well as additional features like sandboxing, virtualization, event auditing, and cryptographic services.</a:t>
            </a:r>
          </a:p>
          <a:p>
            <a:pPr marL="174625" indent="-114300">
              <a:buClr>
                <a:srgbClr val="C00000"/>
              </a:buClr>
              <a:buFont typeface="+mj-lt"/>
              <a:buAutoNum type="arabicPeriod"/>
            </a:pPr>
            <a:r>
              <a:rPr lang="en-US" b="1" dirty="0">
                <a:solidFill>
                  <a:srgbClr val="C00000"/>
                </a:solidFill>
                <a:latin typeface="Abel" panose="02000506030000020004" pitchFamily="2" charset="0"/>
                <a:ea typeface="ADLaM Display" panose="02010000000000000000" pitchFamily="2" charset="0"/>
                <a:cs typeface="ADLaM Display" panose="02010000000000000000" pitchFamily="2" charset="0"/>
              </a:rPr>
              <a:t>Memory Management Support: </a:t>
            </a:r>
            <a:r>
              <a:rPr lang="en-US" b="1" dirty="0">
                <a:solidFill>
                  <a:schemeClr val="bg1"/>
                </a:solidFill>
                <a:latin typeface="Abel" panose="02000506030000020004" pitchFamily="2" charset="0"/>
                <a:ea typeface="ADLaM Display" panose="02010000000000000000" pitchFamily="2" charset="0"/>
                <a:cs typeface="ADLaM Display" panose="02010000000000000000" pitchFamily="2" charset="0"/>
              </a:rPr>
              <a:t>Involving paging and swapping.</a:t>
            </a:r>
          </a:p>
          <a:p>
            <a:pPr marL="174625" indent="-114300">
              <a:buClr>
                <a:srgbClr val="C00000"/>
              </a:buClr>
              <a:buFont typeface="+mj-lt"/>
              <a:buAutoNum type="arabicPeriod"/>
            </a:pPr>
            <a:r>
              <a:rPr lang="en-US" b="1" dirty="0">
                <a:solidFill>
                  <a:srgbClr val="C00000"/>
                </a:solidFill>
                <a:latin typeface="Abel" panose="02000506030000020004" pitchFamily="2" charset="0"/>
                <a:ea typeface="ADLaM Display" panose="02010000000000000000" pitchFamily="2" charset="0"/>
                <a:cs typeface="ADLaM Display" panose="02010000000000000000" pitchFamily="2" charset="0"/>
              </a:rPr>
              <a:t>Generic System Interfaces: </a:t>
            </a:r>
            <a:r>
              <a:rPr lang="en-US" b="1" dirty="0">
                <a:solidFill>
                  <a:schemeClr val="bg1"/>
                </a:solidFill>
                <a:latin typeface="Abel" panose="02000506030000020004" pitchFamily="2" charset="0"/>
                <a:ea typeface="ADLaM Display" panose="02010000000000000000" pitchFamily="2" charset="0"/>
                <a:cs typeface="ADLaM Display" panose="02010000000000000000" pitchFamily="2" charset="0"/>
              </a:rPr>
              <a:t>Handling I/O, control, and multiplexing operations on descriptors.</a:t>
            </a:r>
          </a:p>
          <a:p>
            <a:pPr marL="174625" indent="-114300">
              <a:buClr>
                <a:srgbClr val="C00000"/>
              </a:buClr>
              <a:buFont typeface="+mj-lt"/>
              <a:buAutoNum type="arabicPeriod"/>
            </a:pPr>
            <a:r>
              <a:rPr lang="en-US" b="1" dirty="0">
                <a:solidFill>
                  <a:srgbClr val="C00000"/>
                </a:solidFill>
                <a:latin typeface="Abel" panose="02000506030000020004" pitchFamily="2" charset="0"/>
                <a:ea typeface="ADLaM Display" panose="02010000000000000000" pitchFamily="2" charset="0"/>
                <a:cs typeface="ADLaM Display" panose="02010000000000000000" pitchFamily="2" charset="0"/>
              </a:rPr>
              <a:t>Filesystems: </a:t>
            </a:r>
            <a:r>
              <a:rPr lang="en-US" b="1" dirty="0">
                <a:solidFill>
                  <a:schemeClr val="bg1"/>
                </a:solidFill>
                <a:latin typeface="Abel" panose="02000506030000020004" pitchFamily="2" charset="0"/>
                <a:ea typeface="ADLaM Display" panose="02010000000000000000" pitchFamily="2" charset="0"/>
                <a:cs typeface="ADLaM Display" panose="02010000000000000000" pitchFamily="2" charset="0"/>
              </a:rPr>
              <a:t>Managing files, directories, pathname translation, file locking, and I/O buffer.</a:t>
            </a:r>
          </a:p>
          <a:p>
            <a:pPr marL="174625" indent="-114300">
              <a:buClr>
                <a:srgbClr val="C00000"/>
              </a:buClr>
              <a:buFont typeface="+mj-lt"/>
              <a:buAutoNum type="arabicPeriod"/>
            </a:pPr>
            <a:r>
              <a:rPr lang="en-US" b="1" dirty="0">
                <a:solidFill>
                  <a:srgbClr val="C00000"/>
                </a:solidFill>
                <a:latin typeface="Abel" panose="02000506030000020004" pitchFamily="2" charset="0"/>
                <a:ea typeface="ADLaM Display" panose="02010000000000000000" pitchFamily="2" charset="0"/>
                <a:cs typeface="ADLaM Display" panose="02010000000000000000" pitchFamily="2" charset="0"/>
              </a:rPr>
              <a:t>Terminal Handling Support</a:t>
            </a:r>
            <a:r>
              <a:rPr lang="en-US" b="1" dirty="0">
                <a:solidFill>
                  <a:schemeClr val="bg1"/>
                </a:solidFill>
                <a:latin typeface="Abel" panose="02000506030000020004" pitchFamily="2" charset="0"/>
                <a:ea typeface="ADLaM Display" panose="02010000000000000000" pitchFamily="2" charset="0"/>
                <a:cs typeface="ADLaM Display" panose="02010000000000000000" pitchFamily="2" charset="0"/>
              </a:rPr>
              <a:t>: Covering pseudo-terminal interface and terminal line disciplines.</a:t>
            </a:r>
          </a:p>
          <a:p>
            <a:pPr marL="174625" indent="-114300">
              <a:buClr>
                <a:srgbClr val="C00000"/>
              </a:buClr>
              <a:buFont typeface="+mj-lt"/>
              <a:buAutoNum type="arabicPeriod"/>
            </a:pPr>
            <a:r>
              <a:rPr lang="en-US" b="1" dirty="0" err="1">
                <a:solidFill>
                  <a:srgbClr val="C00000"/>
                </a:solidFill>
                <a:latin typeface="Abel" panose="02000506030000020004" pitchFamily="2" charset="0"/>
                <a:ea typeface="ADLaM Display" panose="02010000000000000000" pitchFamily="2" charset="0"/>
                <a:cs typeface="ADLaM Display" panose="02010000000000000000" pitchFamily="2" charset="0"/>
              </a:rPr>
              <a:t>Interprocess</a:t>
            </a:r>
            <a:r>
              <a:rPr lang="en-US" b="1" dirty="0">
                <a:solidFill>
                  <a:srgbClr val="C00000"/>
                </a:solidFill>
                <a:latin typeface="Abel" panose="02000506030000020004" pitchFamily="2" charset="0"/>
                <a:ea typeface="ADLaM Display" panose="02010000000000000000" pitchFamily="2" charset="0"/>
                <a:cs typeface="ADLaM Display" panose="02010000000000000000" pitchFamily="2" charset="0"/>
              </a:rPr>
              <a:t>-Communication Facilities: </a:t>
            </a:r>
            <a:r>
              <a:rPr lang="en-US" b="1" dirty="0">
                <a:solidFill>
                  <a:schemeClr val="bg1"/>
                </a:solidFill>
                <a:latin typeface="Abel" panose="02000506030000020004" pitchFamily="2" charset="0"/>
                <a:ea typeface="ADLaM Display" panose="02010000000000000000" pitchFamily="2" charset="0"/>
                <a:cs typeface="ADLaM Display" panose="02010000000000000000" pitchFamily="2" charset="0"/>
              </a:rPr>
              <a:t>Primarily, sockets.</a:t>
            </a:r>
          </a:p>
          <a:p>
            <a:pPr marL="174625" indent="-114300">
              <a:buClr>
                <a:srgbClr val="C00000"/>
              </a:buClr>
              <a:buFont typeface="+mj-lt"/>
              <a:buAutoNum type="arabicPeriod"/>
            </a:pPr>
            <a:r>
              <a:rPr lang="en-US" b="1" dirty="0">
                <a:solidFill>
                  <a:srgbClr val="C00000"/>
                </a:solidFill>
                <a:latin typeface="Abel" panose="02000506030000020004" pitchFamily="2" charset="0"/>
                <a:ea typeface="ADLaM Display" panose="02010000000000000000" pitchFamily="2" charset="0"/>
                <a:cs typeface="ADLaM Display" panose="02010000000000000000" pitchFamily="2" charset="0"/>
              </a:rPr>
              <a:t>Network Communication Support: </a:t>
            </a:r>
            <a:r>
              <a:rPr lang="en-US" b="1" dirty="0">
                <a:solidFill>
                  <a:schemeClr val="bg1"/>
                </a:solidFill>
                <a:latin typeface="Abel" panose="02000506030000020004" pitchFamily="2" charset="0"/>
                <a:ea typeface="ADLaM Display" panose="02010000000000000000" pitchFamily="2" charset="0"/>
                <a:cs typeface="ADLaM Display" panose="02010000000000000000" pitchFamily="2" charset="0"/>
              </a:rPr>
              <a:t>Involving communication protocols and generic network facilities like routing.</a:t>
            </a:r>
            <a:endParaRPr lang="en-US" sz="1800" b="1" dirty="0">
              <a:solidFill>
                <a:schemeClr val="bg1"/>
              </a:solidFill>
              <a:latin typeface="Abel" panose="02000506030000020004" pitchFamily="2" charset="0"/>
              <a:ea typeface="ADLaM Display" panose="02010000000000000000" pitchFamily="2" charset="0"/>
              <a:cs typeface="ADLaM Display" panose="02010000000000000000" pitchFamily="2" charset="0"/>
            </a:endParaRPr>
          </a:p>
        </p:txBody>
      </p:sp>
      <p:sp>
        <p:nvSpPr>
          <p:cNvPr id="13" name="Google Shape;224;p27">
            <a:extLst>
              <a:ext uri="{FF2B5EF4-FFF2-40B4-BE49-F238E27FC236}">
                <a16:creationId xmlns:a16="http://schemas.microsoft.com/office/drawing/2014/main" id="{E7430984-642F-8588-5835-F100C7360B7B}"/>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5;p27">
            <a:extLst>
              <a:ext uri="{FF2B5EF4-FFF2-40B4-BE49-F238E27FC236}">
                <a16:creationId xmlns:a16="http://schemas.microsoft.com/office/drawing/2014/main" id="{4477C0D9-BD4F-2859-AA55-5A8E894F8584}"/>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6;p27">
            <a:extLst>
              <a:ext uri="{FF2B5EF4-FFF2-40B4-BE49-F238E27FC236}">
                <a16:creationId xmlns:a16="http://schemas.microsoft.com/office/drawing/2014/main" id="{7248711C-6477-718C-D152-8D0C787B3580}"/>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7;p27">
            <a:extLst>
              <a:ext uri="{FF2B5EF4-FFF2-40B4-BE49-F238E27FC236}">
                <a16:creationId xmlns:a16="http://schemas.microsoft.com/office/drawing/2014/main" id="{315571F7-B535-21A8-987D-AD6CDD4B84D1}"/>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8;p27">
            <a:extLst>
              <a:ext uri="{FF2B5EF4-FFF2-40B4-BE49-F238E27FC236}">
                <a16:creationId xmlns:a16="http://schemas.microsoft.com/office/drawing/2014/main" id="{FEFD5F57-31FE-C47A-98CB-6E9CB3992A3D}"/>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9;p27">
            <a:extLst>
              <a:ext uri="{FF2B5EF4-FFF2-40B4-BE49-F238E27FC236}">
                <a16:creationId xmlns:a16="http://schemas.microsoft.com/office/drawing/2014/main" id="{2158BCD0-5A89-ED1E-3054-5B0A2C5D07C1}"/>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0;p27">
            <a:extLst>
              <a:ext uri="{FF2B5EF4-FFF2-40B4-BE49-F238E27FC236}">
                <a16:creationId xmlns:a16="http://schemas.microsoft.com/office/drawing/2014/main" id="{18B3C264-42F2-12A0-C793-F2B750EB3253}"/>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1;p27">
            <a:extLst>
              <a:ext uri="{FF2B5EF4-FFF2-40B4-BE49-F238E27FC236}">
                <a16:creationId xmlns:a16="http://schemas.microsoft.com/office/drawing/2014/main" id="{B9BDFD33-6B8C-4C04-E788-5532555C492B}"/>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2;p27">
            <a:extLst>
              <a:ext uri="{FF2B5EF4-FFF2-40B4-BE49-F238E27FC236}">
                <a16:creationId xmlns:a16="http://schemas.microsoft.com/office/drawing/2014/main" id="{92117E68-3CD1-0430-C42B-2863A85C5F10}"/>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3" name="Google Shape;243;p27">
            <a:extLst>
              <a:ext uri="{FF2B5EF4-FFF2-40B4-BE49-F238E27FC236}">
                <a16:creationId xmlns:a16="http://schemas.microsoft.com/office/drawing/2014/main" id="{2948159A-0CAA-AD8E-5813-087F8BFB450B}"/>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24" name="Google Shape;244;p27">
            <a:extLst>
              <a:ext uri="{FF2B5EF4-FFF2-40B4-BE49-F238E27FC236}">
                <a16:creationId xmlns:a16="http://schemas.microsoft.com/office/drawing/2014/main" id="{501FF3A3-95B5-8841-85D5-BD4EE68A4630}"/>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25" name="Google Shape;247;p27">
            <a:extLst>
              <a:ext uri="{FF2B5EF4-FFF2-40B4-BE49-F238E27FC236}">
                <a16:creationId xmlns:a16="http://schemas.microsoft.com/office/drawing/2014/main" id="{290B7FFF-DB5E-9851-5119-CA4136485A49}"/>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8;p27">
            <a:extLst>
              <a:ext uri="{FF2B5EF4-FFF2-40B4-BE49-F238E27FC236}">
                <a16:creationId xmlns:a16="http://schemas.microsoft.com/office/drawing/2014/main" id="{C0E6424A-63CF-605F-78EE-3B5013562BCE}"/>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27" name="Google Shape;250;p27">
            <a:extLst>
              <a:ext uri="{FF2B5EF4-FFF2-40B4-BE49-F238E27FC236}">
                <a16:creationId xmlns:a16="http://schemas.microsoft.com/office/drawing/2014/main" id="{AAA89CFA-AEC9-B22A-995A-CCC504755A63}"/>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28" name="Graphic 27" descr="Back with solid fill">
            <a:hlinkClick r:id="rId3" action="ppaction://hlinksldjump"/>
            <a:extLst>
              <a:ext uri="{FF2B5EF4-FFF2-40B4-BE49-F238E27FC236}">
                <a16:creationId xmlns:a16="http://schemas.microsoft.com/office/drawing/2014/main" id="{8580AA4F-15C1-F8E2-56D2-9AA406A7C8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
        <p:nvSpPr>
          <p:cNvPr id="44" name="Google Shape;224;p27">
            <a:extLst>
              <a:ext uri="{FF2B5EF4-FFF2-40B4-BE49-F238E27FC236}">
                <a16:creationId xmlns:a16="http://schemas.microsoft.com/office/drawing/2014/main" id="{4BB6FCB6-0934-5910-1742-B94C25AF29CD}"/>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6;p27">
            <a:extLst>
              <a:ext uri="{FF2B5EF4-FFF2-40B4-BE49-F238E27FC236}">
                <a16:creationId xmlns:a16="http://schemas.microsoft.com/office/drawing/2014/main" id="{A215B600-F08D-C231-5604-BF7643938F71}"/>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7;p27">
            <a:extLst>
              <a:ext uri="{FF2B5EF4-FFF2-40B4-BE49-F238E27FC236}">
                <a16:creationId xmlns:a16="http://schemas.microsoft.com/office/drawing/2014/main" id="{ED7E19A9-FC26-6264-E45E-4A6AEC5E924B}"/>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8;p27">
            <a:extLst>
              <a:ext uri="{FF2B5EF4-FFF2-40B4-BE49-F238E27FC236}">
                <a16:creationId xmlns:a16="http://schemas.microsoft.com/office/drawing/2014/main" id="{51E5F03F-A7D7-3543-759A-0D6E1278D199}"/>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9;p27">
            <a:extLst>
              <a:ext uri="{FF2B5EF4-FFF2-40B4-BE49-F238E27FC236}">
                <a16:creationId xmlns:a16="http://schemas.microsoft.com/office/drawing/2014/main" id="{79806F50-1000-DA36-4F83-7D02FA08DC6C}"/>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0;p27">
            <a:extLst>
              <a:ext uri="{FF2B5EF4-FFF2-40B4-BE49-F238E27FC236}">
                <a16:creationId xmlns:a16="http://schemas.microsoft.com/office/drawing/2014/main" id="{5A7301AF-6404-61A2-105E-EF4F786DACF1}"/>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1;p27">
            <a:extLst>
              <a:ext uri="{FF2B5EF4-FFF2-40B4-BE49-F238E27FC236}">
                <a16:creationId xmlns:a16="http://schemas.microsoft.com/office/drawing/2014/main" id="{BE8212BD-0306-6024-E36E-9DF46B3E4C66}"/>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2;p27">
            <a:extLst>
              <a:ext uri="{FF2B5EF4-FFF2-40B4-BE49-F238E27FC236}">
                <a16:creationId xmlns:a16="http://schemas.microsoft.com/office/drawing/2014/main" id="{109BC985-D98B-7EE3-56D0-D2892E5F5953}"/>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52" name="Google Shape;243;p27">
            <a:extLst>
              <a:ext uri="{FF2B5EF4-FFF2-40B4-BE49-F238E27FC236}">
                <a16:creationId xmlns:a16="http://schemas.microsoft.com/office/drawing/2014/main" id="{62751CFD-8963-F068-924E-8EDEDD119D46}"/>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53" name="Google Shape;244;p27">
            <a:extLst>
              <a:ext uri="{FF2B5EF4-FFF2-40B4-BE49-F238E27FC236}">
                <a16:creationId xmlns:a16="http://schemas.microsoft.com/office/drawing/2014/main" id="{017FD03A-4E65-D474-1C32-C5BF872A8F2E}"/>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54" name="Google Shape;247;p27">
            <a:extLst>
              <a:ext uri="{FF2B5EF4-FFF2-40B4-BE49-F238E27FC236}">
                <a16:creationId xmlns:a16="http://schemas.microsoft.com/office/drawing/2014/main" id="{F95A6475-4201-3261-8957-1755360107B1}"/>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8;p27">
            <a:extLst>
              <a:ext uri="{FF2B5EF4-FFF2-40B4-BE49-F238E27FC236}">
                <a16:creationId xmlns:a16="http://schemas.microsoft.com/office/drawing/2014/main" id="{FB1CC69E-9AE1-5FAE-B0A1-EE117592BFD4}"/>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56" name="Google Shape;250;p27">
            <a:extLst>
              <a:ext uri="{FF2B5EF4-FFF2-40B4-BE49-F238E27FC236}">
                <a16:creationId xmlns:a16="http://schemas.microsoft.com/office/drawing/2014/main" id="{03EA5FCF-E186-6B92-092C-854370017979}"/>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57" name="Google Shape;250;p27">
            <a:extLst>
              <a:ext uri="{FF2B5EF4-FFF2-40B4-BE49-F238E27FC236}">
                <a16:creationId xmlns:a16="http://schemas.microsoft.com/office/drawing/2014/main" id="{26CCA178-D6A6-8ACD-6CD5-A63DD79A7047}"/>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58" name="Google Shape;225;p27">
            <a:extLst>
              <a:ext uri="{FF2B5EF4-FFF2-40B4-BE49-F238E27FC236}">
                <a16:creationId xmlns:a16="http://schemas.microsoft.com/office/drawing/2014/main" id="{A46B669E-C82B-FAC8-D59C-6F5993FE2E82}"/>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247;p27">
            <a:extLst>
              <a:ext uri="{FF2B5EF4-FFF2-40B4-BE49-F238E27FC236}">
                <a16:creationId xmlns:a16="http://schemas.microsoft.com/office/drawing/2014/main" id="{CB4B43ED-8E77-B507-016C-AA1BA4C2D00A}"/>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60" name="Graphic 410" descr="Back with solid fill">
            <a:hlinkClick r:id="rId3" action="ppaction://hlinksldjump"/>
            <a:extLst>
              <a:ext uri="{FF2B5EF4-FFF2-40B4-BE49-F238E27FC236}">
                <a16:creationId xmlns:a16="http://schemas.microsoft.com/office/drawing/2014/main" id="{6AD89E84-2A67-DE95-518B-D6587A51219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0113" y="-10583"/>
            <a:ext cx="393405" cy="393405"/>
          </a:xfrm>
          <a:prstGeom prst="rect">
            <a:avLst/>
          </a:prstGeom>
        </p:spPr>
      </p:pic>
      <p:sp>
        <p:nvSpPr>
          <p:cNvPr id="4" name="Rectangle: Rounded Corners 3">
            <a:extLst>
              <a:ext uri="{FF2B5EF4-FFF2-40B4-BE49-F238E27FC236}">
                <a16:creationId xmlns:a16="http://schemas.microsoft.com/office/drawing/2014/main" id="{F44FC1A1-96D9-9EB4-1851-3C19D5B2F8C5}"/>
              </a:ext>
            </a:extLst>
          </p:cNvPr>
          <p:cNvSpPr/>
          <p:nvPr/>
        </p:nvSpPr>
        <p:spPr>
          <a:xfrm>
            <a:off x="488502" y="2571750"/>
            <a:ext cx="8106858" cy="1794368"/>
          </a:xfrm>
          <a:prstGeom prst="roundRect">
            <a:avLst>
              <a:gd name="adj" fmla="val 7324"/>
            </a:avLst>
          </a:prstGeom>
          <a:noFill/>
          <a:ln>
            <a:solidFill>
              <a:srgbClr val="FF7058"/>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5450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01598" y="611451"/>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194524" y="680318"/>
            <a:ext cx="3217456" cy="39070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dk1"/>
                </a:solidFill>
                <a:latin typeface="Abel" panose="02000506030000020004" pitchFamily="2" charset="0"/>
                <a:ea typeface="Abel"/>
                <a:cs typeface="Abel"/>
                <a:sym typeface="Abel"/>
              </a:rPr>
              <a:t>Kernel Organization in FreeBSD</a:t>
            </a:r>
            <a:endParaRPr lang="en-US" sz="1800" b="1" dirty="0">
              <a:solidFill>
                <a:schemeClr val="tx1"/>
              </a:solidFill>
              <a:latin typeface="Abel" panose="02000506030000020004" pitchFamily="2" charset="0"/>
            </a:endParaRPr>
          </a:p>
        </p:txBody>
      </p:sp>
      <p:sp>
        <p:nvSpPr>
          <p:cNvPr id="15" name="TextBox 14">
            <a:extLst>
              <a:ext uri="{FF2B5EF4-FFF2-40B4-BE49-F238E27FC236}">
                <a16:creationId xmlns:a16="http://schemas.microsoft.com/office/drawing/2014/main" id="{8E347918-A830-7BE5-6DAA-8DD58F303935}"/>
              </a:ext>
            </a:extLst>
          </p:cNvPr>
          <p:cNvSpPr txBox="1"/>
          <p:nvPr/>
        </p:nvSpPr>
        <p:spPr>
          <a:xfrm>
            <a:off x="445050" y="1165242"/>
            <a:ext cx="8253900" cy="3416320"/>
          </a:xfrm>
          <a:prstGeom prst="rect">
            <a:avLst/>
          </a:prstGeom>
          <a:noFill/>
        </p:spPr>
        <p:txBody>
          <a:bodyPr wrap="square" rtlCol="0">
            <a:spAutoFit/>
          </a:bodyPr>
          <a:lstStyle/>
          <a:p>
            <a:pPr algn="ctr"/>
            <a:r>
              <a:rPr lang="en-US" sz="1800" b="1" dirty="0">
                <a:latin typeface="Abel" panose="02000506030000020004" pitchFamily="2" charset="0"/>
                <a:ea typeface="ADLaM Display" panose="02010000000000000000" pitchFamily="2" charset="0"/>
                <a:cs typeface="ADLaM Display" panose="02010000000000000000" pitchFamily="2" charset="0"/>
              </a:rPr>
              <a:t>The kernel, being the OS core, must be adaptable to various hardware architectures. To achieve this, machine-dependent aspects are separated, including:</a:t>
            </a:r>
          </a:p>
          <a:p>
            <a:pPr algn="ctr"/>
            <a:endParaRPr lang="en-US" sz="1800" b="1" dirty="0">
              <a:solidFill>
                <a:srgbClr val="C00000"/>
              </a:solidFill>
              <a:latin typeface="Abel" panose="02000506030000020004" pitchFamily="2" charset="0"/>
              <a:ea typeface="ADLaM Display" panose="02010000000000000000" pitchFamily="2" charset="0"/>
              <a:cs typeface="ADLaM Display" panose="02010000000000000000" pitchFamily="2" charset="0"/>
            </a:endParaRPr>
          </a:p>
          <a:p>
            <a:pPr marL="228600" indent="-228600" algn="l">
              <a:buClr>
                <a:srgbClr val="C00000"/>
              </a:buClr>
              <a:buFont typeface="+mj-lt"/>
              <a:buAutoNum type="arabicPeriod"/>
            </a:pPr>
            <a:r>
              <a:rPr lang="en-US" sz="1600" b="1" i="0" dirty="0">
                <a:solidFill>
                  <a:srgbClr val="C00000"/>
                </a:solidFill>
                <a:effectLst/>
                <a:latin typeface="Abel" panose="02000506030000020004" pitchFamily="2" charset="0"/>
              </a:rPr>
              <a:t>Low-Level System Startup Actions:</a:t>
            </a:r>
            <a:r>
              <a:rPr lang="en-US" sz="1600" b="0" i="0" dirty="0">
                <a:solidFill>
                  <a:srgbClr val="C00000"/>
                </a:solidFill>
                <a:effectLst/>
                <a:latin typeface="Abel" panose="02000506030000020004" pitchFamily="2" charset="0"/>
              </a:rPr>
              <a:t> </a:t>
            </a:r>
            <a:r>
              <a:rPr lang="en-US" sz="1600" b="0" i="0" dirty="0">
                <a:solidFill>
                  <a:schemeClr val="bg1"/>
                </a:solidFill>
                <a:effectLst/>
                <a:latin typeface="Abel" panose="02000506030000020004" pitchFamily="2" charset="0"/>
              </a:rPr>
              <a:t>Initializing the CPU, setting up the memory management unit, </a:t>
            </a:r>
          </a:p>
          <a:p>
            <a:pPr algn="l">
              <a:buClr>
                <a:srgbClr val="C00000"/>
              </a:buClr>
            </a:pPr>
            <a:r>
              <a:rPr lang="en-US" sz="1600" b="0" i="0" dirty="0">
                <a:solidFill>
                  <a:schemeClr val="bg1"/>
                </a:solidFill>
                <a:effectLst/>
                <a:latin typeface="Abel" panose="02000506030000020004" pitchFamily="2" charset="0"/>
              </a:rPr>
              <a:t>and configuring the interrupt controller.</a:t>
            </a:r>
          </a:p>
          <a:p>
            <a:pPr marL="228600" indent="-228600" algn="l">
              <a:buClr>
                <a:srgbClr val="C00000"/>
              </a:buClr>
              <a:buFont typeface="+mj-lt"/>
              <a:buAutoNum type="arabicPeriod"/>
            </a:pPr>
            <a:r>
              <a:rPr lang="en-US" sz="1600" b="1" i="0" dirty="0">
                <a:solidFill>
                  <a:srgbClr val="C00000"/>
                </a:solidFill>
                <a:effectLst/>
                <a:latin typeface="Abel" panose="02000506030000020004" pitchFamily="2" charset="0"/>
              </a:rPr>
              <a:t>Trap and Fault Handling:</a:t>
            </a:r>
            <a:r>
              <a:rPr lang="en-US" sz="1600" b="0" i="0" dirty="0">
                <a:solidFill>
                  <a:srgbClr val="C00000"/>
                </a:solidFill>
                <a:effectLst/>
                <a:latin typeface="Abel" panose="02000506030000020004" pitchFamily="2" charset="0"/>
              </a:rPr>
              <a:t> </a:t>
            </a:r>
            <a:r>
              <a:rPr lang="en-US" sz="1600" b="0" i="0" dirty="0">
                <a:solidFill>
                  <a:schemeClr val="bg1"/>
                </a:solidFill>
                <a:effectLst/>
                <a:latin typeface="Abel" panose="02000506030000020004" pitchFamily="2" charset="0"/>
              </a:rPr>
              <a:t>Managing errors such as divide-by-zero, page faults, and illegal instructions</a:t>
            </a:r>
            <a:r>
              <a:rPr lang="en-US" sz="1600" b="0" i="0" dirty="0">
                <a:solidFill>
                  <a:srgbClr val="C00000"/>
                </a:solidFill>
                <a:effectLst/>
                <a:latin typeface="Abel" panose="02000506030000020004" pitchFamily="2" charset="0"/>
              </a:rPr>
              <a:t>.</a:t>
            </a:r>
          </a:p>
          <a:p>
            <a:pPr marL="228600" indent="-228600" algn="l">
              <a:buClr>
                <a:srgbClr val="C00000"/>
              </a:buClr>
              <a:buFont typeface="+mj-lt"/>
              <a:buAutoNum type="arabicPeriod"/>
            </a:pPr>
            <a:r>
              <a:rPr lang="en-US" sz="1600" b="1" i="0" dirty="0">
                <a:solidFill>
                  <a:srgbClr val="C00000"/>
                </a:solidFill>
                <a:effectLst/>
                <a:latin typeface="Abel" panose="02000506030000020004" pitchFamily="2" charset="0"/>
              </a:rPr>
              <a:t>Process Run-Time Context Manipulation:</a:t>
            </a:r>
            <a:r>
              <a:rPr lang="en-US" sz="1600" b="0" i="0" dirty="0">
                <a:solidFill>
                  <a:srgbClr val="C00000"/>
                </a:solidFill>
                <a:effectLst/>
                <a:latin typeface="Abel" panose="02000506030000020004" pitchFamily="2" charset="0"/>
              </a:rPr>
              <a:t> </a:t>
            </a:r>
            <a:r>
              <a:rPr lang="en-US" sz="1600" b="0" i="0" dirty="0">
                <a:solidFill>
                  <a:schemeClr val="bg1"/>
                </a:solidFill>
                <a:effectLst/>
                <a:latin typeface="Abel" panose="02000506030000020004" pitchFamily="2" charset="0"/>
              </a:rPr>
              <a:t>Involving switching between processes, saving and restoring process state, and managing process memory</a:t>
            </a:r>
            <a:r>
              <a:rPr lang="en-US" sz="1600" b="0" i="0" dirty="0">
                <a:solidFill>
                  <a:srgbClr val="C00000"/>
                </a:solidFill>
                <a:effectLst/>
                <a:latin typeface="Abel" panose="02000506030000020004" pitchFamily="2" charset="0"/>
              </a:rPr>
              <a:t>.</a:t>
            </a:r>
          </a:p>
          <a:p>
            <a:pPr marL="228600" indent="-228600" algn="l">
              <a:buClr>
                <a:srgbClr val="C00000"/>
              </a:buClr>
              <a:buFont typeface="+mj-lt"/>
              <a:buAutoNum type="arabicPeriod"/>
            </a:pPr>
            <a:r>
              <a:rPr lang="en-US" sz="1600" b="1" i="0" dirty="0">
                <a:solidFill>
                  <a:srgbClr val="C00000"/>
                </a:solidFill>
                <a:effectLst/>
                <a:latin typeface="Abel" panose="02000506030000020004" pitchFamily="2" charset="0"/>
              </a:rPr>
              <a:t>Configuration and Initialization of Hardware Devices</a:t>
            </a:r>
            <a:r>
              <a:rPr lang="en-US" sz="1600" b="1" i="0" dirty="0">
                <a:solidFill>
                  <a:schemeClr val="bg1"/>
                </a:solidFill>
                <a:effectLst/>
                <a:latin typeface="Abel" panose="02000506030000020004" pitchFamily="2" charset="0"/>
              </a:rPr>
              <a:t>:</a:t>
            </a:r>
            <a:r>
              <a:rPr lang="en-US" sz="1600" b="0" i="0" dirty="0">
                <a:solidFill>
                  <a:schemeClr val="bg1"/>
                </a:solidFill>
                <a:effectLst/>
                <a:latin typeface="Abel" panose="02000506030000020004" pitchFamily="2" charset="0"/>
              </a:rPr>
              <a:t> Includes configuring device drivers, setting up DMA channels, and allocating IRQs.</a:t>
            </a:r>
          </a:p>
          <a:p>
            <a:pPr marL="228600" indent="-228600" algn="l">
              <a:buClr>
                <a:srgbClr val="C00000"/>
              </a:buClr>
              <a:buFont typeface="+mj-lt"/>
              <a:buAutoNum type="arabicPeriod"/>
            </a:pPr>
            <a:r>
              <a:rPr lang="en-US" sz="1600" b="1" i="0" dirty="0">
                <a:solidFill>
                  <a:srgbClr val="C00000"/>
                </a:solidFill>
                <a:effectLst/>
                <a:latin typeface="Abel" panose="02000506030000020004" pitchFamily="2" charset="0"/>
              </a:rPr>
              <a:t>Run-Time Support for I/O Devices:</a:t>
            </a:r>
            <a:r>
              <a:rPr lang="en-US" sz="1600" b="0" i="0" dirty="0">
                <a:solidFill>
                  <a:srgbClr val="C00000"/>
                </a:solidFill>
                <a:effectLst/>
                <a:latin typeface="Abel" panose="02000506030000020004" pitchFamily="2" charset="0"/>
              </a:rPr>
              <a:t> </a:t>
            </a:r>
            <a:r>
              <a:rPr lang="en-US" sz="1600" b="0" i="0" dirty="0">
                <a:solidFill>
                  <a:schemeClr val="bg1"/>
                </a:solidFill>
                <a:effectLst/>
                <a:latin typeface="Abel" panose="02000506030000020004" pitchFamily="2" charset="0"/>
              </a:rPr>
              <a:t>Handling I/O requests, managing buffers, and transferring data between devices.</a:t>
            </a:r>
            <a:endParaRPr lang="en-US" sz="2400" b="0" i="0" dirty="0">
              <a:solidFill>
                <a:schemeClr val="bg1"/>
              </a:solidFill>
              <a:effectLst/>
              <a:latin typeface="Abel" panose="02000506030000020004" pitchFamily="2" charset="0"/>
            </a:endParaRPr>
          </a:p>
          <a:p>
            <a:pPr algn="ctr"/>
            <a:endParaRPr lang="en-US" sz="1800" b="1" dirty="0">
              <a:latin typeface="Abel" panose="02000506030000020004" pitchFamily="2" charset="0"/>
              <a:ea typeface="ADLaM Display" panose="02010000000000000000" pitchFamily="2" charset="0"/>
              <a:cs typeface="ADLaM Display" panose="02010000000000000000" pitchFamily="2" charset="0"/>
            </a:endParaRPr>
          </a:p>
        </p:txBody>
      </p:sp>
      <p:sp>
        <p:nvSpPr>
          <p:cNvPr id="13" name="Google Shape;224;p27">
            <a:extLst>
              <a:ext uri="{FF2B5EF4-FFF2-40B4-BE49-F238E27FC236}">
                <a16:creationId xmlns:a16="http://schemas.microsoft.com/office/drawing/2014/main" id="{E7430984-642F-8588-5835-F100C7360B7B}"/>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5;p27">
            <a:extLst>
              <a:ext uri="{FF2B5EF4-FFF2-40B4-BE49-F238E27FC236}">
                <a16:creationId xmlns:a16="http://schemas.microsoft.com/office/drawing/2014/main" id="{4477C0D9-BD4F-2859-AA55-5A8E894F8584}"/>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6;p27">
            <a:extLst>
              <a:ext uri="{FF2B5EF4-FFF2-40B4-BE49-F238E27FC236}">
                <a16:creationId xmlns:a16="http://schemas.microsoft.com/office/drawing/2014/main" id="{7248711C-6477-718C-D152-8D0C787B3580}"/>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7;p27">
            <a:extLst>
              <a:ext uri="{FF2B5EF4-FFF2-40B4-BE49-F238E27FC236}">
                <a16:creationId xmlns:a16="http://schemas.microsoft.com/office/drawing/2014/main" id="{315571F7-B535-21A8-987D-AD6CDD4B84D1}"/>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8;p27">
            <a:extLst>
              <a:ext uri="{FF2B5EF4-FFF2-40B4-BE49-F238E27FC236}">
                <a16:creationId xmlns:a16="http://schemas.microsoft.com/office/drawing/2014/main" id="{FEFD5F57-31FE-C47A-98CB-6E9CB3992A3D}"/>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9;p27">
            <a:extLst>
              <a:ext uri="{FF2B5EF4-FFF2-40B4-BE49-F238E27FC236}">
                <a16:creationId xmlns:a16="http://schemas.microsoft.com/office/drawing/2014/main" id="{2158BCD0-5A89-ED1E-3054-5B0A2C5D07C1}"/>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0;p27">
            <a:extLst>
              <a:ext uri="{FF2B5EF4-FFF2-40B4-BE49-F238E27FC236}">
                <a16:creationId xmlns:a16="http://schemas.microsoft.com/office/drawing/2014/main" id="{18B3C264-42F2-12A0-C793-F2B750EB3253}"/>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1;p27">
            <a:extLst>
              <a:ext uri="{FF2B5EF4-FFF2-40B4-BE49-F238E27FC236}">
                <a16:creationId xmlns:a16="http://schemas.microsoft.com/office/drawing/2014/main" id="{B9BDFD33-6B8C-4C04-E788-5532555C492B}"/>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2;p27">
            <a:extLst>
              <a:ext uri="{FF2B5EF4-FFF2-40B4-BE49-F238E27FC236}">
                <a16:creationId xmlns:a16="http://schemas.microsoft.com/office/drawing/2014/main" id="{92117E68-3CD1-0430-C42B-2863A85C5F10}"/>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3" name="Google Shape;243;p27">
            <a:extLst>
              <a:ext uri="{FF2B5EF4-FFF2-40B4-BE49-F238E27FC236}">
                <a16:creationId xmlns:a16="http://schemas.microsoft.com/office/drawing/2014/main" id="{2948159A-0CAA-AD8E-5813-087F8BFB450B}"/>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24" name="Google Shape;244;p27">
            <a:extLst>
              <a:ext uri="{FF2B5EF4-FFF2-40B4-BE49-F238E27FC236}">
                <a16:creationId xmlns:a16="http://schemas.microsoft.com/office/drawing/2014/main" id="{501FF3A3-95B5-8841-85D5-BD4EE68A4630}"/>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25" name="Google Shape;247;p27">
            <a:extLst>
              <a:ext uri="{FF2B5EF4-FFF2-40B4-BE49-F238E27FC236}">
                <a16:creationId xmlns:a16="http://schemas.microsoft.com/office/drawing/2014/main" id="{290B7FFF-DB5E-9851-5119-CA4136485A49}"/>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8;p27">
            <a:extLst>
              <a:ext uri="{FF2B5EF4-FFF2-40B4-BE49-F238E27FC236}">
                <a16:creationId xmlns:a16="http://schemas.microsoft.com/office/drawing/2014/main" id="{C0E6424A-63CF-605F-78EE-3B5013562BCE}"/>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27" name="Google Shape;250;p27">
            <a:extLst>
              <a:ext uri="{FF2B5EF4-FFF2-40B4-BE49-F238E27FC236}">
                <a16:creationId xmlns:a16="http://schemas.microsoft.com/office/drawing/2014/main" id="{AAA89CFA-AEC9-B22A-995A-CCC504755A63}"/>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28" name="Graphic 27" descr="Back with solid fill">
            <a:hlinkClick r:id="rId3" action="ppaction://hlinksldjump"/>
            <a:extLst>
              <a:ext uri="{FF2B5EF4-FFF2-40B4-BE49-F238E27FC236}">
                <a16:creationId xmlns:a16="http://schemas.microsoft.com/office/drawing/2014/main" id="{8580AA4F-15C1-F8E2-56D2-9AA406A7C8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
        <p:nvSpPr>
          <p:cNvPr id="44" name="Google Shape;224;p27">
            <a:extLst>
              <a:ext uri="{FF2B5EF4-FFF2-40B4-BE49-F238E27FC236}">
                <a16:creationId xmlns:a16="http://schemas.microsoft.com/office/drawing/2014/main" id="{4BB6FCB6-0934-5910-1742-B94C25AF29CD}"/>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6;p27">
            <a:extLst>
              <a:ext uri="{FF2B5EF4-FFF2-40B4-BE49-F238E27FC236}">
                <a16:creationId xmlns:a16="http://schemas.microsoft.com/office/drawing/2014/main" id="{A215B600-F08D-C231-5604-BF7643938F71}"/>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7;p27">
            <a:extLst>
              <a:ext uri="{FF2B5EF4-FFF2-40B4-BE49-F238E27FC236}">
                <a16:creationId xmlns:a16="http://schemas.microsoft.com/office/drawing/2014/main" id="{ED7E19A9-FC26-6264-E45E-4A6AEC5E924B}"/>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8;p27">
            <a:extLst>
              <a:ext uri="{FF2B5EF4-FFF2-40B4-BE49-F238E27FC236}">
                <a16:creationId xmlns:a16="http://schemas.microsoft.com/office/drawing/2014/main" id="{51E5F03F-A7D7-3543-759A-0D6E1278D199}"/>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9;p27">
            <a:extLst>
              <a:ext uri="{FF2B5EF4-FFF2-40B4-BE49-F238E27FC236}">
                <a16:creationId xmlns:a16="http://schemas.microsoft.com/office/drawing/2014/main" id="{79806F50-1000-DA36-4F83-7D02FA08DC6C}"/>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0;p27">
            <a:extLst>
              <a:ext uri="{FF2B5EF4-FFF2-40B4-BE49-F238E27FC236}">
                <a16:creationId xmlns:a16="http://schemas.microsoft.com/office/drawing/2014/main" id="{5A7301AF-6404-61A2-105E-EF4F786DACF1}"/>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1;p27">
            <a:extLst>
              <a:ext uri="{FF2B5EF4-FFF2-40B4-BE49-F238E27FC236}">
                <a16:creationId xmlns:a16="http://schemas.microsoft.com/office/drawing/2014/main" id="{BE8212BD-0306-6024-E36E-9DF46B3E4C66}"/>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2;p27">
            <a:extLst>
              <a:ext uri="{FF2B5EF4-FFF2-40B4-BE49-F238E27FC236}">
                <a16:creationId xmlns:a16="http://schemas.microsoft.com/office/drawing/2014/main" id="{109BC985-D98B-7EE3-56D0-D2892E5F5953}"/>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52" name="Google Shape;243;p27">
            <a:extLst>
              <a:ext uri="{FF2B5EF4-FFF2-40B4-BE49-F238E27FC236}">
                <a16:creationId xmlns:a16="http://schemas.microsoft.com/office/drawing/2014/main" id="{62751CFD-8963-F068-924E-8EDEDD119D46}"/>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53" name="Google Shape;244;p27">
            <a:extLst>
              <a:ext uri="{FF2B5EF4-FFF2-40B4-BE49-F238E27FC236}">
                <a16:creationId xmlns:a16="http://schemas.microsoft.com/office/drawing/2014/main" id="{017FD03A-4E65-D474-1C32-C5BF872A8F2E}"/>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54" name="Google Shape;247;p27">
            <a:extLst>
              <a:ext uri="{FF2B5EF4-FFF2-40B4-BE49-F238E27FC236}">
                <a16:creationId xmlns:a16="http://schemas.microsoft.com/office/drawing/2014/main" id="{F95A6475-4201-3261-8957-1755360107B1}"/>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8;p27">
            <a:extLst>
              <a:ext uri="{FF2B5EF4-FFF2-40B4-BE49-F238E27FC236}">
                <a16:creationId xmlns:a16="http://schemas.microsoft.com/office/drawing/2014/main" id="{FB1CC69E-9AE1-5FAE-B0A1-EE117592BFD4}"/>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56" name="Google Shape;250;p27">
            <a:extLst>
              <a:ext uri="{FF2B5EF4-FFF2-40B4-BE49-F238E27FC236}">
                <a16:creationId xmlns:a16="http://schemas.microsoft.com/office/drawing/2014/main" id="{03EA5FCF-E186-6B92-092C-854370017979}"/>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57" name="Google Shape;250;p27">
            <a:extLst>
              <a:ext uri="{FF2B5EF4-FFF2-40B4-BE49-F238E27FC236}">
                <a16:creationId xmlns:a16="http://schemas.microsoft.com/office/drawing/2014/main" id="{26CCA178-D6A6-8ACD-6CD5-A63DD79A7047}"/>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58" name="Google Shape;225;p27">
            <a:extLst>
              <a:ext uri="{FF2B5EF4-FFF2-40B4-BE49-F238E27FC236}">
                <a16:creationId xmlns:a16="http://schemas.microsoft.com/office/drawing/2014/main" id="{A46B669E-C82B-FAC8-D59C-6F5993FE2E82}"/>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247;p27">
            <a:extLst>
              <a:ext uri="{FF2B5EF4-FFF2-40B4-BE49-F238E27FC236}">
                <a16:creationId xmlns:a16="http://schemas.microsoft.com/office/drawing/2014/main" id="{CB4B43ED-8E77-B507-016C-AA1BA4C2D00A}"/>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60" name="Graphic 410" descr="Back with solid fill">
            <a:hlinkClick r:id="rId3" action="ppaction://hlinksldjump"/>
            <a:extLst>
              <a:ext uri="{FF2B5EF4-FFF2-40B4-BE49-F238E27FC236}">
                <a16:creationId xmlns:a16="http://schemas.microsoft.com/office/drawing/2014/main" id="{6AD89E84-2A67-DE95-518B-D6587A51219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0113" y="-10583"/>
            <a:ext cx="393405" cy="393405"/>
          </a:xfrm>
          <a:prstGeom prst="rect">
            <a:avLst/>
          </a:prstGeom>
        </p:spPr>
      </p:pic>
      <p:sp>
        <p:nvSpPr>
          <p:cNvPr id="2" name="Rectangle: Rounded Corners 1">
            <a:extLst>
              <a:ext uri="{FF2B5EF4-FFF2-40B4-BE49-F238E27FC236}">
                <a16:creationId xmlns:a16="http://schemas.microsoft.com/office/drawing/2014/main" id="{2B50A03F-6609-AC3C-FBF2-D064CFC1981B}"/>
              </a:ext>
            </a:extLst>
          </p:cNvPr>
          <p:cNvSpPr/>
          <p:nvPr/>
        </p:nvSpPr>
        <p:spPr>
          <a:xfrm>
            <a:off x="483150" y="1981886"/>
            <a:ext cx="8104590" cy="2270074"/>
          </a:xfrm>
          <a:prstGeom prst="roundRect">
            <a:avLst>
              <a:gd name="adj" fmla="val 8275"/>
            </a:avLst>
          </a:prstGeom>
          <a:noFill/>
          <a:ln>
            <a:solidFill>
              <a:srgbClr val="FF7058"/>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87942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16397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06950" y="611509"/>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194524" y="680318"/>
            <a:ext cx="3217456" cy="39070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dk1"/>
                </a:solidFill>
                <a:latin typeface="Abel" panose="02000506030000020004" pitchFamily="2" charset="0"/>
                <a:ea typeface="Abel"/>
                <a:cs typeface="Abel"/>
                <a:sym typeface="Abel"/>
              </a:rPr>
              <a:t>Kernel Organization in FreeBSD</a:t>
            </a:r>
            <a:endParaRPr lang="en-US" sz="1800" b="1" dirty="0">
              <a:solidFill>
                <a:schemeClr val="tx1"/>
              </a:solidFill>
              <a:latin typeface="Abel" panose="02000506030000020004" pitchFamily="2" charset="0"/>
            </a:endParaRPr>
          </a:p>
        </p:txBody>
      </p:sp>
      <p:sp>
        <p:nvSpPr>
          <p:cNvPr id="42" name="Google Shape;408;p28">
            <a:extLst>
              <a:ext uri="{FF2B5EF4-FFF2-40B4-BE49-F238E27FC236}">
                <a16:creationId xmlns:a16="http://schemas.microsoft.com/office/drawing/2014/main" id="{3A3392E1-E602-B8B2-FB86-27E31AA0652A}"/>
              </a:ext>
            </a:extLst>
          </p:cNvPr>
          <p:cNvSpPr/>
          <p:nvPr/>
        </p:nvSpPr>
        <p:spPr>
          <a:xfrm>
            <a:off x="2242407" y="216397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TextBox 42">
            <a:extLst>
              <a:ext uri="{FF2B5EF4-FFF2-40B4-BE49-F238E27FC236}">
                <a16:creationId xmlns:a16="http://schemas.microsoft.com/office/drawing/2014/main" id="{51B29022-0DDA-381F-8A90-02C034EAAAEF}"/>
              </a:ext>
            </a:extLst>
          </p:cNvPr>
          <p:cNvSpPr txBox="1"/>
          <p:nvPr/>
        </p:nvSpPr>
        <p:spPr>
          <a:xfrm>
            <a:off x="1274186" y="1253105"/>
            <a:ext cx="6595628" cy="1452626"/>
          </a:xfrm>
          <a:prstGeom prst="roundRect">
            <a:avLst>
              <a:gd name="adj" fmla="val 7604"/>
            </a:avLst>
          </a:prstGeom>
          <a:noFill/>
          <a:ln w="38100">
            <a:noFill/>
          </a:ln>
        </p:spPr>
        <p:txBody>
          <a:bodyPr wrap="square" rtlCol="0">
            <a:spAutoFit/>
          </a:bodyPr>
          <a:lstStyle/>
          <a:p>
            <a:pPr marR="0" algn="ctr">
              <a:lnSpc>
                <a:spcPct val="107000"/>
              </a:lnSpc>
              <a:spcBef>
                <a:spcPts val="0"/>
              </a:spcBef>
              <a:spcAft>
                <a:spcPts val="800"/>
              </a:spcAft>
            </a:pPr>
            <a:r>
              <a:rPr lang="en-US" sz="2000" b="1" dirty="0">
                <a:effectLst/>
                <a:latin typeface="Abel" panose="02000506030000020004" pitchFamily="2" charset="0"/>
                <a:ea typeface="ADLaM Display" panose="02010000000000000000" pitchFamily="2" charset="0"/>
                <a:cs typeface="ADLaM Display" panose="02010000000000000000" pitchFamily="2" charset="0"/>
              </a:rPr>
              <a:t>By isolating these machine-dependent aspects of the kernel, the kernel can be made more portable and easier to maintain. This is especially important for operating systems that are designed to run on a variety of hardware platforms.</a:t>
            </a:r>
          </a:p>
        </p:txBody>
      </p:sp>
      <p:sp>
        <p:nvSpPr>
          <p:cNvPr id="13" name="Google Shape;224;p27">
            <a:extLst>
              <a:ext uri="{FF2B5EF4-FFF2-40B4-BE49-F238E27FC236}">
                <a16:creationId xmlns:a16="http://schemas.microsoft.com/office/drawing/2014/main" id="{E7430984-642F-8588-5835-F100C7360B7B}"/>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5;p27">
            <a:extLst>
              <a:ext uri="{FF2B5EF4-FFF2-40B4-BE49-F238E27FC236}">
                <a16:creationId xmlns:a16="http://schemas.microsoft.com/office/drawing/2014/main" id="{4477C0D9-BD4F-2859-AA55-5A8E894F8584}"/>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6;p27">
            <a:extLst>
              <a:ext uri="{FF2B5EF4-FFF2-40B4-BE49-F238E27FC236}">
                <a16:creationId xmlns:a16="http://schemas.microsoft.com/office/drawing/2014/main" id="{7248711C-6477-718C-D152-8D0C787B3580}"/>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7;p27">
            <a:extLst>
              <a:ext uri="{FF2B5EF4-FFF2-40B4-BE49-F238E27FC236}">
                <a16:creationId xmlns:a16="http://schemas.microsoft.com/office/drawing/2014/main" id="{315571F7-B535-21A8-987D-AD6CDD4B84D1}"/>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8;p27">
            <a:extLst>
              <a:ext uri="{FF2B5EF4-FFF2-40B4-BE49-F238E27FC236}">
                <a16:creationId xmlns:a16="http://schemas.microsoft.com/office/drawing/2014/main" id="{FEFD5F57-31FE-C47A-98CB-6E9CB3992A3D}"/>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9;p27">
            <a:extLst>
              <a:ext uri="{FF2B5EF4-FFF2-40B4-BE49-F238E27FC236}">
                <a16:creationId xmlns:a16="http://schemas.microsoft.com/office/drawing/2014/main" id="{2158BCD0-5A89-ED1E-3054-5B0A2C5D07C1}"/>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0;p27">
            <a:extLst>
              <a:ext uri="{FF2B5EF4-FFF2-40B4-BE49-F238E27FC236}">
                <a16:creationId xmlns:a16="http://schemas.microsoft.com/office/drawing/2014/main" id="{18B3C264-42F2-12A0-C793-F2B750EB3253}"/>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1;p27">
            <a:extLst>
              <a:ext uri="{FF2B5EF4-FFF2-40B4-BE49-F238E27FC236}">
                <a16:creationId xmlns:a16="http://schemas.microsoft.com/office/drawing/2014/main" id="{B9BDFD33-6B8C-4C04-E788-5532555C492B}"/>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2;p27">
            <a:extLst>
              <a:ext uri="{FF2B5EF4-FFF2-40B4-BE49-F238E27FC236}">
                <a16:creationId xmlns:a16="http://schemas.microsoft.com/office/drawing/2014/main" id="{92117E68-3CD1-0430-C42B-2863A85C5F10}"/>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3" name="Google Shape;243;p27">
            <a:extLst>
              <a:ext uri="{FF2B5EF4-FFF2-40B4-BE49-F238E27FC236}">
                <a16:creationId xmlns:a16="http://schemas.microsoft.com/office/drawing/2014/main" id="{2948159A-0CAA-AD8E-5813-087F8BFB450B}"/>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24" name="Google Shape;244;p27">
            <a:extLst>
              <a:ext uri="{FF2B5EF4-FFF2-40B4-BE49-F238E27FC236}">
                <a16:creationId xmlns:a16="http://schemas.microsoft.com/office/drawing/2014/main" id="{501FF3A3-95B5-8841-85D5-BD4EE68A4630}"/>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25" name="Google Shape;247;p27">
            <a:extLst>
              <a:ext uri="{FF2B5EF4-FFF2-40B4-BE49-F238E27FC236}">
                <a16:creationId xmlns:a16="http://schemas.microsoft.com/office/drawing/2014/main" id="{290B7FFF-DB5E-9851-5119-CA4136485A49}"/>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8;p27">
            <a:extLst>
              <a:ext uri="{FF2B5EF4-FFF2-40B4-BE49-F238E27FC236}">
                <a16:creationId xmlns:a16="http://schemas.microsoft.com/office/drawing/2014/main" id="{C0E6424A-63CF-605F-78EE-3B5013562BCE}"/>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27" name="Google Shape;250;p27">
            <a:extLst>
              <a:ext uri="{FF2B5EF4-FFF2-40B4-BE49-F238E27FC236}">
                <a16:creationId xmlns:a16="http://schemas.microsoft.com/office/drawing/2014/main" id="{AAA89CFA-AEC9-B22A-995A-CCC504755A63}"/>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28" name="Graphic 27" descr="Back with solid fill">
            <a:hlinkClick r:id="rId3" action="ppaction://hlinksldjump"/>
            <a:extLst>
              <a:ext uri="{FF2B5EF4-FFF2-40B4-BE49-F238E27FC236}">
                <a16:creationId xmlns:a16="http://schemas.microsoft.com/office/drawing/2014/main" id="{8580AA4F-15C1-F8E2-56D2-9AA406A7C8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
        <p:nvSpPr>
          <p:cNvPr id="44" name="Google Shape;224;p27">
            <a:extLst>
              <a:ext uri="{FF2B5EF4-FFF2-40B4-BE49-F238E27FC236}">
                <a16:creationId xmlns:a16="http://schemas.microsoft.com/office/drawing/2014/main" id="{4BB6FCB6-0934-5910-1742-B94C25AF29CD}"/>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6;p27">
            <a:extLst>
              <a:ext uri="{FF2B5EF4-FFF2-40B4-BE49-F238E27FC236}">
                <a16:creationId xmlns:a16="http://schemas.microsoft.com/office/drawing/2014/main" id="{A215B600-F08D-C231-5604-BF7643938F71}"/>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7;p27">
            <a:extLst>
              <a:ext uri="{FF2B5EF4-FFF2-40B4-BE49-F238E27FC236}">
                <a16:creationId xmlns:a16="http://schemas.microsoft.com/office/drawing/2014/main" id="{ED7E19A9-FC26-6264-E45E-4A6AEC5E924B}"/>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8;p27">
            <a:extLst>
              <a:ext uri="{FF2B5EF4-FFF2-40B4-BE49-F238E27FC236}">
                <a16:creationId xmlns:a16="http://schemas.microsoft.com/office/drawing/2014/main" id="{51E5F03F-A7D7-3543-759A-0D6E1278D199}"/>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9;p27">
            <a:extLst>
              <a:ext uri="{FF2B5EF4-FFF2-40B4-BE49-F238E27FC236}">
                <a16:creationId xmlns:a16="http://schemas.microsoft.com/office/drawing/2014/main" id="{79806F50-1000-DA36-4F83-7D02FA08DC6C}"/>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0;p27">
            <a:extLst>
              <a:ext uri="{FF2B5EF4-FFF2-40B4-BE49-F238E27FC236}">
                <a16:creationId xmlns:a16="http://schemas.microsoft.com/office/drawing/2014/main" id="{5A7301AF-6404-61A2-105E-EF4F786DACF1}"/>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1;p27">
            <a:extLst>
              <a:ext uri="{FF2B5EF4-FFF2-40B4-BE49-F238E27FC236}">
                <a16:creationId xmlns:a16="http://schemas.microsoft.com/office/drawing/2014/main" id="{BE8212BD-0306-6024-E36E-9DF46B3E4C66}"/>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2;p27">
            <a:extLst>
              <a:ext uri="{FF2B5EF4-FFF2-40B4-BE49-F238E27FC236}">
                <a16:creationId xmlns:a16="http://schemas.microsoft.com/office/drawing/2014/main" id="{109BC985-D98B-7EE3-56D0-D2892E5F5953}"/>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52" name="Google Shape;243;p27">
            <a:extLst>
              <a:ext uri="{FF2B5EF4-FFF2-40B4-BE49-F238E27FC236}">
                <a16:creationId xmlns:a16="http://schemas.microsoft.com/office/drawing/2014/main" id="{62751CFD-8963-F068-924E-8EDEDD119D46}"/>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53" name="Google Shape;244;p27">
            <a:extLst>
              <a:ext uri="{FF2B5EF4-FFF2-40B4-BE49-F238E27FC236}">
                <a16:creationId xmlns:a16="http://schemas.microsoft.com/office/drawing/2014/main" id="{017FD03A-4E65-D474-1C32-C5BF872A8F2E}"/>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54" name="Google Shape;247;p27">
            <a:extLst>
              <a:ext uri="{FF2B5EF4-FFF2-40B4-BE49-F238E27FC236}">
                <a16:creationId xmlns:a16="http://schemas.microsoft.com/office/drawing/2014/main" id="{F95A6475-4201-3261-8957-1755360107B1}"/>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8;p27">
            <a:extLst>
              <a:ext uri="{FF2B5EF4-FFF2-40B4-BE49-F238E27FC236}">
                <a16:creationId xmlns:a16="http://schemas.microsoft.com/office/drawing/2014/main" id="{FB1CC69E-9AE1-5FAE-B0A1-EE117592BFD4}"/>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56" name="Google Shape;250;p27">
            <a:extLst>
              <a:ext uri="{FF2B5EF4-FFF2-40B4-BE49-F238E27FC236}">
                <a16:creationId xmlns:a16="http://schemas.microsoft.com/office/drawing/2014/main" id="{03EA5FCF-E186-6B92-092C-854370017979}"/>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57" name="Google Shape;250;p27">
            <a:extLst>
              <a:ext uri="{FF2B5EF4-FFF2-40B4-BE49-F238E27FC236}">
                <a16:creationId xmlns:a16="http://schemas.microsoft.com/office/drawing/2014/main" id="{26CCA178-D6A6-8ACD-6CD5-A63DD79A7047}"/>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58" name="Google Shape;225;p27">
            <a:extLst>
              <a:ext uri="{FF2B5EF4-FFF2-40B4-BE49-F238E27FC236}">
                <a16:creationId xmlns:a16="http://schemas.microsoft.com/office/drawing/2014/main" id="{A46B669E-C82B-FAC8-D59C-6F5993FE2E82}"/>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247;p27">
            <a:extLst>
              <a:ext uri="{FF2B5EF4-FFF2-40B4-BE49-F238E27FC236}">
                <a16:creationId xmlns:a16="http://schemas.microsoft.com/office/drawing/2014/main" id="{CB4B43ED-8E77-B507-016C-AA1BA4C2D00A}"/>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60" name="Graphic 410" descr="Back with solid fill">
            <a:hlinkClick r:id="rId3" action="ppaction://hlinksldjump"/>
            <a:extLst>
              <a:ext uri="{FF2B5EF4-FFF2-40B4-BE49-F238E27FC236}">
                <a16:creationId xmlns:a16="http://schemas.microsoft.com/office/drawing/2014/main" id="{6AD89E84-2A67-DE95-518B-D6587A51219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0113" y="-10583"/>
            <a:ext cx="393405" cy="393405"/>
          </a:xfrm>
          <a:prstGeom prst="rect">
            <a:avLst/>
          </a:prstGeom>
        </p:spPr>
      </p:pic>
      <p:sp>
        <p:nvSpPr>
          <p:cNvPr id="2" name="Rectangle: Rounded Corners 1">
            <a:extLst>
              <a:ext uri="{FF2B5EF4-FFF2-40B4-BE49-F238E27FC236}">
                <a16:creationId xmlns:a16="http://schemas.microsoft.com/office/drawing/2014/main" id="{1E10C458-1BD3-221A-8D9D-9A49DE3AAAF8}"/>
              </a:ext>
            </a:extLst>
          </p:cNvPr>
          <p:cNvSpPr/>
          <p:nvPr/>
        </p:nvSpPr>
        <p:spPr>
          <a:xfrm>
            <a:off x="1194524" y="1253105"/>
            <a:ext cx="6700420" cy="1584672"/>
          </a:xfrm>
          <a:prstGeom prst="roundRect">
            <a:avLst/>
          </a:prstGeom>
          <a:noFill/>
          <a:ln>
            <a:solidFill>
              <a:srgbClr val="FF7058"/>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pic>
        <p:nvPicPr>
          <p:cNvPr id="4" name="Picture 3" descr="A table of numbers and text&#10;&#10;Description automatically generated with medium confidence">
            <a:extLst>
              <a:ext uri="{FF2B5EF4-FFF2-40B4-BE49-F238E27FC236}">
                <a16:creationId xmlns:a16="http://schemas.microsoft.com/office/drawing/2014/main" id="{18CE45AC-7F88-E9BC-394D-4966BDCEF32A}"/>
              </a:ext>
            </a:extLst>
          </p:cNvPr>
          <p:cNvPicPr>
            <a:picLocks noChangeAspect="1"/>
          </p:cNvPicPr>
          <p:nvPr/>
        </p:nvPicPr>
        <p:blipFill>
          <a:blip r:embed="rId6"/>
          <a:stretch>
            <a:fillRect/>
          </a:stretch>
        </p:blipFill>
        <p:spPr>
          <a:xfrm>
            <a:off x="1684020" y="2957699"/>
            <a:ext cx="5775960" cy="148937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243566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grpSp>
        <p:nvGrpSpPr>
          <p:cNvPr id="269" name="Google Shape;269;p28"/>
          <p:cNvGrpSpPr/>
          <p:nvPr/>
        </p:nvGrpSpPr>
        <p:grpSpPr>
          <a:xfrm>
            <a:off x="4919288" y="2837129"/>
            <a:ext cx="3291000" cy="2012675"/>
            <a:chOff x="5071700" y="343300"/>
            <a:chExt cx="3291000" cy="2012675"/>
          </a:xfrm>
        </p:grpSpPr>
        <p:sp>
          <p:nvSpPr>
            <p:cNvPr id="270" name="Google Shape;270;p28"/>
            <p:cNvSpPr/>
            <p:nvPr/>
          </p:nvSpPr>
          <p:spPr>
            <a:xfrm>
              <a:off x="5071700" y="355875"/>
              <a:ext cx="3291000" cy="2000100"/>
            </a:xfrm>
            <a:prstGeom prst="roundRect">
              <a:avLst>
                <a:gd name="adj" fmla="val 8931"/>
              </a:avLst>
            </a:prstGeom>
            <a:solidFill>
              <a:schemeClr val="dk1"/>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 name="Google Shape;271;p28"/>
            <p:cNvGrpSpPr/>
            <p:nvPr/>
          </p:nvGrpSpPr>
          <p:grpSpPr>
            <a:xfrm>
              <a:off x="5071700" y="343300"/>
              <a:ext cx="3291000" cy="392400"/>
              <a:chOff x="-8550475" y="393000"/>
              <a:chExt cx="3291000" cy="392400"/>
            </a:xfrm>
          </p:grpSpPr>
          <p:sp>
            <p:nvSpPr>
              <p:cNvPr id="272" name="Google Shape;272;p28"/>
              <p:cNvSpPr/>
              <p:nvPr/>
            </p:nvSpPr>
            <p:spPr>
              <a:xfrm>
                <a:off x="-8550475" y="393000"/>
                <a:ext cx="32910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8"/>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6" name="Google Shape;276;p28"/>
          <p:cNvGrpSpPr/>
          <p:nvPr/>
        </p:nvGrpSpPr>
        <p:grpSpPr>
          <a:xfrm>
            <a:off x="4919288" y="399192"/>
            <a:ext cx="3291000" cy="2012675"/>
            <a:chOff x="5071700" y="343300"/>
            <a:chExt cx="3291000" cy="2012675"/>
          </a:xfrm>
        </p:grpSpPr>
        <p:sp>
          <p:nvSpPr>
            <p:cNvPr id="277" name="Google Shape;277;p28"/>
            <p:cNvSpPr/>
            <p:nvPr/>
          </p:nvSpPr>
          <p:spPr>
            <a:xfrm>
              <a:off x="5071700" y="355875"/>
              <a:ext cx="3291000" cy="2000100"/>
            </a:xfrm>
            <a:prstGeom prst="roundRect">
              <a:avLst>
                <a:gd name="adj" fmla="val 8931"/>
              </a:avLst>
            </a:prstGeom>
            <a:solidFill>
              <a:schemeClr val="accent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 name="Google Shape;278;p28"/>
            <p:cNvGrpSpPr/>
            <p:nvPr/>
          </p:nvGrpSpPr>
          <p:grpSpPr>
            <a:xfrm>
              <a:off x="5071700" y="343300"/>
              <a:ext cx="3291000" cy="392400"/>
              <a:chOff x="-8550475" y="393000"/>
              <a:chExt cx="3291000" cy="392400"/>
            </a:xfrm>
          </p:grpSpPr>
          <p:sp>
            <p:nvSpPr>
              <p:cNvPr id="279" name="Google Shape;279;p28"/>
              <p:cNvSpPr/>
              <p:nvPr/>
            </p:nvSpPr>
            <p:spPr>
              <a:xfrm>
                <a:off x="-8550475" y="393000"/>
                <a:ext cx="32910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4" name="Google Shape;374;p28"/>
          <p:cNvSpPr txBox="1">
            <a:spLocks noGrp="1"/>
          </p:cNvSpPr>
          <p:nvPr>
            <p:ph type="subTitle" idx="3"/>
          </p:nvPr>
        </p:nvSpPr>
        <p:spPr>
          <a:xfrm flipH="1">
            <a:off x="5234863" y="1614298"/>
            <a:ext cx="2659800" cy="5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375" name="Google Shape;375;p28"/>
          <p:cNvSpPr txBox="1">
            <a:spLocks noGrp="1"/>
          </p:cNvSpPr>
          <p:nvPr>
            <p:ph type="subTitle" idx="7"/>
          </p:nvPr>
        </p:nvSpPr>
        <p:spPr>
          <a:xfrm flipH="1">
            <a:off x="4851163" y="1265003"/>
            <a:ext cx="3427200" cy="455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p:txBody>
      </p:sp>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8"/>
          <p:cNvSpPr/>
          <p:nvPr/>
        </p:nvSpPr>
        <p:spPr>
          <a:xfrm>
            <a:off x="6227832"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8"/>
          <p:cNvSpPr/>
          <p:nvPr/>
        </p:nvSpPr>
        <p:spPr>
          <a:xfrm>
            <a:off x="6227832"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378;p28">
            <a:extLst>
              <a:ext uri="{FF2B5EF4-FFF2-40B4-BE49-F238E27FC236}">
                <a16:creationId xmlns:a16="http://schemas.microsoft.com/office/drawing/2014/main" id="{4D2A5A28-18B0-298E-CE49-05E78F389C4F}"/>
              </a:ext>
            </a:extLst>
          </p:cNvPr>
          <p:cNvSpPr/>
          <p:nvPr/>
        </p:nvSpPr>
        <p:spPr>
          <a:xfrm>
            <a:off x="6227832" y="533883"/>
            <a:ext cx="673800" cy="673800"/>
          </a:xfrm>
          <a:prstGeom prst="ellipse">
            <a:avLst/>
          </a:prstGeom>
          <a:solidFill>
            <a:schemeClr val="dk1"/>
          </a:solid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Subtitle 3">
            <a:extLst>
              <a:ext uri="{FF2B5EF4-FFF2-40B4-BE49-F238E27FC236}">
                <a16:creationId xmlns:a16="http://schemas.microsoft.com/office/drawing/2014/main" id="{2D3D9804-6378-6B3D-3B2D-604456EE6080}"/>
              </a:ext>
            </a:extLst>
          </p:cNvPr>
          <p:cNvSpPr>
            <a:spLocks noGrp="1"/>
          </p:cNvSpPr>
          <p:nvPr>
            <p:ph type="subTitle" idx="8"/>
          </p:nvPr>
        </p:nvSpPr>
        <p:spPr/>
        <p:txBody>
          <a:bodyPr/>
          <a:lstStyle/>
          <a:p>
            <a:endParaRPr lang="en-US" dirty="0"/>
          </a:p>
        </p:txBody>
      </p:sp>
      <p:sp>
        <p:nvSpPr>
          <p:cNvPr id="6" name="Subtitle 5">
            <a:extLst>
              <a:ext uri="{FF2B5EF4-FFF2-40B4-BE49-F238E27FC236}">
                <a16:creationId xmlns:a16="http://schemas.microsoft.com/office/drawing/2014/main" id="{7B98718F-02FC-2E71-B17F-A8DE38254090}"/>
              </a:ext>
            </a:extLst>
          </p:cNvPr>
          <p:cNvSpPr>
            <a:spLocks noGrp="1"/>
          </p:cNvSpPr>
          <p:nvPr>
            <p:ph type="subTitle" idx="4"/>
          </p:nvPr>
        </p:nvSpPr>
        <p:spPr/>
        <p:txBody>
          <a:bodyPr/>
          <a:lstStyle/>
          <a:p>
            <a:endParaRPr lang="en-US" dirty="0"/>
          </a:p>
        </p:txBody>
      </p:sp>
    </p:spTree>
    <p:extLst>
      <p:ext uri="{BB962C8B-B14F-4D97-AF65-F5344CB8AC3E}">
        <p14:creationId xmlns:p14="http://schemas.microsoft.com/office/powerpoint/2010/main" val="25184964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45050" y="619129"/>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241825" y="668759"/>
            <a:ext cx="1547025" cy="24619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dk1"/>
                </a:solidFill>
                <a:latin typeface="Abel" panose="02000506030000020004" pitchFamily="2" charset="0"/>
                <a:ea typeface="Abel"/>
                <a:cs typeface="Abel"/>
                <a:sym typeface="Abel"/>
              </a:rPr>
              <a:t>Process</a:t>
            </a:r>
            <a:r>
              <a:rPr lang="en-US" sz="1800" b="1" dirty="0">
                <a:solidFill>
                  <a:schemeClr val="tx1"/>
                </a:solidFill>
                <a:latin typeface="Abel" panose="02000506030000020004" pitchFamily="2" charset="0"/>
              </a:rPr>
              <a:t> </a:t>
            </a:r>
          </a:p>
        </p:txBody>
      </p:sp>
      <p:sp>
        <p:nvSpPr>
          <p:cNvPr id="42" name="Google Shape;408;p28">
            <a:extLst>
              <a:ext uri="{FF2B5EF4-FFF2-40B4-BE49-F238E27FC236}">
                <a16:creationId xmlns:a16="http://schemas.microsoft.com/office/drawing/2014/main" id="{3576DE50-B276-C67B-9B48-BB00F2A350BE}"/>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TextBox 42">
            <a:extLst>
              <a:ext uri="{FF2B5EF4-FFF2-40B4-BE49-F238E27FC236}">
                <a16:creationId xmlns:a16="http://schemas.microsoft.com/office/drawing/2014/main" id="{33D745BB-7B44-AB4C-51CD-C3F6AAB28785}"/>
              </a:ext>
            </a:extLst>
          </p:cNvPr>
          <p:cNvSpPr txBox="1"/>
          <p:nvPr/>
        </p:nvSpPr>
        <p:spPr>
          <a:xfrm>
            <a:off x="590253" y="1192804"/>
            <a:ext cx="7946368" cy="415588"/>
          </a:xfrm>
          <a:prstGeom prst="roundRect">
            <a:avLst>
              <a:gd name="adj" fmla="val 7604"/>
            </a:avLst>
          </a:prstGeom>
          <a:noFill/>
          <a:ln w="38100">
            <a:noFill/>
          </a:ln>
        </p:spPr>
        <p:txBody>
          <a:bodyPr wrap="square" rtlCol="0">
            <a:spAutoFit/>
          </a:bodyPr>
          <a:lstStyle/>
          <a:p>
            <a:pPr algn="ctr"/>
            <a:r>
              <a:rPr lang="en-US" sz="2000" b="1" u="sng" dirty="0">
                <a:latin typeface="Abel" panose="02000506030000020004" pitchFamily="2" charset="0"/>
              </a:rPr>
              <a:t>What is process management ?</a:t>
            </a:r>
          </a:p>
        </p:txBody>
      </p:sp>
      <p:sp>
        <p:nvSpPr>
          <p:cNvPr id="13" name="Google Shape;224;p27">
            <a:extLst>
              <a:ext uri="{FF2B5EF4-FFF2-40B4-BE49-F238E27FC236}">
                <a16:creationId xmlns:a16="http://schemas.microsoft.com/office/drawing/2014/main" id="{65F7DD72-F61A-370A-3E98-94CC2300531F}"/>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5;p27">
            <a:extLst>
              <a:ext uri="{FF2B5EF4-FFF2-40B4-BE49-F238E27FC236}">
                <a16:creationId xmlns:a16="http://schemas.microsoft.com/office/drawing/2014/main" id="{42665D5D-58A8-39DC-F061-18CE070EB4C7}"/>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6;p27">
            <a:extLst>
              <a:ext uri="{FF2B5EF4-FFF2-40B4-BE49-F238E27FC236}">
                <a16:creationId xmlns:a16="http://schemas.microsoft.com/office/drawing/2014/main" id="{FA826E46-7F55-EAC0-26D2-62573757AF83}"/>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7;p27">
            <a:extLst>
              <a:ext uri="{FF2B5EF4-FFF2-40B4-BE49-F238E27FC236}">
                <a16:creationId xmlns:a16="http://schemas.microsoft.com/office/drawing/2014/main" id="{469CAB9A-482B-BEE7-4FD1-49A960AA03D0}"/>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8;p27">
            <a:extLst>
              <a:ext uri="{FF2B5EF4-FFF2-40B4-BE49-F238E27FC236}">
                <a16:creationId xmlns:a16="http://schemas.microsoft.com/office/drawing/2014/main" id="{A8F24CF2-0D6C-ED6C-C823-F70254C0B25A}"/>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9;p27">
            <a:extLst>
              <a:ext uri="{FF2B5EF4-FFF2-40B4-BE49-F238E27FC236}">
                <a16:creationId xmlns:a16="http://schemas.microsoft.com/office/drawing/2014/main" id="{813376E4-705C-9921-2216-52A600161A06}"/>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0;p27">
            <a:extLst>
              <a:ext uri="{FF2B5EF4-FFF2-40B4-BE49-F238E27FC236}">
                <a16:creationId xmlns:a16="http://schemas.microsoft.com/office/drawing/2014/main" id="{91D954D9-1B34-04E9-05B7-F9D154D39701}"/>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1;p27">
            <a:extLst>
              <a:ext uri="{FF2B5EF4-FFF2-40B4-BE49-F238E27FC236}">
                <a16:creationId xmlns:a16="http://schemas.microsoft.com/office/drawing/2014/main" id="{862D9457-AE99-CE09-1ED1-5B1E411A44AE}"/>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2;p27">
            <a:extLst>
              <a:ext uri="{FF2B5EF4-FFF2-40B4-BE49-F238E27FC236}">
                <a16:creationId xmlns:a16="http://schemas.microsoft.com/office/drawing/2014/main" id="{7CCCDFA3-60F3-B36F-A26B-184428154F46}"/>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2" name="Google Shape;243;p27">
            <a:extLst>
              <a:ext uri="{FF2B5EF4-FFF2-40B4-BE49-F238E27FC236}">
                <a16:creationId xmlns:a16="http://schemas.microsoft.com/office/drawing/2014/main" id="{2CC7C812-6FDC-9D21-D098-5332198934F0}"/>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23" name="Google Shape;244;p27">
            <a:extLst>
              <a:ext uri="{FF2B5EF4-FFF2-40B4-BE49-F238E27FC236}">
                <a16:creationId xmlns:a16="http://schemas.microsoft.com/office/drawing/2014/main" id="{381026EF-D273-9DD7-D33D-EAA4BCA7EB94}"/>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24" name="Google Shape;247;p27">
            <a:extLst>
              <a:ext uri="{FF2B5EF4-FFF2-40B4-BE49-F238E27FC236}">
                <a16:creationId xmlns:a16="http://schemas.microsoft.com/office/drawing/2014/main" id="{4B839485-5531-535E-5DC4-D9D38139A99E}"/>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8;p27">
            <a:extLst>
              <a:ext uri="{FF2B5EF4-FFF2-40B4-BE49-F238E27FC236}">
                <a16:creationId xmlns:a16="http://schemas.microsoft.com/office/drawing/2014/main" id="{DC4BD533-E6A1-9D72-B827-E4484D6D8E48}"/>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26" name="Google Shape;250;p27">
            <a:extLst>
              <a:ext uri="{FF2B5EF4-FFF2-40B4-BE49-F238E27FC236}">
                <a16:creationId xmlns:a16="http://schemas.microsoft.com/office/drawing/2014/main" id="{17B6D052-B127-42E7-010F-321BF0DC49F9}"/>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27" name="Graphic 26" descr="Back with solid fill">
            <a:hlinkClick r:id="rId3" action="ppaction://hlinksldjump"/>
            <a:extLst>
              <a:ext uri="{FF2B5EF4-FFF2-40B4-BE49-F238E27FC236}">
                <a16:creationId xmlns:a16="http://schemas.microsoft.com/office/drawing/2014/main" id="{6DC58CD3-176C-5782-BDC6-235F0684D25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
        <p:nvSpPr>
          <p:cNvPr id="28" name="Google Shape;224;p27">
            <a:extLst>
              <a:ext uri="{FF2B5EF4-FFF2-40B4-BE49-F238E27FC236}">
                <a16:creationId xmlns:a16="http://schemas.microsoft.com/office/drawing/2014/main" id="{6BD6FE87-51A8-6192-80CC-28DC0774C308}"/>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6;p27">
            <a:extLst>
              <a:ext uri="{FF2B5EF4-FFF2-40B4-BE49-F238E27FC236}">
                <a16:creationId xmlns:a16="http://schemas.microsoft.com/office/drawing/2014/main" id="{69FBEA79-795C-7312-0DA3-8D3020DC5504}"/>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7;p27">
            <a:extLst>
              <a:ext uri="{FF2B5EF4-FFF2-40B4-BE49-F238E27FC236}">
                <a16:creationId xmlns:a16="http://schemas.microsoft.com/office/drawing/2014/main" id="{D2DED0D0-7F70-3378-313B-7AE0A5015A8C}"/>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8;p27">
            <a:extLst>
              <a:ext uri="{FF2B5EF4-FFF2-40B4-BE49-F238E27FC236}">
                <a16:creationId xmlns:a16="http://schemas.microsoft.com/office/drawing/2014/main" id="{8817D305-494E-7488-61EC-65FB4DCC9BBC}"/>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9;p27">
            <a:extLst>
              <a:ext uri="{FF2B5EF4-FFF2-40B4-BE49-F238E27FC236}">
                <a16:creationId xmlns:a16="http://schemas.microsoft.com/office/drawing/2014/main" id="{8EE91E1C-984F-D2C0-5F43-E89498283881}"/>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0;p27">
            <a:extLst>
              <a:ext uri="{FF2B5EF4-FFF2-40B4-BE49-F238E27FC236}">
                <a16:creationId xmlns:a16="http://schemas.microsoft.com/office/drawing/2014/main" id="{45A1E78D-45A2-D974-A284-A96E40C5D8C8}"/>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1;p27">
            <a:extLst>
              <a:ext uri="{FF2B5EF4-FFF2-40B4-BE49-F238E27FC236}">
                <a16:creationId xmlns:a16="http://schemas.microsoft.com/office/drawing/2014/main" id="{C6E71A54-C896-3A0D-9716-7B11909F87C5}"/>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2;p27">
            <a:extLst>
              <a:ext uri="{FF2B5EF4-FFF2-40B4-BE49-F238E27FC236}">
                <a16:creationId xmlns:a16="http://schemas.microsoft.com/office/drawing/2014/main" id="{CCC69237-1B71-9D7F-6DF8-597D7BCD1199}"/>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52" name="Google Shape;243;p27">
            <a:extLst>
              <a:ext uri="{FF2B5EF4-FFF2-40B4-BE49-F238E27FC236}">
                <a16:creationId xmlns:a16="http://schemas.microsoft.com/office/drawing/2014/main" id="{A1892D8C-CC84-EFA6-3E62-9E95EDE9751A}"/>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53" name="Google Shape;244;p27">
            <a:extLst>
              <a:ext uri="{FF2B5EF4-FFF2-40B4-BE49-F238E27FC236}">
                <a16:creationId xmlns:a16="http://schemas.microsoft.com/office/drawing/2014/main" id="{BDB96D32-8DBC-553F-1275-AF986D3BE3A8}"/>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54" name="Google Shape;247;p27">
            <a:extLst>
              <a:ext uri="{FF2B5EF4-FFF2-40B4-BE49-F238E27FC236}">
                <a16:creationId xmlns:a16="http://schemas.microsoft.com/office/drawing/2014/main" id="{48406068-AEFC-C7A2-37CD-DAF298028CF7}"/>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8;p27">
            <a:extLst>
              <a:ext uri="{FF2B5EF4-FFF2-40B4-BE49-F238E27FC236}">
                <a16:creationId xmlns:a16="http://schemas.microsoft.com/office/drawing/2014/main" id="{ECBC56AF-0C22-43E0-8D27-B0E1D8EFDB9A}"/>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56" name="Google Shape;250;p27">
            <a:extLst>
              <a:ext uri="{FF2B5EF4-FFF2-40B4-BE49-F238E27FC236}">
                <a16:creationId xmlns:a16="http://schemas.microsoft.com/office/drawing/2014/main" id="{B174072F-DA97-5C69-A53E-8421799DB591}"/>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57" name="Google Shape;250;p27">
            <a:extLst>
              <a:ext uri="{FF2B5EF4-FFF2-40B4-BE49-F238E27FC236}">
                <a16:creationId xmlns:a16="http://schemas.microsoft.com/office/drawing/2014/main" id="{1D8C0079-F146-D1EF-924C-A4A68039EB41}"/>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58" name="Google Shape;225;p27">
            <a:extLst>
              <a:ext uri="{FF2B5EF4-FFF2-40B4-BE49-F238E27FC236}">
                <a16:creationId xmlns:a16="http://schemas.microsoft.com/office/drawing/2014/main" id="{DFDA64C0-917E-F4C1-D5F9-0D4037E831CC}"/>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247;p27">
            <a:extLst>
              <a:ext uri="{FF2B5EF4-FFF2-40B4-BE49-F238E27FC236}">
                <a16:creationId xmlns:a16="http://schemas.microsoft.com/office/drawing/2014/main" id="{08818441-FF40-37DE-21B1-9D8119B698C1}"/>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60" name="Graphic 410" descr="Back with solid fill">
            <a:hlinkClick r:id="rId3" action="ppaction://hlinksldjump"/>
            <a:extLst>
              <a:ext uri="{FF2B5EF4-FFF2-40B4-BE49-F238E27FC236}">
                <a16:creationId xmlns:a16="http://schemas.microsoft.com/office/drawing/2014/main" id="{30C8B1AF-5A2F-EE7A-CD1C-EE9D574D75E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0113" y="-10583"/>
            <a:ext cx="393405" cy="393405"/>
          </a:xfrm>
          <a:prstGeom prst="rect">
            <a:avLst/>
          </a:prstGeom>
        </p:spPr>
      </p:pic>
      <p:sp>
        <p:nvSpPr>
          <p:cNvPr id="61" name="TextBox 60">
            <a:extLst>
              <a:ext uri="{FF2B5EF4-FFF2-40B4-BE49-F238E27FC236}">
                <a16:creationId xmlns:a16="http://schemas.microsoft.com/office/drawing/2014/main" id="{F45D293B-70C9-C4E8-BB5C-9637DF05CC06}"/>
              </a:ext>
            </a:extLst>
          </p:cNvPr>
          <p:cNvSpPr txBox="1"/>
          <p:nvPr/>
        </p:nvSpPr>
        <p:spPr>
          <a:xfrm>
            <a:off x="607379" y="1541891"/>
            <a:ext cx="7946368" cy="1374636"/>
          </a:xfrm>
          <a:prstGeom prst="roundRect">
            <a:avLst>
              <a:gd name="adj" fmla="val 7604"/>
            </a:avLst>
          </a:prstGeom>
          <a:noFill/>
          <a:ln w="38100">
            <a:noFill/>
          </a:ln>
        </p:spPr>
        <p:txBody>
          <a:bodyPr wrap="square" rtlCol="0">
            <a:spAutoFit/>
          </a:bodyPr>
          <a:lstStyle/>
          <a:p>
            <a:pPr algn="ctr"/>
            <a:r>
              <a:rPr lang="en-US" sz="2000" b="1" dirty="0">
                <a:latin typeface="Abel" panose="02000506030000020004" pitchFamily="2" charset="0"/>
              </a:rPr>
              <a:t>Process management refers to the set of activities involved in creating, scheduling, and terminating processes.</a:t>
            </a:r>
          </a:p>
          <a:p>
            <a:pPr algn="ctr"/>
            <a:r>
              <a:rPr lang="en-US" sz="2000" b="1" dirty="0">
                <a:latin typeface="Abel" panose="02000506030000020004" pitchFamily="2" charset="0"/>
              </a:rPr>
              <a:t> A process management OS can be thought of as an instance of a program that is currently executing on a computer system</a:t>
            </a:r>
          </a:p>
        </p:txBody>
      </p:sp>
      <p:pic>
        <p:nvPicPr>
          <p:cNvPr id="1026" name="Picture 2" descr="The Design and Implementation of the 4.4BSD Operating System | FreeBSD  Documentation Portal">
            <a:extLst>
              <a:ext uri="{FF2B5EF4-FFF2-40B4-BE49-F238E27FC236}">
                <a16:creationId xmlns:a16="http://schemas.microsoft.com/office/drawing/2014/main" id="{1CBE073B-A541-F201-CC55-20EF2F1423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0737" y="3031039"/>
            <a:ext cx="4962525" cy="12477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850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45050" y="619129"/>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241825" y="668759"/>
            <a:ext cx="1547025" cy="24619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dk1"/>
                </a:solidFill>
                <a:latin typeface="Abel" panose="02000506030000020004" pitchFamily="2" charset="0"/>
                <a:ea typeface="Abel"/>
                <a:cs typeface="Abel"/>
                <a:sym typeface="Abel"/>
              </a:rPr>
              <a:t>Process</a:t>
            </a:r>
            <a:r>
              <a:rPr lang="en-US" sz="1800" b="1" dirty="0">
                <a:solidFill>
                  <a:schemeClr val="tx1"/>
                </a:solidFill>
                <a:latin typeface="Abel" panose="02000506030000020004" pitchFamily="2" charset="0"/>
              </a:rPr>
              <a:t> </a:t>
            </a:r>
          </a:p>
        </p:txBody>
      </p:sp>
      <p:sp>
        <p:nvSpPr>
          <p:cNvPr id="42" name="Google Shape;408;p28">
            <a:extLst>
              <a:ext uri="{FF2B5EF4-FFF2-40B4-BE49-F238E27FC236}">
                <a16:creationId xmlns:a16="http://schemas.microsoft.com/office/drawing/2014/main" id="{3576DE50-B276-C67B-9B48-BB00F2A350BE}"/>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4;p27">
            <a:extLst>
              <a:ext uri="{FF2B5EF4-FFF2-40B4-BE49-F238E27FC236}">
                <a16:creationId xmlns:a16="http://schemas.microsoft.com/office/drawing/2014/main" id="{65F7DD72-F61A-370A-3E98-94CC2300531F}"/>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5;p27">
            <a:extLst>
              <a:ext uri="{FF2B5EF4-FFF2-40B4-BE49-F238E27FC236}">
                <a16:creationId xmlns:a16="http://schemas.microsoft.com/office/drawing/2014/main" id="{42665D5D-58A8-39DC-F061-18CE070EB4C7}"/>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6;p27">
            <a:extLst>
              <a:ext uri="{FF2B5EF4-FFF2-40B4-BE49-F238E27FC236}">
                <a16:creationId xmlns:a16="http://schemas.microsoft.com/office/drawing/2014/main" id="{FA826E46-7F55-EAC0-26D2-62573757AF83}"/>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7;p27">
            <a:extLst>
              <a:ext uri="{FF2B5EF4-FFF2-40B4-BE49-F238E27FC236}">
                <a16:creationId xmlns:a16="http://schemas.microsoft.com/office/drawing/2014/main" id="{469CAB9A-482B-BEE7-4FD1-49A960AA03D0}"/>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8;p27">
            <a:extLst>
              <a:ext uri="{FF2B5EF4-FFF2-40B4-BE49-F238E27FC236}">
                <a16:creationId xmlns:a16="http://schemas.microsoft.com/office/drawing/2014/main" id="{A8F24CF2-0D6C-ED6C-C823-F70254C0B25A}"/>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9;p27">
            <a:extLst>
              <a:ext uri="{FF2B5EF4-FFF2-40B4-BE49-F238E27FC236}">
                <a16:creationId xmlns:a16="http://schemas.microsoft.com/office/drawing/2014/main" id="{813376E4-705C-9921-2216-52A600161A06}"/>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0;p27">
            <a:extLst>
              <a:ext uri="{FF2B5EF4-FFF2-40B4-BE49-F238E27FC236}">
                <a16:creationId xmlns:a16="http://schemas.microsoft.com/office/drawing/2014/main" id="{91D954D9-1B34-04E9-05B7-F9D154D39701}"/>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1;p27">
            <a:extLst>
              <a:ext uri="{FF2B5EF4-FFF2-40B4-BE49-F238E27FC236}">
                <a16:creationId xmlns:a16="http://schemas.microsoft.com/office/drawing/2014/main" id="{862D9457-AE99-CE09-1ED1-5B1E411A44AE}"/>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2;p27">
            <a:extLst>
              <a:ext uri="{FF2B5EF4-FFF2-40B4-BE49-F238E27FC236}">
                <a16:creationId xmlns:a16="http://schemas.microsoft.com/office/drawing/2014/main" id="{7CCCDFA3-60F3-B36F-A26B-184428154F46}"/>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2" name="Google Shape;243;p27">
            <a:extLst>
              <a:ext uri="{FF2B5EF4-FFF2-40B4-BE49-F238E27FC236}">
                <a16:creationId xmlns:a16="http://schemas.microsoft.com/office/drawing/2014/main" id="{2CC7C812-6FDC-9D21-D098-5332198934F0}"/>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23" name="Google Shape;244;p27">
            <a:extLst>
              <a:ext uri="{FF2B5EF4-FFF2-40B4-BE49-F238E27FC236}">
                <a16:creationId xmlns:a16="http://schemas.microsoft.com/office/drawing/2014/main" id="{381026EF-D273-9DD7-D33D-EAA4BCA7EB94}"/>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24" name="Google Shape;247;p27">
            <a:extLst>
              <a:ext uri="{FF2B5EF4-FFF2-40B4-BE49-F238E27FC236}">
                <a16:creationId xmlns:a16="http://schemas.microsoft.com/office/drawing/2014/main" id="{4B839485-5531-535E-5DC4-D9D38139A99E}"/>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8;p27">
            <a:extLst>
              <a:ext uri="{FF2B5EF4-FFF2-40B4-BE49-F238E27FC236}">
                <a16:creationId xmlns:a16="http://schemas.microsoft.com/office/drawing/2014/main" id="{DC4BD533-E6A1-9D72-B827-E4484D6D8E48}"/>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26" name="Google Shape;250;p27">
            <a:extLst>
              <a:ext uri="{FF2B5EF4-FFF2-40B4-BE49-F238E27FC236}">
                <a16:creationId xmlns:a16="http://schemas.microsoft.com/office/drawing/2014/main" id="{17B6D052-B127-42E7-010F-321BF0DC49F9}"/>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27" name="Graphic 26" descr="Back with solid fill">
            <a:hlinkClick r:id="rId3" action="ppaction://hlinksldjump"/>
            <a:extLst>
              <a:ext uri="{FF2B5EF4-FFF2-40B4-BE49-F238E27FC236}">
                <a16:creationId xmlns:a16="http://schemas.microsoft.com/office/drawing/2014/main" id="{6DC58CD3-176C-5782-BDC6-235F0684D25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
        <p:nvSpPr>
          <p:cNvPr id="28" name="Google Shape;224;p27">
            <a:extLst>
              <a:ext uri="{FF2B5EF4-FFF2-40B4-BE49-F238E27FC236}">
                <a16:creationId xmlns:a16="http://schemas.microsoft.com/office/drawing/2014/main" id="{6BD6FE87-51A8-6192-80CC-28DC0774C308}"/>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6;p27">
            <a:extLst>
              <a:ext uri="{FF2B5EF4-FFF2-40B4-BE49-F238E27FC236}">
                <a16:creationId xmlns:a16="http://schemas.microsoft.com/office/drawing/2014/main" id="{69FBEA79-795C-7312-0DA3-8D3020DC5504}"/>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7;p27">
            <a:extLst>
              <a:ext uri="{FF2B5EF4-FFF2-40B4-BE49-F238E27FC236}">
                <a16:creationId xmlns:a16="http://schemas.microsoft.com/office/drawing/2014/main" id="{D2DED0D0-7F70-3378-313B-7AE0A5015A8C}"/>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8;p27">
            <a:extLst>
              <a:ext uri="{FF2B5EF4-FFF2-40B4-BE49-F238E27FC236}">
                <a16:creationId xmlns:a16="http://schemas.microsoft.com/office/drawing/2014/main" id="{8817D305-494E-7488-61EC-65FB4DCC9BBC}"/>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9;p27">
            <a:extLst>
              <a:ext uri="{FF2B5EF4-FFF2-40B4-BE49-F238E27FC236}">
                <a16:creationId xmlns:a16="http://schemas.microsoft.com/office/drawing/2014/main" id="{8EE91E1C-984F-D2C0-5F43-E89498283881}"/>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0;p27">
            <a:extLst>
              <a:ext uri="{FF2B5EF4-FFF2-40B4-BE49-F238E27FC236}">
                <a16:creationId xmlns:a16="http://schemas.microsoft.com/office/drawing/2014/main" id="{45A1E78D-45A2-D974-A284-A96E40C5D8C8}"/>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1;p27">
            <a:extLst>
              <a:ext uri="{FF2B5EF4-FFF2-40B4-BE49-F238E27FC236}">
                <a16:creationId xmlns:a16="http://schemas.microsoft.com/office/drawing/2014/main" id="{C6E71A54-C896-3A0D-9716-7B11909F87C5}"/>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2;p27">
            <a:extLst>
              <a:ext uri="{FF2B5EF4-FFF2-40B4-BE49-F238E27FC236}">
                <a16:creationId xmlns:a16="http://schemas.microsoft.com/office/drawing/2014/main" id="{CCC69237-1B71-9D7F-6DF8-597D7BCD1199}"/>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52" name="Google Shape;243;p27">
            <a:extLst>
              <a:ext uri="{FF2B5EF4-FFF2-40B4-BE49-F238E27FC236}">
                <a16:creationId xmlns:a16="http://schemas.microsoft.com/office/drawing/2014/main" id="{A1892D8C-CC84-EFA6-3E62-9E95EDE9751A}"/>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53" name="Google Shape;244;p27">
            <a:extLst>
              <a:ext uri="{FF2B5EF4-FFF2-40B4-BE49-F238E27FC236}">
                <a16:creationId xmlns:a16="http://schemas.microsoft.com/office/drawing/2014/main" id="{BDB96D32-8DBC-553F-1275-AF986D3BE3A8}"/>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54" name="Google Shape;247;p27">
            <a:extLst>
              <a:ext uri="{FF2B5EF4-FFF2-40B4-BE49-F238E27FC236}">
                <a16:creationId xmlns:a16="http://schemas.microsoft.com/office/drawing/2014/main" id="{48406068-AEFC-C7A2-37CD-DAF298028CF7}"/>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8;p27">
            <a:extLst>
              <a:ext uri="{FF2B5EF4-FFF2-40B4-BE49-F238E27FC236}">
                <a16:creationId xmlns:a16="http://schemas.microsoft.com/office/drawing/2014/main" id="{ECBC56AF-0C22-43E0-8D27-B0E1D8EFDB9A}"/>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56" name="Google Shape;250;p27">
            <a:extLst>
              <a:ext uri="{FF2B5EF4-FFF2-40B4-BE49-F238E27FC236}">
                <a16:creationId xmlns:a16="http://schemas.microsoft.com/office/drawing/2014/main" id="{B174072F-DA97-5C69-A53E-8421799DB591}"/>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57" name="Google Shape;250;p27">
            <a:extLst>
              <a:ext uri="{FF2B5EF4-FFF2-40B4-BE49-F238E27FC236}">
                <a16:creationId xmlns:a16="http://schemas.microsoft.com/office/drawing/2014/main" id="{1D8C0079-F146-D1EF-924C-A4A68039EB41}"/>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58" name="Google Shape;225;p27">
            <a:extLst>
              <a:ext uri="{FF2B5EF4-FFF2-40B4-BE49-F238E27FC236}">
                <a16:creationId xmlns:a16="http://schemas.microsoft.com/office/drawing/2014/main" id="{DFDA64C0-917E-F4C1-D5F9-0D4037E831CC}"/>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247;p27">
            <a:extLst>
              <a:ext uri="{FF2B5EF4-FFF2-40B4-BE49-F238E27FC236}">
                <a16:creationId xmlns:a16="http://schemas.microsoft.com/office/drawing/2014/main" id="{08818441-FF40-37DE-21B1-9D8119B698C1}"/>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60" name="Graphic 410" descr="Back with solid fill">
            <a:hlinkClick r:id="rId3" action="ppaction://hlinksldjump"/>
            <a:extLst>
              <a:ext uri="{FF2B5EF4-FFF2-40B4-BE49-F238E27FC236}">
                <a16:creationId xmlns:a16="http://schemas.microsoft.com/office/drawing/2014/main" id="{30C8B1AF-5A2F-EE7A-CD1C-EE9D574D75E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0113" y="-10583"/>
            <a:ext cx="393405" cy="393405"/>
          </a:xfrm>
          <a:prstGeom prst="rect">
            <a:avLst/>
          </a:prstGeom>
        </p:spPr>
      </p:pic>
      <p:sp>
        <p:nvSpPr>
          <p:cNvPr id="61" name="TextBox 60">
            <a:extLst>
              <a:ext uri="{FF2B5EF4-FFF2-40B4-BE49-F238E27FC236}">
                <a16:creationId xmlns:a16="http://schemas.microsoft.com/office/drawing/2014/main" id="{F45D293B-70C9-C4E8-BB5C-9637DF05CC06}"/>
              </a:ext>
            </a:extLst>
          </p:cNvPr>
          <p:cNvSpPr txBox="1"/>
          <p:nvPr/>
        </p:nvSpPr>
        <p:spPr>
          <a:xfrm>
            <a:off x="598025" y="1136610"/>
            <a:ext cx="7946368" cy="3612416"/>
          </a:xfrm>
          <a:prstGeom prst="roundRect">
            <a:avLst>
              <a:gd name="adj" fmla="val 7604"/>
            </a:avLst>
          </a:prstGeom>
          <a:noFill/>
          <a:ln w="38100">
            <a:noFill/>
          </a:ln>
        </p:spPr>
        <p:txBody>
          <a:bodyPr wrap="square" rtlCol="0">
            <a:spAutoFit/>
          </a:bodyPr>
          <a:lstStyle/>
          <a:p>
            <a:pPr algn="ctr"/>
            <a:r>
              <a:rPr lang="en-US" sz="2000" b="1" dirty="0">
                <a:latin typeface="Abel" panose="02000506030000020004" pitchFamily="2" charset="0"/>
              </a:rPr>
              <a:t>As we know from the Operating Systems Evolution tree, </a:t>
            </a:r>
          </a:p>
          <a:p>
            <a:pPr algn="ctr"/>
            <a:r>
              <a:rPr lang="en-US" sz="2000" b="1" dirty="0">
                <a:latin typeface="Abel" panose="02000506030000020004" pitchFamily="2" charset="0"/>
              </a:rPr>
              <a:t>Almost all the OS’s existed now is based on </a:t>
            </a:r>
            <a:r>
              <a:rPr lang="en-US" sz="2000" b="1" u="sng" dirty="0">
                <a:latin typeface="Abel" panose="02000506030000020004" pitchFamily="2" charset="0"/>
              </a:rPr>
              <a:t>UNIX in 1965</a:t>
            </a:r>
          </a:p>
          <a:p>
            <a:pPr algn="ctr"/>
            <a:r>
              <a:rPr lang="en-US" sz="2000" b="1" dirty="0">
                <a:latin typeface="Abel" panose="02000506030000020004" pitchFamily="2" charset="0"/>
              </a:rPr>
              <a:t>At that time there were only 2 processes, Passing by all the editions to the </a:t>
            </a:r>
            <a:r>
              <a:rPr lang="en-US" sz="2000" b="1" dirty="0">
                <a:solidFill>
                  <a:srgbClr val="C00000"/>
                </a:solidFill>
                <a:latin typeface="Abel" panose="02000506030000020004" pitchFamily="2" charset="0"/>
              </a:rPr>
              <a:t>PDP up to PDP-11</a:t>
            </a:r>
          </a:p>
          <a:p>
            <a:pPr algn="ctr"/>
            <a:r>
              <a:rPr lang="en-US" sz="2000" b="1" dirty="0">
                <a:latin typeface="Abel" panose="02000506030000020004" pitchFamily="2" charset="0"/>
              </a:rPr>
              <a:t>all these systems were only allowed </a:t>
            </a:r>
            <a:r>
              <a:rPr lang="en-US" sz="2000" b="1" u="sng" dirty="0">
                <a:solidFill>
                  <a:srgbClr val="C00000"/>
                </a:solidFill>
                <a:latin typeface="Abel" panose="02000506030000020004" pitchFamily="2" charset="0"/>
              </a:rPr>
              <a:t>one process at a time in memory.</a:t>
            </a:r>
          </a:p>
          <a:p>
            <a:pPr algn="ctr"/>
            <a:r>
              <a:rPr lang="en-US" sz="2000" b="1" dirty="0">
                <a:solidFill>
                  <a:schemeClr val="bg1">
                    <a:lumMod val="50000"/>
                  </a:schemeClr>
                </a:solidFill>
                <a:latin typeface="Abel" panose="02000506030000020004" pitchFamily="2" charset="0"/>
              </a:rPr>
              <a:t>When a PDP-11 with memory management was obtained (KS-11)</a:t>
            </a:r>
          </a:p>
          <a:p>
            <a:pPr algn="ctr"/>
            <a:r>
              <a:rPr lang="en-US" sz="2000" b="1" dirty="0">
                <a:solidFill>
                  <a:schemeClr val="bg1">
                    <a:lumMod val="50000"/>
                  </a:schemeClr>
                </a:solidFill>
                <a:latin typeface="Abel" panose="02000506030000020004" pitchFamily="2" charset="0"/>
              </a:rPr>
              <a:t>The system was changed to execute several processes to remain in memory together to reduce swapping.</a:t>
            </a:r>
          </a:p>
          <a:p>
            <a:pPr algn="ctr"/>
            <a:r>
              <a:rPr lang="en-US" sz="2000" b="1" dirty="0">
                <a:solidFill>
                  <a:schemeClr val="bg1">
                    <a:lumMod val="50000"/>
                  </a:schemeClr>
                </a:solidFill>
                <a:latin typeface="Abel" panose="02000506030000020004" pitchFamily="2" charset="0"/>
              </a:rPr>
              <a:t>But this change did not apply to multiprogramming </a:t>
            </a:r>
          </a:p>
          <a:p>
            <a:pPr algn="ctr"/>
            <a:r>
              <a:rPr lang="en-US" sz="2000" b="1" u="sng" dirty="0">
                <a:solidFill>
                  <a:srgbClr val="C00000"/>
                </a:solidFill>
                <a:latin typeface="Abel" panose="02000506030000020004" pitchFamily="2" charset="0"/>
              </a:rPr>
              <a:t>because disk I/O was synchronous.</a:t>
            </a:r>
          </a:p>
          <a:p>
            <a:pPr algn="ctr"/>
            <a:endParaRPr lang="en-US" sz="2000" b="1" u="sng" dirty="0">
              <a:solidFill>
                <a:srgbClr val="C00000"/>
              </a:solidFill>
              <a:latin typeface="Abel" panose="02000506030000020004" pitchFamily="2" charset="0"/>
            </a:endParaRPr>
          </a:p>
        </p:txBody>
      </p:sp>
      <p:sp>
        <p:nvSpPr>
          <p:cNvPr id="30" name="Rectangle: Rounded Corners 29">
            <a:extLst>
              <a:ext uri="{FF2B5EF4-FFF2-40B4-BE49-F238E27FC236}">
                <a16:creationId xmlns:a16="http://schemas.microsoft.com/office/drawing/2014/main" id="{A0A83055-97E0-4B1E-9F7B-D2DEFABC33AC}"/>
              </a:ext>
            </a:extLst>
          </p:cNvPr>
          <p:cNvSpPr/>
          <p:nvPr/>
        </p:nvSpPr>
        <p:spPr>
          <a:xfrm>
            <a:off x="443468" y="4006890"/>
            <a:ext cx="1658599" cy="6305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effectLst>
                  <a:outerShdw blurRad="38100" dist="38100" dir="2700000" algn="tl">
                    <a:srgbClr val="000000">
                      <a:alpha val="43137"/>
                    </a:srgbClr>
                  </a:outerShdw>
                </a:effectLst>
                <a:hlinkClick r:id="rId6" action="ppaction://hlinksldjump"/>
              </a:rPr>
              <a:t>What’s PDP-11?</a:t>
            </a:r>
            <a:endParaRPr lang="en-US" b="1" dirty="0">
              <a:solidFill>
                <a:schemeClr val="tx1"/>
              </a:solidFill>
              <a:effectLst>
                <a:outerShdw blurRad="38100" dist="38100" dir="2700000" algn="tl">
                  <a:srgbClr val="000000">
                    <a:alpha val="43137"/>
                  </a:srgbClr>
                </a:outerShdw>
              </a:effectLst>
            </a:endParaRPr>
          </a:p>
        </p:txBody>
      </p:sp>
      <p:cxnSp>
        <p:nvCxnSpPr>
          <p:cNvPr id="32" name="Connector: Elbow 31">
            <a:extLst>
              <a:ext uri="{FF2B5EF4-FFF2-40B4-BE49-F238E27FC236}">
                <a16:creationId xmlns:a16="http://schemas.microsoft.com/office/drawing/2014/main" id="{F783F6C9-3C44-171A-2ECE-4C81DD3AE26F}"/>
              </a:ext>
            </a:extLst>
          </p:cNvPr>
          <p:cNvCxnSpPr>
            <a:cxnSpLocks/>
          </p:cNvCxnSpPr>
          <p:nvPr/>
        </p:nvCxnSpPr>
        <p:spPr>
          <a:xfrm rot="10800000" flipV="1">
            <a:off x="705844" y="3108960"/>
            <a:ext cx="1732557" cy="897928"/>
          </a:xfrm>
          <a:prstGeom prst="bentConnector3">
            <a:avLst>
              <a:gd name="adj1" fmla="val 99699"/>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39802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08;p28">
            <a:extLst>
              <a:ext uri="{FF2B5EF4-FFF2-40B4-BE49-F238E27FC236}">
                <a16:creationId xmlns:a16="http://schemas.microsoft.com/office/drawing/2014/main" id="{5EA87178-CE20-367A-9B49-1642F862D48D}"/>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4;p27">
            <a:extLst>
              <a:ext uri="{FF2B5EF4-FFF2-40B4-BE49-F238E27FC236}">
                <a16:creationId xmlns:a16="http://schemas.microsoft.com/office/drawing/2014/main" id="{39F300EA-4929-A8A4-98A1-0E0673CA4209}"/>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5;p27">
            <a:extLst>
              <a:ext uri="{FF2B5EF4-FFF2-40B4-BE49-F238E27FC236}">
                <a16:creationId xmlns:a16="http://schemas.microsoft.com/office/drawing/2014/main" id="{199AF7F3-235B-95A6-B485-EF59490F495F}"/>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6;p27">
            <a:extLst>
              <a:ext uri="{FF2B5EF4-FFF2-40B4-BE49-F238E27FC236}">
                <a16:creationId xmlns:a16="http://schemas.microsoft.com/office/drawing/2014/main" id="{805D47D6-29B9-9AB6-7B92-DD455FD79583}"/>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7;p27">
            <a:extLst>
              <a:ext uri="{FF2B5EF4-FFF2-40B4-BE49-F238E27FC236}">
                <a16:creationId xmlns:a16="http://schemas.microsoft.com/office/drawing/2014/main" id="{290AFB93-A3C6-4B96-A561-82A87DEB4D21}"/>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8;p27">
            <a:extLst>
              <a:ext uri="{FF2B5EF4-FFF2-40B4-BE49-F238E27FC236}">
                <a16:creationId xmlns:a16="http://schemas.microsoft.com/office/drawing/2014/main" id="{A20076FE-1B1B-06E5-004C-1CBC27B4FE10}"/>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9;p27">
            <a:extLst>
              <a:ext uri="{FF2B5EF4-FFF2-40B4-BE49-F238E27FC236}">
                <a16:creationId xmlns:a16="http://schemas.microsoft.com/office/drawing/2014/main" id="{6704D986-7341-523A-41A8-2C2567C0400E}"/>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0;p27">
            <a:extLst>
              <a:ext uri="{FF2B5EF4-FFF2-40B4-BE49-F238E27FC236}">
                <a16:creationId xmlns:a16="http://schemas.microsoft.com/office/drawing/2014/main" id="{C588B67C-3C21-A806-DB37-C49FEBBB4DEB}"/>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1;p27">
            <a:extLst>
              <a:ext uri="{FF2B5EF4-FFF2-40B4-BE49-F238E27FC236}">
                <a16:creationId xmlns:a16="http://schemas.microsoft.com/office/drawing/2014/main" id="{42866ECE-B4A7-90AC-C7AB-66FCB0D15765}"/>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2;p27">
            <a:extLst>
              <a:ext uri="{FF2B5EF4-FFF2-40B4-BE49-F238E27FC236}">
                <a16:creationId xmlns:a16="http://schemas.microsoft.com/office/drawing/2014/main" id="{2FE2DDB4-04EC-ADD1-09F1-8D69E47CE5FB}"/>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2" name="Google Shape;243;p27">
            <a:extLst>
              <a:ext uri="{FF2B5EF4-FFF2-40B4-BE49-F238E27FC236}">
                <a16:creationId xmlns:a16="http://schemas.microsoft.com/office/drawing/2014/main" id="{2E1327AA-0FA6-D276-20FE-7462C0AE6038}"/>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23" name="Google Shape;244;p27">
            <a:extLst>
              <a:ext uri="{FF2B5EF4-FFF2-40B4-BE49-F238E27FC236}">
                <a16:creationId xmlns:a16="http://schemas.microsoft.com/office/drawing/2014/main" id="{7274682D-63B0-B643-D04F-42B05700452B}"/>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24" name="Google Shape;247;p27">
            <a:extLst>
              <a:ext uri="{FF2B5EF4-FFF2-40B4-BE49-F238E27FC236}">
                <a16:creationId xmlns:a16="http://schemas.microsoft.com/office/drawing/2014/main" id="{83745324-5F3C-69E7-8AB7-DDD2BEA84174}"/>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8;p27">
            <a:extLst>
              <a:ext uri="{FF2B5EF4-FFF2-40B4-BE49-F238E27FC236}">
                <a16:creationId xmlns:a16="http://schemas.microsoft.com/office/drawing/2014/main" id="{EBEFE40D-1B12-EB60-BB7C-3C6C2BBE0D8D}"/>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26" name="Google Shape;250;p27">
            <a:extLst>
              <a:ext uri="{FF2B5EF4-FFF2-40B4-BE49-F238E27FC236}">
                <a16:creationId xmlns:a16="http://schemas.microsoft.com/office/drawing/2014/main" id="{277510A3-40D0-A357-A07B-EA561460ABD3}"/>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27" name="Graphic 26" descr="Back with solid fill">
            <a:hlinkClick r:id="rId3" action="ppaction://hlinksldjump"/>
            <a:extLst>
              <a:ext uri="{FF2B5EF4-FFF2-40B4-BE49-F238E27FC236}">
                <a16:creationId xmlns:a16="http://schemas.microsoft.com/office/drawing/2014/main" id="{B4AE1589-B05C-9E3F-E44F-B8A2FDCE0BD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
        <p:nvSpPr>
          <p:cNvPr id="28" name="Google Shape;224;p27">
            <a:extLst>
              <a:ext uri="{FF2B5EF4-FFF2-40B4-BE49-F238E27FC236}">
                <a16:creationId xmlns:a16="http://schemas.microsoft.com/office/drawing/2014/main" id="{0B80A9D8-FCB1-7E57-DA1B-73B2D8513040}"/>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6;p27">
            <a:extLst>
              <a:ext uri="{FF2B5EF4-FFF2-40B4-BE49-F238E27FC236}">
                <a16:creationId xmlns:a16="http://schemas.microsoft.com/office/drawing/2014/main" id="{8D1E3727-608D-DE26-6308-46E747EBE40A}"/>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7;p27">
            <a:extLst>
              <a:ext uri="{FF2B5EF4-FFF2-40B4-BE49-F238E27FC236}">
                <a16:creationId xmlns:a16="http://schemas.microsoft.com/office/drawing/2014/main" id="{0ACDB79F-C492-F426-5DE9-FC8C3C38D79F}"/>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8;p27">
            <a:extLst>
              <a:ext uri="{FF2B5EF4-FFF2-40B4-BE49-F238E27FC236}">
                <a16:creationId xmlns:a16="http://schemas.microsoft.com/office/drawing/2014/main" id="{8BE6E53A-8DCC-4B1E-8EE4-FB3C02A47E9B}"/>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9;p27">
            <a:extLst>
              <a:ext uri="{FF2B5EF4-FFF2-40B4-BE49-F238E27FC236}">
                <a16:creationId xmlns:a16="http://schemas.microsoft.com/office/drawing/2014/main" id="{1BEFFB69-9D96-9C3C-567D-E4721C03DBEC}"/>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0;p27">
            <a:extLst>
              <a:ext uri="{FF2B5EF4-FFF2-40B4-BE49-F238E27FC236}">
                <a16:creationId xmlns:a16="http://schemas.microsoft.com/office/drawing/2014/main" id="{06AA2526-16A8-3276-FF8F-328F78AF5281}"/>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1;p27">
            <a:extLst>
              <a:ext uri="{FF2B5EF4-FFF2-40B4-BE49-F238E27FC236}">
                <a16:creationId xmlns:a16="http://schemas.microsoft.com/office/drawing/2014/main" id="{D564ADB4-4980-F579-212E-4887C68BE0B7}"/>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2;p27">
            <a:extLst>
              <a:ext uri="{FF2B5EF4-FFF2-40B4-BE49-F238E27FC236}">
                <a16:creationId xmlns:a16="http://schemas.microsoft.com/office/drawing/2014/main" id="{A5266FC7-9507-E60D-E0A5-C90FEF3A3F4C}"/>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52" name="Google Shape;243;p27">
            <a:extLst>
              <a:ext uri="{FF2B5EF4-FFF2-40B4-BE49-F238E27FC236}">
                <a16:creationId xmlns:a16="http://schemas.microsoft.com/office/drawing/2014/main" id="{6B4FE292-EB40-F521-DA84-A5297309129F}"/>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53" name="Google Shape;244;p27">
            <a:extLst>
              <a:ext uri="{FF2B5EF4-FFF2-40B4-BE49-F238E27FC236}">
                <a16:creationId xmlns:a16="http://schemas.microsoft.com/office/drawing/2014/main" id="{364B58E4-729B-15F6-F494-2B357B796776}"/>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54" name="Google Shape;247;p27">
            <a:extLst>
              <a:ext uri="{FF2B5EF4-FFF2-40B4-BE49-F238E27FC236}">
                <a16:creationId xmlns:a16="http://schemas.microsoft.com/office/drawing/2014/main" id="{0730E058-AB4C-A013-FFFB-A6AB447F69C5}"/>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8;p27">
            <a:extLst>
              <a:ext uri="{FF2B5EF4-FFF2-40B4-BE49-F238E27FC236}">
                <a16:creationId xmlns:a16="http://schemas.microsoft.com/office/drawing/2014/main" id="{E0885F05-1534-F853-DB0D-3BB3E21C071D}"/>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56" name="Google Shape;250;p27">
            <a:extLst>
              <a:ext uri="{FF2B5EF4-FFF2-40B4-BE49-F238E27FC236}">
                <a16:creationId xmlns:a16="http://schemas.microsoft.com/office/drawing/2014/main" id="{7A14D6AE-9015-ECA6-7EE5-131769D80862}"/>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57" name="Google Shape;250;p27">
            <a:extLst>
              <a:ext uri="{FF2B5EF4-FFF2-40B4-BE49-F238E27FC236}">
                <a16:creationId xmlns:a16="http://schemas.microsoft.com/office/drawing/2014/main" id="{425702C1-A6A3-613D-C63C-965F0F70F332}"/>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58" name="Google Shape;225;p27">
            <a:extLst>
              <a:ext uri="{FF2B5EF4-FFF2-40B4-BE49-F238E27FC236}">
                <a16:creationId xmlns:a16="http://schemas.microsoft.com/office/drawing/2014/main" id="{B6349E10-A839-6648-46B9-6E5E8BB98346}"/>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247;p27">
            <a:extLst>
              <a:ext uri="{FF2B5EF4-FFF2-40B4-BE49-F238E27FC236}">
                <a16:creationId xmlns:a16="http://schemas.microsoft.com/office/drawing/2014/main" id="{643DB06E-CFB3-C371-F91D-E0608DDEA86D}"/>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60" name="Graphic 410" descr="Back with solid fill">
            <a:hlinkClick r:id="rId3" action="ppaction://hlinksldjump"/>
            <a:extLst>
              <a:ext uri="{FF2B5EF4-FFF2-40B4-BE49-F238E27FC236}">
                <a16:creationId xmlns:a16="http://schemas.microsoft.com/office/drawing/2014/main" id="{C56F1743-0E2B-95F1-958C-07E6537131A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0113" y="-10583"/>
            <a:ext cx="393405" cy="393405"/>
          </a:xfrm>
          <a:prstGeom prst="rect">
            <a:avLst/>
          </a:prstGeom>
        </p:spPr>
      </p:pic>
      <p:sp>
        <p:nvSpPr>
          <p:cNvPr id="2" name="Rectangle: Rounded Corners 1">
            <a:extLst>
              <a:ext uri="{FF2B5EF4-FFF2-40B4-BE49-F238E27FC236}">
                <a16:creationId xmlns:a16="http://schemas.microsoft.com/office/drawing/2014/main" id="{3EACB523-3F3A-931C-2955-795019A4B216}"/>
              </a:ext>
            </a:extLst>
          </p:cNvPr>
          <p:cNvSpPr/>
          <p:nvPr/>
        </p:nvSpPr>
        <p:spPr>
          <a:xfrm>
            <a:off x="443468" y="662940"/>
            <a:ext cx="8273812" cy="397450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ffectLst>
                <a:outerShdw blurRad="38100" dist="38100" dir="2700000" algn="tl">
                  <a:srgbClr val="000000">
                    <a:alpha val="43137"/>
                  </a:srgbClr>
                </a:outerShdw>
              </a:effectLst>
            </a:endParaRPr>
          </a:p>
        </p:txBody>
      </p:sp>
      <p:sp>
        <p:nvSpPr>
          <p:cNvPr id="30" name="TextBox 29">
            <a:extLst>
              <a:ext uri="{FF2B5EF4-FFF2-40B4-BE49-F238E27FC236}">
                <a16:creationId xmlns:a16="http://schemas.microsoft.com/office/drawing/2014/main" id="{4A4A9661-8278-7089-50CF-9BD709E5D12D}"/>
              </a:ext>
            </a:extLst>
          </p:cNvPr>
          <p:cNvSpPr txBox="1"/>
          <p:nvPr/>
        </p:nvSpPr>
        <p:spPr>
          <a:xfrm>
            <a:off x="1563052" y="974073"/>
            <a:ext cx="6017895" cy="738664"/>
          </a:xfrm>
          <a:prstGeom prst="rect">
            <a:avLst/>
          </a:prstGeom>
          <a:noFill/>
        </p:spPr>
        <p:txBody>
          <a:bodyPr wrap="square">
            <a:spAutoFit/>
          </a:bodyPr>
          <a:lstStyle/>
          <a:p>
            <a:pPr algn="ctr"/>
            <a:r>
              <a:rPr lang="en-US" b="1" dirty="0">
                <a:solidFill>
                  <a:schemeClr val="tx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PDP-11 (Programmed Data Processor) : a series of 16-bit minicomputers sold from 1970 into the late 1990s, one of a set of products in the Programmed Data Processor (PDP) series.</a:t>
            </a:r>
          </a:p>
        </p:txBody>
      </p:sp>
      <p:pic>
        <p:nvPicPr>
          <p:cNvPr id="2050" name="Picture 2" descr="A PDP-11 On A Chip | Hackaday">
            <a:extLst>
              <a:ext uri="{FF2B5EF4-FFF2-40B4-BE49-F238E27FC236}">
                <a16:creationId xmlns:a16="http://schemas.microsoft.com/office/drawing/2014/main" id="{AFCF116F-9CDE-6A69-22A9-5BAF8D00969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4840" y="1907532"/>
            <a:ext cx="2451782" cy="226189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2052" name="Picture 4" descr="What Have We Learned from the PDP-11? | Dave Cheney">
            <a:extLst>
              <a:ext uri="{FF2B5EF4-FFF2-40B4-BE49-F238E27FC236}">
                <a16:creationId xmlns:a16="http://schemas.microsoft.com/office/drawing/2014/main" id="{B844F200-18EF-4B80-941F-5FCC2B8CCF8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68037" y="2213094"/>
            <a:ext cx="2857501" cy="168116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31" name="Rectangle: Rounded Corners 30">
            <a:extLst>
              <a:ext uri="{FF2B5EF4-FFF2-40B4-BE49-F238E27FC236}">
                <a16:creationId xmlns:a16="http://schemas.microsoft.com/office/drawing/2014/main" id="{A4819760-1383-142F-6227-DA73BE90C40D}"/>
              </a:ext>
            </a:extLst>
          </p:cNvPr>
          <p:cNvSpPr/>
          <p:nvPr/>
        </p:nvSpPr>
        <p:spPr>
          <a:xfrm>
            <a:off x="443468" y="4006890"/>
            <a:ext cx="1658599" cy="6305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effectLst>
                  <a:outerShdw blurRad="38100" dist="38100" dir="2700000" algn="tl">
                    <a:srgbClr val="000000">
                      <a:alpha val="43137"/>
                    </a:srgbClr>
                  </a:outerShdw>
                </a:effectLst>
                <a:hlinkClick r:id="rId8" action="ppaction://hlinksldjump"/>
              </a:rPr>
              <a:t>Back Again</a:t>
            </a:r>
            <a:endParaRPr lang="en-US"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332432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45050" y="619129"/>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241825" y="668759"/>
            <a:ext cx="1547025" cy="24619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dk1"/>
                </a:solidFill>
                <a:latin typeface="Abel" panose="02000506030000020004" pitchFamily="2" charset="0"/>
                <a:ea typeface="Abel"/>
                <a:cs typeface="Abel"/>
                <a:sym typeface="Abel"/>
              </a:rPr>
              <a:t>Process</a:t>
            </a:r>
            <a:r>
              <a:rPr lang="en-US" sz="1800" b="1" dirty="0">
                <a:solidFill>
                  <a:schemeClr val="tx1"/>
                </a:solidFill>
                <a:latin typeface="Abel" panose="02000506030000020004" pitchFamily="2" charset="0"/>
              </a:rPr>
              <a:t> </a:t>
            </a:r>
          </a:p>
        </p:txBody>
      </p:sp>
      <p:sp>
        <p:nvSpPr>
          <p:cNvPr id="42" name="Google Shape;408;p28">
            <a:extLst>
              <a:ext uri="{FF2B5EF4-FFF2-40B4-BE49-F238E27FC236}">
                <a16:creationId xmlns:a16="http://schemas.microsoft.com/office/drawing/2014/main" id="{3576DE50-B276-C67B-9B48-BB00F2A350BE}"/>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4;p27">
            <a:extLst>
              <a:ext uri="{FF2B5EF4-FFF2-40B4-BE49-F238E27FC236}">
                <a16:creationId xmlns:a16="http://schemas.microsoft.com/office/drawing/2014/main" id="{65F7DD72-F61A-370A-3E98-94CC2300531F}"/>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5;p27">
            <a:extLst>
              <a:ext uri="{FF2B5EF4-FFF2-40B4-BE49-F238E27FC236}">
                <a16:creationId xmlns:a16="http://schemas.microsoft.com/office/drawing/2014/main" id="{42665D5D-58A8-39DC-F061-18CE070EB4C7}"/>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6;p27">
            <a:extLst>
              <a:ext uri="{FF2B5EF4-FFF2-40B4-BE49-F238E27FC236}">
                <a16:creationId xmlns:a16="http://schemas.microsoft.com/office/drawing/2014/main" id="{FA826E46-7F55-EAC0-26D2-62573757AF83}"/>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7;p27">
            <a:extLst>
              <a:ext uri="{FF2B5EF4-FFF2-40B4-BE49-F238E27FC236}">
                <a16:creationId xmlns:a16="http://schemas.microsoft.com/office/drawing/2014/main" id="{469CAB9A-482B-BEE7-4FD1-49A960AA03D0}"/>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8;p27">
            <a:extLst>
              <a:ext uri="{FF2B5EF4-FFF2-40B4-BE49-F238E27FC236}">
                <a16:creationId xmlns:a16="http://schemas.microsoft.com/office/drawing/2014/main" id="{A8F24CF2-0D6C-ED6C-C823-F70254C0B25A}"/>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9;p27">
            <a:extLst>
              <a:ext uri="{FF2B5EF4-FFF2-40B4-BE49-F238E27FC236}">
                <a16:creationId xmlns:a16="http://schemas.microsoft.com/office/drawing/2014/main" id="{813376E4-705C-9921-2216-52A600161A06}"/>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0;p27">
            <a:extLst>
              <a:ext uri="{FF2B5EF4-FFF2-40B4-BE49-F238E27FC236}">
                <a16:creationId xmlns:a16="http://schemas.microsoft.com/office/drawing/2014/main" id="{91D954D9-1B34-04E9-05B7-F9D154D39701}"/>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1;p27">
            <a:extLst>
              <a:ext uri="{FF2B5EF4-FFF2-40B4-BE49-F238E27FC236}">
                <a16:creationId xmlns:a16="http://schemas.microsoft.com/office/drawing/2014/main" id="{862D9457-AE99-CE09-1ED1-5B1E411A44AE}"/>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2;p27">
            <a:extLst>
              <a:ext uri="{FF2B5EF4-FFF2-40B4-BE49-F238E27FC236}">
                <a16:creationId xmlns:a16="http://schemas.microsoft.com/office/drawing/2014/main" id="{7CCCDFA3-60F3-B36F-A26B-184428154F46}"/>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2" name="Google Shape;243;p27">
            <a:extLst>
              <a:ext uri="{FF2B5EF4-FFF2-40B4-BE49-F238E27FC236}">
                <a16:creationId xmlns:a16="http://schemas.microsoft.com/office/drawing/2014/main" id="{2CC7C812-6FDC-9D21-D098-5332198934F0}"/>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23" name="Google Shape;244;p27">
            <a:extLst>
              <a:ext uri="{FF2B5EF4-FFF2-40B4-BE49-F238E27FC236}">
                <a16:creationId xmlns:a16="http://schemas.microsoft.com/office/drawing/2014/main" id="{381026EF-D273-9DD7-D33D-EAA4BCA7EB94}"/>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24" name="Google Shape;247;p27">
            <a:extLst>
              <a:ext uri="{FF2B5EF4-FFF2-40B4-BE49-F238E27FC236}">
                <a16:creationId xmlns:a16="http://schemas.microsoft.com/office/drawing/2014/main" id="{4B839485-5531-535E-5DC4-D9D38139A99E}"/>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8;p27">
            <a:extLst>
              <a:ext uri="{FF2B5EF4-FFF2-40B4-BE49-F238E27FC236}">
                <a16:creationId xmlns:a16="http://schemas.microsoft.com/office/drawing/2014/main" id="{DC4BD533-E6A1-9D72-B827-E4484D6D8E48}"/>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26" name="Google Shape;250;p27">
            <a:extLst>
              <a:ext uri="{FF2B5EF4-FFF2-40B4-BE49-F238E27FC236}">
                <a16:creationId xmlns:a16="http://schemas.microsoft.com/office/drawing/2014/main" id="{17B6D052-B127-42E7-010F-321BF0DC49F9}"/>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27" name="Graphic 26" descr="Back with solid fill">
            <a:hlinkClick r:id="rId3" action="ppaction://hlinksldjump"/>
            <a:extLst>
              <a:ext uri="{FF2B5EF4-FFF2-40B4-BE49-F238E27FC236}">
                <a16:creationId xmlns:a16="http://schemas.microsoft.com/office/drawing/2014/main" id="{6DC58CD3-176C-5782-BDC6-235F0684D25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
        <p:nvSpPr>
          <p:cNvPr id="28" name="Google Shape;224;p27">
            <a:extLst>
              <a:ext uri="{FF2B5EF4-FFF2-40B4-BE49-F238E27FC236}">
                <a16:creationId xmlns:a16="http://schemas.microsoft.com/office/drawing/2014/main" id="{6BD6FE87-51A8-6192-80CC-28DC0774C308}"/>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6;p27">
            <a:extLst>
              <a:ext uri="{FF2B5EF4-FFF2-40B4-BE49-F238E27FC236}">
                <a16:creationId xmlns:a16="http://schemas.microsoft.com/office/drawing/2014/main" id="{69FBEA79-795C-7312-0DA3-8D3020DC5504}"/>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7;p27">
            <a:extLst>
              <a:ext uri="{FF2B5EF4-FFF2-40B4-BE49-F238E27FC236}">
                <a16:creationId xmlns:a16="http://schemas.microsoft.com/office/drawing/2014/main" id="{D2DED0D0-7F70-3378-313B-7AE0A5015A8C}"/>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8;p27">
            <a:extLst>
              <a:ext uri="{FF2B5EF4-FFF2-40B4-BE49-F238E27FC236}">
                <a16:creationId xmlns:a16="http://schemas.microsoft.com/office/drawing/2014/main" id="{8817D305-494E-7488-61EC-65FB4DCC9BBC}"/>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9;p27">
            <a:extLst>
              <a:ext uri="{FF2B5EF4-FFF2-40B4-BE49-F238E27FC236}">
                <a16:creationId xmlns:a16="http://schemas.microsoft.com/office/drawing/2014/main" id="{8EE91E1C-984F-D2C0-5F43-E89498283881}"/>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0;p27">
            <a:extLst>
              <a:ext uri="{FF2B5EF4-FFF2-40B4-BE49-F238E27FC236}">
                <a16:creationId xmlns:a16="http://schemas.microsoft.com/office/drawing/2014/main" id="{45A1E78D-45A2-D974-A284-A96E40C5D8C8}"/>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1;p27">
            <a:extLst>
              <a:ext uri="{FF2B5EF4-FFF2-40B4-BE49-F238E27FC236}">
                <a16:creationId xmlns:a16="http://schemas.microsoft.com/office/drawing/2014/main" id="{C6E71A54-C896-3A0D-9716-7B11909F87C5}"/>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2;p27">
            <a:extLst>
              <a:ext uri="{FF2B5EF4-FFF2-40B4-BE49-F238E27FC236}">
                <a16:creationId xmlns:a16="http://schemas.microsoft.com/office/drawing/2014/main" id="{CCC69237-1B71-9D7F-6DF8-597D7BCD1199}"/>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52" name="Google Shape;243;p27">
            <a:extLst>
              <a:ext uri="{FF2B5EF4-FFF2-40B4-BE49-F238E27FC236}">
                <a16:creationId xmlns:a16="http://schemas.microsoft.com/office/drawing/2014/main" id="{A1892D8C-CC84-EFA6-3E62-9E95EDE9751A}"/>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53" name="Google Shape;244;p27">
            <a:extLst>
              <a:ext uri="{FF2B5EF4-FFF2-40B4-BE49-F238E27FC236}">
                <a16:creationId xmlns:a16="http://schemas.microsoft.com/office/drawing/2014/main" id="{BDB96D32-8DBC-553F-1275-AF986D3BE3A8}"/>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54" name="Google Shape;247;p27">
            <a:extLst>
              <a:ext uri="{FF2B5EF4-FFF2-40B4-BE49-F238E27FC236}">
                <a16:creationId xmlns:a16="http://schemas.microsoft.com/office/drawing/2014/main" id="{48406068-AEFC-C7A2-37CD-DAF298028CF7}"/>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8;p27">
            <a:extLst>
              <a:ext uri="{FF2B5EF4-FFF2-40B4-BE49-F238E27FC236}">
                <a16:creationId xmlns:a16="http://schemas.microsoft.com/office/drawing/2014/main" id="{ECBC56AF-0C22-43E0-8D27-B0E1D8EFDB9A}"/>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56" name="Google Shape;250;p27">
            <a:extLst>
              <a:ext uri="{FF2B5EF4-FFF2-40B4-BE49-F238E27FC236}">
                <a16:creationId xmlns:a16="http://schemas.microsoft.com/office/drawing/2014/main" id="{B174072F-DA97-5C69-A53E-8421799DB591}"/>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57" name="Google Shape;250;p27">
            <a:extLst>
              <a:ext uri="{FF2B5EF4-FFF2-40B4-BE49-F238E27FC236}">
                <a16:creationId xmlns:a16="http://schemas.microsoft.com/office/drawing/2014/main" id="{1D8C0079-F146-D1EF-924C-A4A68039EB41}"/>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58" name="Google Shape;225;p27">
            <a:extLst>
              <a:ext uri="{FF2B5EF4-FFF2-40B4-BE49-F238E27FC236}">
                <a16:creationId xmlns:a16="http://schemas.microsoft.com/office/drawing/2014/main" id="{DFDA64C0-917E-F4C1-D5F9-0D4037E831CC}"/>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247;p27">
            <a:extLst>
              <a:ext uri="{FF2B5EF4-FFF2-40B4-BE49-F238E27FC236}">
                <a16:creationId xmlns:a16="http://schemas.microsoft.com/office/drawing/2014/main" id="{08818441-FF40-37DE-21B1-9D8119B698C1}"/>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60" name="Graphic 410" descr="Back with solid fill">
            <a:hlinkClick r:id="rId3" action="ppaction://hlinksldjump"/>
            <a:extLst>
              <a:ext uri="{FF2B5EF4-FFF2-40B4-BE49-F238E27FC236}">
                <a16:creationId xmlns:a16="http://schemas.microsoft.com/office/drawing/2014/main" id="{30C8B1AF-5A2F-EE7A-CD1C-EE9D574D75E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0113" y="-10583"/>
            <a:ext cx="393405" cy="393405"/>
          </a:xfrm>
          <a:prstGeom prst="rect">
            <a:avLst/>
          </a:prstGeom>
        </p:spPr>
      </p:pic>
      <p:sp>
        <p:nvSpPr>
          <p:cNvPr id="61" name="TextBox 60">
            <a:extLst>
              <a:ext uri="{FF2B5EF4-FFF2-40B4-BE49-F238E27FC236}">
                <a16:creationId xmlns:a16="http://schemas.microsoft.com/office/drawing/2014/main" id="{F45D293B-70C9-C4E8-BB5C-9637DF05CC06}"/>
              </a:ext>
            </a:extLst>
          </p:cNvPr>
          <p:cNvSpPr txBox="1"/>
          <p:nvPr/>
        </p:nvSpPr>
        <p:spPr>
          <a:xfrm>
            <a:off x="598025" y="1327933"/>
            <a:ext cx="7946368" cy="2973050"/>
          </a:xfrm>
          <a:prstGeom prst="roundRect">
            <a:avLst>
              <a:gd name="adj" fmla="val 7604"/>
            </a:avLst>
          </a:prstGeom>
          <a:noFill/>
          <a:ln w="38100">
            <a:noFill/>
          </a:ln>
        </p:spPr>
        <p:txBody>
          <a:bodyPr wrap="square" rtlCol="0">
            <a:spAutoFit/>
          </a:bodyPr>
          <a:lstStyle/>
          <a:p>
            <a:pPr algn="ctr"/>
            <a:r>
              <a:rPr lang="en-US" sz="2000" b="1" u="sng" dirty="0">
                <a:solidFill>
                  <a:srgbClr val="C00000"/>
                </a:solidFill>
                <a:latin typeface="Abel" panose="02000506030000020004" pitchFamily="2" charset="0"/>
              </a:rPr>
              <a:t>FreeBSD</a:t>
            </a:r>
            <a:r>
              <a:rPr lang="en-US" sz="2000" b="1" dirty="0">
                <a:latin typeface="Abel" panose="02000506030000020004" pitchFamily="2" charset="0"/>
              </a:rPr>
              <a:t> can make it seem like many programs are running at the same time, and it does this by switching between different tasks (Context switching). </a:t>
            </a:r>
            <a:r>
              <a:rPr lang="en-US" sz="2000" b="1" u="sng" dirty="0">
                <a:latin typeface="Abel" panose="02000506030000020004" pitchFamily="2" charset="0"/>
              </a:rPr>
              <a:t>This switching happens in these situations</a:t>
            </a:r>
          </a:p>
          <a:p>
            <a:r>
              <a:rPr lang="en-US" sz="2000" b="1" dirty="0">
                <a:solidFill>
                  <a:schemeClr val="accent3">
                    <a:lumMod val="25000"/>
                  </a:schemeClr>
                </a:solidFill>
                <a:latin typeface="Abel" panose="02000506030000020004" pitchFamily="2" charset="0"/>
              </a:rPr>
              <a:t>1. When a more important task becomes ready to run.</a:t>
            </a:r>
          </a:p>
          <a:p>
            <a:r>
              <a:rPr lang="en-US" sz="2000" b="1" dirty="0">
                <a:solidFill>
                  <a:schemeClr val="accent3">
                    <a:lumMod val="25000"/>
                  </a:schemeClr>
                </a:solidFill>
                <a:latin typeface="Abel" panose="02000506030000020004" pitchFamily="2" charset="0"/>
              </a:rPr>
              <a:t>2. When there's an interruption, like handling an external event.</a:t>
            </a:r>
          </a:p>
          <a:p>
            <a:r>
              <a:rPr lang="en-US" sz="2000" b="1" dirty="0">
                <a:solidFill>
                  <a:schemeClr val="accent3">
                    <a:lumMod val="25000"/>
                  </a:schemeClr>
                </a:solidFill>
                <a:latin typeface="Abel" panose="02000506030000020004" pitchFamily="2" charset="0"/>
              </a:rPr>
              <a:t>3. When the computer shifts between regular user work and system-level work (though not always).</a:t>
            </a:r>
          </a:p>
          <a:p>
            <a:r>
              <a:rPr lang="en-US" sz="2000" b="1" dirty="0">
                <a:solidFill>
                  <a:schemeClr val="accent3">
                    <a:lumMod val="25000"/>
                  </a:schemeClr>
                </a:solidFill>
                <a:latin typeface="Abel" panose="02000506030000020004" pitchFamily="2" charset="0"/>
              </a:rPr>
              <a:t>4. When the computer uses a method that can stop a task and switch to another one, which is called preemptive scheduling.</a:t>
            </a:r>
          </a:p>
        </p:txBody>
      </p:sp>
    </p:spTree>
    <p:extLst>
      <p:ext uri="{BB962C8B-B14F-4D97-AF65-F5344CB8AC3E}">
        <p14:creationId xmlns:p14="http://schemas.microsoft.com/office/powerpoint/2010/main" val="1203432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45050" y="619129"/>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241825" y="668759"/>
            <a:ext cx="1547025" cy="24619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dk1"/>
                </a:solidFill>
                <a:latin typeface="Abel" panose="02000506030000020004" pitchFamily="2" charset="0"/>
                <a:ea typeface="Abel"/>
                <a:cs typeface="Abel"/>
                <a:sym typeface="Abel"/>
              </a:rPr>
              <a:t>Process</a:t>
            </a:r>
            <a:r>
              <a:rPr lang="en-US" sz="1800" b="1" dirty="0">
                <a:solidFill>
                  <a:schemeClr val="tx1"/>
                </a:solidFill>
                <a:latin typeface="Abel" panose="02000506030000020004" pitchFamily="2" charset="0"/>
              </a:rPr>
              <a:t> </a:t>
            </a:r>
          </a:p>
        </p:txBody>
      </p:sp>
      <p:sp>
        <p:nvSpPr>
          <p:cNvPr id="42" name="Google Shape;408;p28">
            <a:extLst>
              <a:ext uri="{FF2B5EF4-FFF2-40B4-BE49-F238E27FC236}">
                <a16:creationId xmlns:a16="http://schemas.microsoft.com/office/drawing/2014/main" id="{3576DE50-B276-C67B-9B48-BB00F2A350BE}"/>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4;p27">
            <a:extLst>
              <a:ext uri="{FF2B5EF4-FFF2-40B4-BE49-F238E27FC236}">
                <a16:creationId xmlns:a16="http://schemas.microsoft.com/office/drawing/2014/main" id="{65F7DD72-F61A-370A-3E98-94CC2300531F}"/>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5;p27">
            <a:extLst>
              <a:ext uri="{FF2B5EF4-FFF2-40B4-BE49-F238E27FC236}">
                <a16:creationId xmlns:a16="http://schemas.microsoft.com/office/drawing/2014/main" id="{42665D5D-58A8-39DC-F061-18CE070EB4C7}"/>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6;p27">
            <a:extLst>
              <a:ext uri="{FF2B5EF4-FFF2-40B4-BE49-F238E27FC236}">
                <a16:creationId xmlns:a16="http://schemas.microsoft.com/office/drawing/2014/main" id="{FA826E46-7F55-EAC0-26D2-62573757AF83}"/>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7;p27">
            <a:extLst>
              <a:ext uri="{FF2B5EF4-FFF2-40B4-BE49-F238E27FC236}">
                <a16:creationId xmlns:a16="http://schemas.microsoft.com/office/drawing/2014/main" id="{469CAB9A-482B-BEE7-4FD1-49A960AA03D0}"/>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8;p27">
            <a:extLst>
              <a:ext uri="{FF2B5EF4-FFF2-40B4-BE49-F238E27FC236}">
                <a16:creationId xmlns:a16="http://schemas.microsoft.com/office/drawing/2014/main" id="{A8F24CF2-0D6C-ED6C-C823-F70254C0B25A}"/>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9;p27">
            <a:extLst>
              <a:ext uri="{FF2B5EF4-FFF2-40B4-BE49-F238E27FC236}">
                <a16:creationId xmlns:a16="http://schemas.microsoft.com/office/drawing/2014/main" id="{813376E4-705C-9921-2216-52A600161A06}"/>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0;p27">
            <a:extLst>
              <a:ext uri="{FF2B5EF4-FFF2-40B4-BE49-F238E27FC236}">
                <a16:creationId xmlns:a16="http://schemas.microsoft.com/office/drawing/2014/main" id="{91D954D9-1B34-04E9-05B7-F9D154D39701}"/>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1;p27">
            <a:extLst>
              <a:ext uri="{FF2B5EF4-FFF2-40B4-BE49-F238E27FC236}">
                <a16:creationId xmlns:a16="http://schemas.microsoft.com/office/drawing/2014/main" id="{862D9457-AE99-CE09-1ED1-5B1E411A44AE}"/>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2;p27">
            <a:extLst>
              <a:ext uri="{FF2B5EF4-FFF2-40B4-BE49-F238E27FC236}">
                <a16:creationId xmlns:a16="http://schemas.microsoft.com/office/drawing/2014/main" id="{7CCCDFA3-60F3-B36F-A26B-184428154F46}"/>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2" name="Google Shape;243;p27">
            <a:extLst>
              <a:ext uri="{FF2B5EF4-FFF2-40B4-BE49-F238E27FC236}">
                <a16:creationId xmlns:a16="http://schemas.microsoft.com/office/drawing/2014/main" id="{2CC7C812-6FDC-9D21-D098-5332198934F0}"/>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23" name="Google Shape;244;p27">
            <a:extLst>
              <a:ext uri="{FF2B5EF4-FFF2-40B4-BE49-F238E27FC236}">
                <a16:creationId xmlns:a16="http://schemas.microsoft.com/office/drawing/2014/main" id="{381026EF-D273-9DD7-D33D-EAA4BCA7EB94}"/>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24" name="Google Shape;247;p27">
            <a:extLst>
              <a:ext uri="{FF2B5EF4-FFF2-40B4-BE49-F238E27FC236}">
                <a16:creationId xmlns:a16="http://schemas.microsoft.com/office/drawing/2014/main" id="{4B839485-5531-535E-5DC4-D9D38139A99E}"/>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8;p27">
            <a:extLst>
              <a:ext uri="{FF2B5EF4-FFF2-40B4-BE49-F238E27FC236}">
                <a16:creationId xmlns:a16="http://schemas.microsoft.com/office/drawing/2014/main" id="{DC4BD533-E6A1-9D72-B827-E4484D6D8E48}"/>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26" name="Google Shape;250;p27">
            <a:extLst>
              <a:ext uri="{FF2B5EF4-FFF2-40B4-BE49-F238E27FC236}">
                <a16:creationId xmlns:a16="http://schemas.microsoft.com/office/drawing/2014/main" id="{17B6D052-B127-42E7-010F-321BF0DC49F9}"/>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27" name="Graphic 26" descr="Back with solid fill">
            <a:hlinkClick r:id="rId3" action="ppaction://hlinksldjump"/>
            <a:extLst>
              <a:ext uri="{FF2B5EF4-FFF2-40B4-BE49-F238E27FC236}">
                <a16:creationId xmlns:a16="http://schemas.microsoft.com/office/drawing/2014/main" id="{6DC58CD3-176C-5782-BDC6-235F0684D25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
        <p:nvSpPr>
          <p:cNvPr id="28" name="Google Shape;224;p27">
            <a:extLst>
              <a:ext uri="{FF2B5EF4-FFF2-40B4-BE49-F238E27FC236}">
                <a16:creationId xmlns:a16="http://schemas.microsoft.com/office/drawing/2014/main" id="{6BD6FE87-51A8-6192-80CC-28DC0774C308}"/>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6;p27">
            <a:extLst>
              <a:ext uri="{FF2B5EF4-FFF2-40B4-BE49-F238E27FC236}">
                <a16:creationId xmlns:a16="http://schemas.microsoft.com/office/drawing/2014/main" id="{69FBEA79-795C-7312-0DA3-8D3020DC5504}"/>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7;p27">
            <a:extLst>
              <a:ext uri="{FF2B5EF4-FFF2-40B4-BE49-F238E27FC236}">
                <a16:creationId xmlns:a16="http://schemas.microsoft.com/office/drawing/2014/main" id="{D2DED0D0-7F70-3378-313B-7AE0A5015A8C}"/>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8;p27">
            <a:extLst>
              <a:ext uri="{FF2B5EF4-FFF2-40B4-BE49-F238E27FC236}">
                <a16:creationId xmlns:a16="http://schemas.microsoft.com/office/drawing/2014/main" id="{8817D305-494E-7488-61EC-65FB4DCC9BBC}"/>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9;p27">
            <a:extLst>
              <a:ext uri="{FF2B5EF4-FFF2-40B4-BE49-F238E27FC236}">
                <a16:creationId xmlns:a16="http://schemas.microsoft.com/office/drawing/2014/main" id="{8EE91E1C-984F-D2C0-5F43-E89498283881}"/>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0;p27">
            <a:extLst>
              <a:ext uri="{FF2B5EF4-FFF2-40B4-BE49-F238E27FC236}">
                <a16:creationId xmlns:a16="http://schemas.microsoft.com/office/drawing/2014/main" id="{45A1E78D-45A2-D974-A284-A96E40C5D8C8}"/>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1;p27">
            <a:extLst>
              <a:ext uri="{FF2B5EF4-FFF2-40B4-BE49-F238E27FC236}">
                <a16:creationId xmlns:a16="http://schemas.microsoft.com/office/drawing/2014/main" id="{C6E71A54-C896-3A0D-9716-7B11909F87C5}"/>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2;p27">
            <a:extLst>
              <a:ext uri="{FF2B5EF4-FFF2-40B4-BE49-F238E27FC236}">
                <a16:creationId xmlns:a16="http://schemas.microsoft.com/office/drawing/2014/main" id="{CCC69237-1B71-9D7F-6DF8-597D7BCD1199}"/>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52" name="Google Shape;243;p27">
            <a:extLst>
              <a:ext uri="{FF2B5EF4-FFF2-40B4-BE49-F238E27FC236}">
                <a16:creationId xmlns:a16="http://schemas.microsoft.com/office/drawing/2014/main" id="{A1892D8C-CC84-EFA6-3E62-9E95EDE9751A}"/>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53" name="Google Shape;244;p27">
            <a:extLst>
              <a:ext uri="{FF2B5EF4-FFF2-40B4-BE49-F238E27FC236}">
                <a16:creationId xmlns:a16="http://schemas.microsoft.com/office/drawing/2014/main" id="{BDB96D32-8DBC-553F-1275-AF986D3BE3A8}"/>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54" name="Google Shape;247;p27">
            <a:extLst>
              <a:ext uri="{FF2B5EF4-FFF2-40B4-BE49-F238E27FC236}">
                <a16:creationId xmlns:a16="http://schemas.microsoft.com/office/drawing/2014/main" id="{48406068-AEFC-C7A2-37CD-DAF298028CF7}"/>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8;p27">
            <a:extLst>
              <a:ext uri="{FF2B5EF4-FFF2-40B4-BE49-F238E27FC236}">
                <a16:creationId xmlns:a16="http://schemas.microsoft.com/office/drawing/2014/main" id="{ECBC56AF-0C22-43E0-8D27-B0E1D8EFDB9A}"/>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56" name="Google Shape;250;p27">
            <a:extLst>
              <a:ext uri="{FF2B5EF4-FFF2-40B4-BE49-F238E27FC236}">
                <a16:creationId xmlns:a16="http://schemas.microsoft.com/office/drawing/2014/main" id="{B174072F-DA97-5C69-A53E-8421799DB591}"/>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57" name="Google Shape;250;p27">
            <a:extLst>
              <a:ext uri="{FF2B5EF4-FFF2-40B4-BE49-F238E27FC236}">
                <a16:creationId xmlns:a16="http://schemas.microsoft.com/office/drawing/2014/main" id="{1D8C0079-F146-D1EF-924C-A4A68039EB41}"/>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58" name="Google Shape;225;p27">
            <a:extLst>
              <a:ext uri="{FF2B5EF4-FFF2-40B4-BE49-F238E27FC236}">
                <a16:creationId xmlns:a16="http://schemas.microsoft.com/office/drawing/2014/main" id="{DFDA64C0-917E-F4C1-D5F9-0D4037E831CC}"/>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247;p27">
            <a:extLst>
              <a:ext uri="{FF2B5EF4-FFF2-40B4-BE49-F238E27FC236}">
                <a16:creationId xmlns:a16="http://schemas.microsoft.com/office/drawing/2014/main" id="{08818441-FF40-37DE-21B1-9D8119B698C1}"/>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60" name="Graphic 410" descr="Back with solid fill">
            <a:hlinkClick r:id="rId3" action="ppaction://hlinksldjump"/>
            <a:extLst>
              <a:ext uri="{FF2B5EF4-FFF2-40B4-BE49-F238E27FC236}">
                <a16:creationId xmlns:a16="http://schemas.microsoft.com/office/drawing/2014/main" id="{30C8B1AF-5A2F-EE7A-CD1C-EE9D574D75E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0113" y="-10583"/>
            <a:ext cx="393405" cy="393405"/>
          </a:xfrm>
          <a:prstGeom prst="rect">
            <a:avLst/>
          </a:prstGeom>
        </p:spPr>
      </p:pic>
      <p:sp>
        <p:nvSpPr>
          <p:cNvPr id="61" name="TextBox 60">
            <a:extLst>
              <a:ext uri="{FF2B5EF4-FFF2-40B4-BE49-F238E27FC236}">
                <a16:creationId xmlns:a16="http://schemas.microsoft.com/office/drawing/2014/main" id="{F45D293B-70C9-C4E8-BB5C-9637DF05CC06}"/>
              </a:ext>
            </a:extLst>
          </p:cNvPr>
          <p:cNvSpPr txBox="1"/>
          <p:nvPr/>
        </p:nvSpPr>
        <p:spPr>
          <a:xfrm>
            <a:off x="598024" y="1327933"/>
            <a:ext cx="8100925" cy="2867888"/>
          </a:xfrm>
          <a:prstGeom prst="roundRect">
            <a:avLst>
              <a:gd name="adj" fmla="val 7604"/>
            </a:avLst>
          </a:prstGeom>
          <a:noFill/>
          <a:ln w="38100">
            <a:noFill/>
          </a:ln>
        </p:spPr>
        <p:txBody>
          <a:bodyPr wrap="square" rtlCol="0">
            <a:spAutoFit/>
          </a:bodyPr>
          <a:lstStyle/>
          <a:p>
            <a:pPr marL="0" marR="0" algn="ctr" rtl="0">
              <a:lnSpc>
                <a:spcPct val="107000"/>
              </a:lnSpc>
              <a:spcBef>
                <a:spcPts val="0"/>
              </a:spcBef>
              <a:spcAft>
                <a:spcPts val="800"/>
              </a:spcAft>
            </a:pPr>
            <a:r>
              <a:rPr lang="en-US" sz="1800" b="1" dirty="0">
                <a:effectLst/>
                <a:latin typeface="Abel" panose="02000506030000020004" pitchFamily="2" charset="0"/>
                <a:ea typeface="Calibri" panose="020F0502020204030204" pitchFamily="34" charset="0"/>
                <a:cs typeface="Arial" panose="020B0604020202020204" pitchFamily="34" charset="0"/>
              </a:rPr>
              <a:t>In </a:t>
            </a:r>
            <a:r>
              <a:rPr lang="en-US" sz="1800" b="1" u="sng" dirty="0">
                <a:solidFill>
                  <a:srgbClr val="C00000"/>
                </a:solidFill>
                <a:effectLst/>
                <a:latin typeface="Abel" panose="02000506030000020004" pitchFamily="2" charset="0"/>
                <a:ea typeface="Calibri" panose="020F0502020204030204" pitchFamily="34" charset="0"/>
                <a:cs typeface="Arial" panose="020B0604020202020204" pitchFamily="34" charset="0"/>
              </a:rPr>
              <a:t>FreeBSD’s default scheduler</a:t>
            </a:r>
            <a:r>
              <a:rPr lang="en-US" sz="1800" b="1" dirty="0">
                <a:effectLst/>
                <a:latin typeface="Abel" panose="02000506030000020004" pitchFamily="2" charset="0"/>
                <a:ea typeface="Calibri" panose="020F0502020204030204" pitchFamily="34" charset="0"/>
                <a:cs typeface="Arial" panose="020B0604020202020204" pitchFamily="34" charset="0"/>
              </a:rPr>
              <a:t>, which referred to as timeshare scheduler, a process’s priority is continuously recalculated based on various parameters, such as the amount of CPU time it has used, the amount of memory resources it holds or requires for execution.</a:t>
            </a:r>
          </a:p>
          <a:p>
            <a:pPr marL="0" marR="0" rtl="0">
              <a:lnSpc>
                <a:spcPct val="107000"/>
              </a:lnSpc>
              <a:spcBef>
                <a:spcPts val="0"/>
              </a:spcBef>
              <a:spcAft>
                <a:spcPts val="800"/>
              </a:spcAft>
            </a:pPr>
            <a:r>
              <a:rPr lang="en-US" sz="1800" b="1" dirty="0">
                <a:latin typeface="Abel" panose="02000506030000020004" pitchFamily="2" charset="0"/>
                <a:ea typeface="Calibri" panose="020F0502020204030204" pitchFamily="34" charset="0"/>
                <a:cs typeface="Arial" panose="020B0604020202020204" pitchFamily="34" charset="0"/>
              </a:rPr>
              <a:t>  In Addition, it implements a real-time scheduling using a separate queue from the queue used for regular timeshared processes</a:t>
            </a:r>
          </a:p>
          <a:p>
            <a:pPr marL="0" marR="0" algn="ctr" rtl="0">
              <a:lnSpc>
                <a:spcPct val="107000"/>
              </a:lnSpc>
              <a:spcBef>
                <a:spcPts val="0"/>
              </a:spcBef>
              <a:spcAft>
                <a:spcPts val="800"/>
              </a:spcAft>
            </a:pPr>
            <a:r>
              <a:rPr lang="en-US" sz="1800" b="1" dirty="0">
                <a:latin typeface="Abel" panose="02000506030000020004" pitchFamily="2" charset="0"/>
                <a:ea typeface="Calibri" panose="020F0502020204030204" pitchFamily="34" charset="0"/>
                <a:cs typeface="Arial" panose="020B0604020202020204" pitchFamily="34" charset="0"/>
              </a:rPr>
              <a:t>So, after searching in many reference, based on </a:t>
            </a:r>
            <a:r>
              <a:rPr lang="en-US" sz="1800" b="1" dirty="0">
                <a:solidFill>
                  <a:srgbClr val="C00000"/>
                </a:solidFill>
                <a:latin typeface="Abel" panose="02000506030000020004" pitchFamily="2" charset="0"/>
                <a:ea typeface="Calibri" panose="020F0502020204030204" pitchFamily="34" charset="0"/>
                <a:cs typeface="Arial" panose="020B0604020202020204" pitchFamily="34" charset="0"/>
              </a:rPr>
              <a:t>The Design and Implementation of the FreeBSD Operating System Book</a:t>
            </a:r>
            <a:r>
              <a:rPr lang="en-US" sz="1800" b="1" dirty="0">
                <a:latin typeface="Abel" panose="02000506030000020004" pitchFamily="2" charset="0"/>
                <a:ea typeface="Calibri" panose="020F0502020204030204" pitchFamily="34" charset="0"/>
                <a:cs typeface="Arial" panose="020B0604020202020204" pitchFamily="34" charset="0"/>
              </a:rPr>
              <a:t>, we found the FreeBSD Scheduling algorithm use </a:t>
            </a:r>
          </a:p>
          <a:p>
            <a:pPr marL="0" marR="0" algn="ctr" rtl="0">
              <a:lnSpc>
                <a:spcPct val="107000"/>
              </a:lnSpc>
              <a:spcBef>
                <a:spcPts val="0"/>
              </a:spcBef>
              <a:spcAft>
                <a:spcPts val="800"/>
              </a:spcAft>
            </a:pPr>
            <a:r>
              <a:rPr lang="en-US" sz="1800" b="1" u="sng" dirty="0">
                <a:latin typeface="Abel" panose="02000506030000020004" pitchFamily="2" charset="0"/>
                <a:ea typeface="Calibri" panose="020F0502020204030204" pitchFamily="34" charset="0"/>
                <a:cs typeface="Arial" panose="020B0604020202020204" pitchFamily="34" charset="0"/>
              </a:rPr>
              <a:t>Multi-Level Feedback Queue (MLFQ) </a:t>
            </a:r>
            <a:endParaRPr lang="en-US" sz="1800" b="1" u="sng" dirty="0">
              <a:effectLst/>
              <a:latin typeface="Abel" panose="02000506030000020004" pitchFamily="2" charset="0"/>
              <a:ea typeface="Calibri" panose="020F0502020204030204" pitchFamily="34" charset="0"/>
              <a:cs typeface="Arial" panose="020B0604020202020204" pitchFamily="34" charset="0"/>
            </a:endParaRPr>
          </a:p>
        </p:txBody>
      </p:sp>
      <p:sp>
        <p:nvSpPr>
          <p:cNvPr id="2" name="Rectangle: Rounded Corners 1">
            <a:extLst>
              <a:ext uri="{FF2B5EF4-FFF2-40B4-BE49-F238E27FC236}">
                <a16:creationId xmlns:a16="http://schemas.microsoft.com/office/drawing/2014/main" id="{93030B2A-A6CD-9E4A-F582-ACB352D5A28F}"/>
              </a:ext>
            </a:extLst>
          </p:cNvPr>
          <p:cNvSpPr/>
          <p:nvPr/>
        </p:nvSpPr>
        <p:spPr>
          <a:xfrm>
            <a:off x="3086100" y="4195821"/>
            <a:ext cx="3147060" cy="2380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hlinkClick r:id="rId6" action="ppaction://hlinksldjump">
                  <a:extLst>
                    <a:ext uri="{A12FA001-AC4F-418D-AE19-62706E023703}">
                      <ahyp:hlinkClr xmlns:ahyp="http://schemas.microsoft.com/office/drawing/2018/hyperlinkcolor" val="tx"/>
                    </a:ext>
                  </a:extLst>
                </a:hlinkClick>
              </a:rPr>
              <a:t>How Does it work?</a:t>
            </a:r>
            <a:endParaRPr lang="en-US" dirty="0">
              <a:solidFill>
                <a:schemeClr val="tx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9213837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08;p28">
            <a:extLst>
              <a:ext uri="{FF2B5EF4-FFF2-40B4-BE49-F238E27FC236}">
                <a16:creationId xmlns:a16="http://schemas.microsoft.com/office/drawing/2014/main" id="{3576DE50-B276-C67B-9B48-BB00F2A350BE}"/>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4;p27">
            <a:extLst>
              <a:ext uri="{FF2B5EF4-FFF2-40B4-BE49-F238E27FC236}">
                <a16:creationId xmlns:a16="http://schemas.microsoft.com/office/drawing/2014/main" id="{65F7DD72-F61A-370A-3E98-94CC2300531F}"/>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5;p27">
            <a:extLst>
              <a:ext uri="{FF2B5EF4-FFF2-40B4-BE49-F238E27FC236}">
                <a16:creationId xmlns:a16="http://schemas.microsoft.com/office/drawing/2014/main" id="{42665D5D-58A8-39DC-F061-18CE070EB4C7}"/>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6;p27">
            <a:extLst>
              <a:ext uri="{FF2B5EF4-FFF2-40B4-BE49-F238E27FC236}">
                <a16:creationId xmlns:a16="http://schemas.microsoft.com/office/drawing/2014/main" id="{FA826E46-7F55-EAC0-26D2-62573757AF83}"/>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7;p27">
            <a:extLst>
              <a:ext uri="{FF2B5EF4-FFF2-40B4-BE49-F238E27FC236}">
                <a16:creationId xmlns:a16="http://schemas.microsoft.com/office/drawing/2014/main" id="{469CAB9A-482B-BEE7-4FD1-49A960AA03D0}"/>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8;p27">
            <a:extLst>
              <a:ext uri="{FF2B5EF4-FFF2-40B4-BE49-F238E27FC236}">
                <a16:creationId xmlns:a16="http://schemas.microsoft.com/office/drawing/2014/main" id="{A8F24CF2-0D6C-ED6C-C823-F70254C0B25A}"/>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9;p27">
            <a:extLst>
              <a:ext uri="{FF2B5EF4-FFF2-40B4-BE49-F238E27FC236}">
                <a16:creationId xmlns:a16="http://schemas.microsoft.com/office/drawing/2014/main" id="{813376E4-705C-9921-2216-52A600161A06}"/>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0;p27">
            <a:extLst>
              <a:ext uri="{FF2B5EF4-FFF2-40B4-BE49-F238E27FC236}">
                <a16:creationId xmlns:a16="http://schemas.microsoft.com/office/drawing/2014/main" id="{91D954D9-1B34-04E9-05B7-F9D154D39701}"/>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1;p27">
            <a:extLst>
              <a:ext uri="{FF2B5EF4-FFF2-40B4-BE49-F238E27FC236}">
                <a16:creationId xmlns:a16="http://schemas.microsoft.com/office/drawing/2014/main" id="{862D9457-AE99-CE09-1ED1-5B1E411A44AE}"/>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2;p27">
            <a:extLst>
              <a:ext uri="{FF2B5EF4-FFF2-40B4-BE49-F238E27FC236}">
                <a16:creationId xmlns:a16="http://schemas.microsoft.com/office/drawing/2014/main" id="{7CCCDFA3-60F3-B36F-A26B-184428154F46}"/>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2" name="Google Shape;243;p27">
            <a:extLst>
              <a:ext uri="{FF2B5EF4-FFF2-40B4-BE49-F238E27FC236}">
                <a16:creationId xmlns:a16="http://schemas.microsoft.com/office/drawing/2014/main" id="{2CC7C812-6FDC-9D21-D098-5332198934F0}"/>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23" name="Google Shape;244;p27">
            <a:extLst>
              <a:ext uri="{FF2B5EF4-FFF2-40B4-BE49-F238E27FC236}">
                <a16:creationId xmlns:a16="http://schemas.microsoft.com/office/drawing/2014/main" id="{381026EF-D273-9DD7-D33D-EAA4BCA7EB94}"/>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24" name="Google Shape;247;p27">
            <a:extLst>
              <a:ext uri="{FF2B5EF4-FFF2-40B4-BE49-F238E27FC236}">
                <a16:creationId xmlns:a16="http://schemas.microsoft.com/office/drawing/2014/main" id="{4B839485-5531-535E-5DC4-D9D38139A99E}"/>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8;p27">
            <a:extLst>
              <a:ext uri="{FF2B5EF4-FFF2-40B4-BE49-F238E27FC236}">
                <a16:creationId xmlns:a16="http://schemas.microsoft.com/office/drawing/2014/main" id="{DC4BD533-E6A1-9D72-B827-E4484D6D8E48}"/>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26" name="Google Shape;250;p27">
            <a:extLst>
              <a:ext uri="{FF2B5EF4-FFF2-40B4-BE49-F238E27FC236}">
                <a16:creationId xmlns:a16="http://schemas.microsoft.com/office/drawing/2014/main" id="{17B6D052-B127-42E7-010F-321BF0DC49F9}"/>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27" name="Graphic 26" descr="Back with solid fill">
            <a:hlinkClick r:id="rId3" action="ppaction://hlinksldjump"/>
            <a:extLst>
              <a:ext uri="{FF2B5EF4-FFF2-40B4-BE49-F238E27FC236}">
                <a16:creationId xmlns:a16="http://schemas.microsoft.com/office/drawing/2014/main" id="{6DC58CD3-176C-5782-BDC6-235F0684D25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
        <p:nvSpPr>
          <p:cNvPr id="28" name="Google Shape;224;p27">
            <a:extLst>
              <a:ext uri="{FF2B5EF4-FFF2-40B4-BE49-F238E27FC236}">
                <a16:creationId xmlns:a16="http://schemas.microsoft.com/office/drawing/2014/main" id="{6BD6FE87-51A8-6192-80CC-28DC0774C308}"/>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6;p27">
            <a:extLst>
              <a:ext uri="{FF2B5EF4-FFF2-40B4-BE49-F238E27FC236}">
                <a16:creationId xmlns:a16="http://schemas.microsoft.com/office/drawing/2014/main" id="{69FBEA79-795C-7312-0DA3-8D3020DC5504}"/>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7;p27">
            <a:extLst>
              <a:ext uri="{FF2B5EF4-FFF2-40B4-BE49-F238E27FC236}">
                <a16:creationId xmlns:a16="http://schemas.microsoft.com/office/drawing/2014/main" id="{D2DED0D0-7F70-3378-313B-7AE0A5015A8C}"/>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8;p27">
            <a:extLst>
              <a:ext uri="{FF2B5EF4-FFF2-40B4-BE49-F238E27FC236}">
                <a16:creationId xmlns:a16="http://schemas.microsoft.com/office/drawing/2014/main" id="{8817D305-494E-7488-61EC-65FB4DCC9BBC}"/>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9;p27">
            <a:extLst>
              <a:ext uri="{FF2B5EF4-FFF2-40B4-BE49-F238E27FC236}">
                <a16:creationId xmlns:a16="http://schemas.microsoft.com/office/drawing/2014/main" id="{8EE91E1C-984F-D2C0-5F43-E89498283881}"/>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0;p27">
            <a:extLst>
              <a:ext uri="{FF2B5EF4-FFF2-40B4-BE49-F238E27FC236}">
                <a16:creationId xmlns:a16="http://schemas.microsoft.com/office/drawing/2014/main" id="{45A1E78D-45A2-D974-A284-A96E40C5D8C8}"/>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1;p27">
            <a:extLst>
              <a:ext uri="{FF2B5EF4-FFF2-40B4-BE49-F238E27FC236}">
                <a16:creationId xmlns:a16="http://schemas.microsoft.com/office/drawing/2014/main" id="{C6E71A54-C896-3A0D-9716-7B11909F87C5}"/>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2;p27">
            <a:extLst>
              <a:ext uri="{FF2B5EF4-FFF2-40B4-BE49-F238E27FC236}">
                <a16:creationId xmlns:a16="http://schemas.microsoft.com/office/drawing/2014/main" id="{CCC69237-1B71-9D7F-6DF8-597D7BCD1199}"/>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52" name="Google Shape;243;p27">
            <a:extLst>
              <a:ext uri="{FF2B5EF4-FFF2-40B4-BE49-F238E27FC236}">
                <a16:creationId xmlns:a16="http://schemas.microsoft.com/office/drawing/2014/main" id="{A1892D8C-CC84-EFA6-3E62-9E95EDE9751A}"/>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53" name="Google Shape;244;p27">
            <a:extLst>
              <a:ext uri="{FF2B5EF4-FFF2-40B4-BE49-F238E27FC236}">
                <a16:creationId xmlns:a16="http://schemas.microsoft.com/office/drawing/2014/main" id="{BDB96D32-8DBC-553F-1275-AF986D3BE3A8}"/>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54" name="Google Shape;247;p27">
            <a:extLst>
              <a:ext uri="{FF2B5EF4-FFF2-40B4-BE49-F238E27FC236}">
                <a16:creationId xmlns:a16="http://schemas.microsoft.com/office/drawing/2014/main" id="{48406068-AEFC-C7A2-37CD-DAF298028CF7}"/>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8;p27">
            <a:extLst>
              <a:ext uri="{FF2B5EF4-FFF2-40B4-BE49-F238E27FC236}">
                <a16:creationId xmlns:a16="http://schemas.microsoft.com/office/drawing/2014/main" id="{ECBC56AF-0C22-43E0-8D27-B0E1D8EFDB9A}"/>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56" name="Google Shape;250;p27">
            <a:extLst>
              <a:ext uri="{FF2B5EF4-FFF2-40B4-BE49-F238E27FC236}">
                <a16:creationId xmlns:a16="http://schemas.microsoft.com/office/drawing/2014/main" id="{B174072F-DA97-5C69-A53E-8421799DB591}"/>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57" name="Google Shape;250;p27">
            <a:extLst>
              <a:ext uri="{FF2B5EF4-FFF2-40B4-BE49-F238E27FC236}">
                <a16:creationId xmlns:a16="http://schemas.microsoft.com/office/drawing/2014/main" id="{1D8C0079-F146-D1EF-924C-A4A68039EB41}"/>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58" name="Google Shape;225;p27">
            <a:extLst>
              <a:ext uri="{FF2B5EF4-FFF2-40B4-BE49-F238E27FC236}">
                <a16:creationId xmlns:a16="http://schemas.microsoft.com/office/drawing/2014/main" id="{DFDA64C0-917E-F4C1-D5F9-0D4037E831CC}"/>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247;p27">
            <a:extLst>
              <a:ext uri="{FF2B5EF4-FFF2-40B4-BE49-F238E27FC236}">
                <a16:creationId xmlns:a16="http://schemas.microsoft.com/office/drawing/2014/main" id="{08818441-FF40-37DE-21B1-9D8119B698C1}"/>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60" name="Graphic 410" descr="Back with solid fill">
            <a:hlinkClick r:id="rId3" action="ppaction://hlinksldjump"/>
            <a:extLst>
              <a:ext uri="{FF2B5EF4-FFF2-40B4-BE49-F238E27FC236}">
                <a16:creationId xmlns:a16="http://schemas.microsoft.com/office/drawing/2014/main" id="{30C8B1AF-5A2F-EE7A-CD1C-EE9D574D75E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0113" y="-10583"/>
            <a:ext cx="393405" cy="393405"/>
          </a:xfrm>
          <a:prstGeom prst="rect">
            <a:avLst/>
          </a:prstGeom>
        </p:spPr>
      </p:pic>
      <p:sp>
        <p:nvSpPr>
          <p:cNvPr id="2" name="Rectangle: Rounded Corners 1">
            <a:extLst>
              <a:ext uri="{FF2B5EF4-FFF2-40B4-BE49-F238E27FC236}">
                <a16:creationId xmlns:a16="http://schemas.microsoft.com/office/drawing/2014/main" id="{93030B2A-A6CD-9E4A-F582-ACB352D5A28F}"/>
              </a:ext>
            </a:extLst>
          </p:cNvPr>
          <p:cNvSpPr/>
          <p:nvPr/>
        </p:nvSpPr>
        <p:spPr>
          <a:xfrm>
            <a:off x="130113" y="739140"/>
            <a:ext cx="8808147" cy="37719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Multilevel Feedback Queue (MLFQ) </a:t>
            </a:r>
            <a:r>
              <a:rPr lang="en-US" dirty="0">
                <a:solidFill>
                  <a:schemeClr val="tx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scheduling is like a smart way of managing computer tasks. In the regular way (Multilevel Queue), tasks are put into different groups when they start, and they stay there. But in MLFQ, tasks can move between these groups based on how they behave.</a:t>
            </a:r>
          </a:p>
          <a:p>
            <a:pPr algn="ctr"/>
            <a:endParaRPr lang="en-US" dirty="0">
              <a:solidFill>
                <a:schemeClr val="tx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a:p>
            <a:pPr algn="ctr"/>
            <a:r>
              <a:rPr lang="en-US" dirty="0">
                <a:solidFill>
                  <a:schemeClr val="tx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This helps make things work better because it adjusts the importance of tasks while the computer is running.</a:t>
            </a:r>
          </a:p>
          <a:p>
            <a:pPr algn="ctr"/>
            <a:endParaRPr lang="en-US" dirty="0">
              <a:solidFill>
                <a:schemeClr val="tx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a:p>
            <a:pPr algn="ctr"/>
            <a:r>
              <a:rPr lang="en-US" dirty="0">
                <a:solidFill>
                  <a:schemeClr val="tx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 </a:t>
            </a:r>
            <a:r>
              <a:rPr lang="en-US" dirty="0">
                <a:solidFill>
                  <a:srgbClr val="EC2A02"/>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MLFQ</a:t>
            </a:r>
            <a:r>
              <a:rPr lang="en-US" dirty="0">
                <a:solidFill>
                  <a:schemeClr val="tx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 has a few cool features: it uses different groups for tasks, changes their importance as needed, divides time fairly between them, learns from how tasks are doing, and can switch between tasks when necessary.</a:t>
            </a:r>
          </a:p>
          <a:p>
            <a:pPr algn="ctr"/>
            <a:endParaRPr lang="en-US" dirty="0">
              <a:solidFill>
                <a:schemeClr val="tx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a:p>
            <a:pPr algn="ctr"/>
            <a:endParaRPr lang="en-US" dirty="0">
              <a:solidFill>
                <a:schemeClr val="tx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a:p>
            <a:pPr algn="ctr"/>
            <a:endParaRPr lang="en-US" dirty="0">
              <a:solidFill>
                <a:srgbClr val="FF0000"/>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p:txBody>
      </p:sp>
      <p:sp>
        <p:nvSpPr>
          <p:cNvPr id="6" name="Rectangle: Rounded Corners 5">
            <a:extLst>
              <a:ext uri="{FF2B5EF4-FFF2-40B4-BE49-F238E27FC236}">
                <a16:creationId xmlns:a16="http://schemas.microsoft.com/office/drawing/2014/main" id="{766570EC-F17E-3E7A-2A52-2B321EE40D3A}"/>
              </a:ext>
            </a:extLst>
          </p:cNvPr>
          <p:cNvSpPr/>
          <p:nvPr/>
        </p:nvSpPr>
        <p:spPr>
          <a:xfrm>
            <a:off x="3688850" y="4713898"/>
            <a:ext cx="1766300" cy="27761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effectLst>
                  <a:outerShdw blurRad="38100" dist="38100" dir="2700000" algn="tl">
                    <a:srgbClr val="000000">
                      <a:alpha val="43137"/>
                    </a:srgbClr>
                  </a:outerShdw>
                </a:effectLst>
                <a:hlinkClick r:id="rId6" action="ppaction://hlinksldjump">
                  <a:extLst>
                    <a:ext uri="{A12FA001-AC4F-418D-AE19-62706E023703}">
                      <ahyp:hlinkClr xmlns:ahyp="http://schemas.microsoft.com/office/drawing/2018/hyperlinkcolor" val="tx"/>
                    </a:ext>
                  </a:extLst>
                </a:hlinkClick>
              </a:rPr>
              <a:t>Back Again</a:t>
            </a:r>
            <a:endParaRPr lang="en-US" b="1" dirty="0">
              <a:solidFill>
                <a:schemeClr val="tx1"/>
              </a:solidFill>
              <a:effectLst>
                <a:outerShdw blurRad="38100" dist="38100" dir="2700000" algn="tl">
                  <a:srgbClr val="000000">
                    <a:alpha val="43137"/>
                  </a:srgbClr>
                </a:outerShdw>
              </a:effectLst>
            </a:endParaRPr>
          </a:p>
        </p:txBody>
      </p:sp>
      <p:pic>
        <p:nvPicPr>
          <p:cNvPr id="7" name="Picture 6" descr="A diagram of a few different options&#10;&#10;Description automatically generated with medium confidence">
            <a:extLst>
              <a:ext uri="{FF2B5EF4-FFF2-40B4-BE49-F238E27FC236}">
                <a16:creationId xmlns:a16="http://schemas.microsoft.com/office/drawing/2014/main" id="{E3579390-0CB3-5B66-CF72-756B2799E12C}"/>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659573" y="3344033"/>
            <a:ext cx="1111549" cy="996689"/>
          </a:xfrm>
          <a:prstGeom prst="roundRect">
            <a:avLst>
              <a:gd name="adj" fmla="val 9722"/>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Rectangle: Rounded Corners 7">
            <a:extLst>
              <a:ext uri="{FF2B5EF4-FFF2-40B4-BE49-F238E27FC236}">
                <a16:creationId xmlns:a16="http://schemas.microsoft.com/office/drawing/2014/main" id="{6426531C-7DD8-B2CD-3B62-80E4E96718AA}"/>
              </a:ext>
            </a:extLst>
          </p:cNvPr>
          <p:cNvSpPr/>
          <p:nvPr/>
        </p:nvSpPr>
        <p:spPr>
          <a:xfrm>
            <a:off x="705839" y="3337170"/>
            <a:ext cx="1836296" cy="99668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Popular 3 queues applied in general MLFQ are RR, RR and FCFS</a:t>
            </a:r>
          </a:p>
        </p:txBody>
      </p:sp>
      <p:cxnSp>
        <p:nvCxnSpPr>
          <p:cNvPr id="12" name="Straight Arrow Connector 11">
            <a:extLst>
              <a:ext uri="{FF2B5EF4-FFF2-40B4-BE49-F238E27FC236}">
                <a16:creationId xmlns:a16="http://schemas.microsoft.com/office/drawing/2014/main" id="{D2DE5957-7DE0-5DA0-9F15-DFAA6FD67432}"/>
              </a:ext>
            </a:extLst>
          </p:cNvPr>
          <p:cNvCxnSpPr>
            <a:stCxn id="8" idx="3"/>
            <a:endCxn id="7" idx="1"/>
          </p:cNvCxnSpPr>
          <p:nvPr/>
        </p:nvCxnSpPr>
        <p:spPr>
          <a:xfrm>
            <a:off x="2542135" y="3835515"/>
            <a:ext cx="4117438" cy="6863"/>
          </a:xfrm>
          <a:prstGeom prst="straightConnector1">
            <a:avLst/>
          </a:prstGeom>
          <a:ln>
            <a:solidFill>
              <a:schemeClr val="bg1"/>
            </a:solidFill>
            <a:headEnd type="triangle"/>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439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47"/>
        <p:cNvGrpSpPr/>
        <p:nvPr/>
      </p:nvGrpSpPr>
      <p:grpSpPr>
        <a:xfrm>
          <a:off x="0" y="0"/>
          <a:ext cx="0" cy="0"/>
          <a:chOff x="0" y="0"/>
          <a:chExt cx="0" cy="0"/>
        </a:xfrm>
      </p:grpSpPr>
      <p:grpSp>
        <p:nvGrpSpPr>
          <p:cNvPr id="548" name="Google Shape;548;p31"/>
          <p:cNvGrpSpPr/>
          <p:nvPr/>
        </p:nvGrpSpPr>
        <p:grpSpPr>
          <a:xfrm>
            <a:off x="2298150" y="2176038"/>
            <a:ext cx="990300" cy="673340"/>
            <a:chOff x="5852275" y="1600714"/>
            <a:chExt cx="990300" cy="712679"/>
          </a:xfrm>
        </p:grpSpPr>
        <p:sp>
          <p:nvSpPr>
            <p:cNvPr id="549" name="Google Shape;549;p31"/>
            <p:cNvSpPr/>
            <p:nvPr/>
          </p:nvSpPr>
          <p:spPr>
            <a:xfrm>
              <a:off x="5928475" y="1600714"/>
              <a:ext cx="423600" cy="215400"/>
            </a:xfrm>
            <a:prstGeom prst="roundRect">
              <a:avLst>
                <a:gd name="adj" fmla="val 9777"/>
              </a:avLst>
            </a:prstGeom>
            <a:solidFill>
              <a:schemeClr val="accent2"/>
            </a:solidFill>
            <a:ln>
              <a:noFill/>
            </a:ln>
            <a:effectLst>
              <a:outerShdw blurRad="57150" dist="47625" dir="2760000" algn="bl" rotWithShape="0">
                <a:schemeClr val="accent5">
                  <a:alpha val="47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0" name="Google Shape;550;p31"/>
            <p:cNvSpPr/>
            <p:nvPr/>
          </p:nvSpPr>
          <p:spPr>
            <a:xfrm>
              <a:off x="5852275" y="1689394"/>
              <a:ext cx="990300" cy="624000"/>
            </a:xfrm>
            <a:prstGeom prst="roundRect">
              <a:avLst>
                <a:gd name="adj" fmla="val 5570"/>
              </a:avLst>
            </a:prstGeom>
            <a:solidFill>
              <a:schemeClr val="accent3"/>
            </a:solidFill>
            <a:ln>
              <a:noFill/>
            </a:ln>
            <a:effectLst>
              <a:outerShdw blurRad="57150" dist="47625" dir="2760000" algn="bl" rotWithShape="0">
                <a:schemeClr val="accent5">
                  <a:alpha val="47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551" name="Google Shape;551;p31"/>
          <p:cNvSpPr/>
          <p:nvPr/>
        </p:nvSpPr>
        <p:spPr>
          <a:xfrm>
            <a:off x="4571875" y="761613"/>
            <a:ext cx="4138500" cy="3912000"/>
          </a:xfrm>
          <a:prstGeom prst="roundRect">
            <a:avLst>
              <a:gd name="adj" fmla="val 5570"/>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56" name="Google Shape;556;p31"/>
          <p:cNvGrpSpPr/>
          <p:nvPr/>
        </p:nvGrpSpPr>
        <p:grpSpPr>
          <a:xfrm>
            <a:off x="709950" y="2176038"/>
            <a:ext cx="990300" cy="673340"/>
            <a:chOff x="5852275" y="1600714"/>
            <a:chExt cx="990300" cy="712679"/>
          </a:xfrm>
        </p:grpSpPr>
        <p:sp>
          <p:nvSpPr>
            <p:cNvPr id="557" name="Google Shape;557;p31"/>
            <p:cNvSpPr/>
            <p:nvPr/>
          </p:nvSpPr>
          <p:spPr>
            <a:xfrm>
              <a:off x="5928475" y="1600714"/>
              <a:ext cx="423600" cy="215400"/>
            </a:xfrm>
            <a:prstGeom prst="roundRect">
              <a:avLst>
                <a:gd name="adj" fmla="val 9777"/>
              </a:avLst>
            </a:prstGeom>
            <a:solidFill>
              <a:schemeClr val="accent2"/>
            </a:solidFill>
            <a:ln>
              <a:noFill/>
            </a:ln>
            <a:effectLst>
              <a:outerShdw blurRad="57150" dist="47625" dir="2760000" algn="bl" rotWithShape="0">
                <a:schemeClr val="accent5">
                  <a:alpha val="47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8" name="Google Shape;558;p31"/>
            <p:cNvSpPr/>
            <p:nvPr/>
          </p:nvSpPr>
          <p:spPr>
            <a:xfrm>
              <a:off x="5852275" y="1689394"/>
              <a:ext cx="990300" cy="624000"/>
            </a:xfrm>
            <a:prstGeom prst="roundRect">
              <a:avLst>
                <a:gd name="adj" fmla="val 5570"/>
              </a:avLst>
            </a:prstGeom>
            <a:solidFill>
              <a:schemeClr val="accent3"/>
            </a:solidFill>
            <a:ln>
              <a:noFill/>
            </a:ln>
            <a:effectLst>
              <a:outerShdw blurRad="57150" dist="47625" dir="2760000" algn="bl" rotWithShape="0">
                <a:schemeClr val="accent5">
                  <a:alpha val="47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559" name="Google Shape;559;p31"/>
          <p:cNvSpPr txBox="1">
            <a:spLocks noGrp="1"/>
          </p:cNvSpPr>
          <p:nvPr>
            <p:ph type="subTitle" idx="1"/>
          </p:nvPr>
        </p:nvSpPr>
        <p:spPr>
          <a:xfrm>
            <a:off x="714178" y="2826269"/>
            <a:ext cx="990300" cy="3213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US" sz="1200" dirty="0">
                <a:solidFill>
                  <a:schemeClr val="hlink"/>
                </a:solidFill>
                <a:uFill>
                  <a:noFill/>
                </a:uFill>
              </a:rPr>
              <a:t>Process</a:t>
            </a:r>
          </a:p>
        </p:txBody>
      </p:sp>
      <p:sp>
        <p:nvSpPr>
          <p:cNvPr id="560" name="Google Shape;560;p31"/>
          <p:cNvSpPr txBox="1">
            <a:spLocks noGrp="1"/>
          </p:cNvSpPr>
          <p:nvPr>
            <p:ph type="subTitle" idx="1"/>
          </p:nvPr>
        </p:nvSpPr>
        <p:spPr>
          <a:xfrm>
            <a:off x="2315182" y="2826269"/>
            <a:ext cx="990300" cy="321300"/>
          </a:xfrm>
          <a:prstGeom prst="rect">
            <a:avLst/>
          </a:prstGeom>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Memory</a:t>
            </a:r>
          </a:p>
        </p:txBody>
      </p:sp>
      <p:sp>
        <p:nvSpPr>
          <p:cNvPr id="605" name="Google Shape;605;p31"/>
          <p:cNvSpPr txBox="1">
            <a:spLocks noGrp="1"/>
          </p:cNvSpPr>
          <p:nvPr>
            <p:ph type="subTitle" idx="1"/>
          </p:nvPr>
        </p:nvSpPr>
        <p:spPr>
          <a:xfrm>
            <a:off x="1427804" y="3949591"/>
            <a:ext cx="1183245" cy="3924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US" sz="1200" dirty="0">
                <a:solidFill>
                  <a:schemeClr val="hlink"/>
                </a:solidFill>
                <a:uFill>
                  <a:noFill/>
                </a:uFill>
              </a:rPr>
              <a:t>Additional Points</a:t>
            </a:r>
            <a:endParaRPr sz="1200" dirty="0">
              <a:solidFill>
                <a:schemeClr val="dk1"/>
              </a:solidFill>
            </a:endParaRPr>
          </a:p>
        </p:txBody>
      </p:sp>
      <p:grpSp>
        <p:nvGrpSpPr>
          <p:cNvPr id="607" name="Google Shape;607;p31"/>
          <p:cNvGrpSpPr/>
          <p:nvPr/>
        </p:nvGrpSpPr>
        <p:grpSpPr>
          <a:xfrm>
            <a:off x="1519627" y="3322686"/>
            <a:ext cx="990300" cy="662499"/>
            <a:chOff x="5852275" y="2752944"/>
            <a:chExt cx="990300" cy="701206"/>
          </a:xfrm>
        </p:grpSpPr>
        <p:sp>
          <p:nvSpPr>
            <p:cNvPr id="608" name="Google Shape;608;p31"/>
            <p:cNvSpPr/>
            <p:nvPr/>
          </p:nvSpPr>
          <p:spPr>
            <a:xfrm>
              <a:off x="5928475" y="2752944"/>
              <a:ext cx="423600" cy="215400"/>
            </a:xfrm>
            <a:prstGeom prst="roundRect">
              <a:avLst>
                <a:gd name="adj" fmla="val 9777"/>
              </a:avLst>
            </a:prstGeom>
            <a:solidFill>
              <a:schemeClr val="accent2"/>
            </a:solidFill>
            <a:ln>
              <a:noFill/>
            </a:ln>
            <a:effectLst>
              <a:outerShdw blurRad="57150" dist="47625" dir="2760000" algn="bl" rotWithShape="0">
                <a:schemeClr val="accent5">
                  <a:alpha val="47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09" name="Google Shape;609;p31"/>
            <p:cNvSpPr/>
            <p:nvPr/>
          </p:nvSpPr>
          <p:spPr>
            <a:xfrm>
              <a:off x="5852275" y="2830150"/>
              <a:ext cx="990300" cy="624000"/>
            </a:xfrm>
            <a:prstGeom prst="roundRect">
              <a:avLst>
                <a:gd name="adj" fmla="val 5570"/>
              </a:avLst>
            </a:prstGeom>
            <a:solidFill>
              <a:schemeClr val="accent3"/>
            </a:solidFill>
            <a:ln>
              <a:noFill/>
            </a:ln>
            <a:effectLst>
              <a:outerShdw blurRad="57150" dist="47625" dir="2760000" algn="bl" rotWithShape="0">
                <a:schemeClr val="accent5">
                  <a:alpha val="47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614" name="Google Shape;614;p31"/>
          <p:cNvGrpSpPr/>
          <p:nvPr/>
        </p:nvGrpSpPr>
        <p:grpSpPr>
          <a:xfrm>
            <a:off x="4572000" y="753138"/>
            <a:ext cx="4138500" cy="392400"/>
            <a:chOff x="-8550475" y="393000"/>
            <a:chExt cx="4138500" cy="392400"/>
          </a:xfrm>
        </p:grpSpPr>
        <p:sp>
          <p:nvSpPr>
            <p:cNvPr id="615" name="Google Shape;615;p31"/>
            <p:cNvSpPr/>
            <p:nvPr/>
          </p:nvSpPr>
          <p:spPr>
            <a:xfrm>
              <a:off x="-8550475" y="393000"/>
              <a:ext cx="41385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1"/>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1"/>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1"/>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9" name="Google Shape;619;p31"/>
          <p:cNvSpPr/>
          <p:nvPr/>
        </p:nvSpPr>
        <p:spPr>
          <a:xfrm>
            <a:off x="709975" y="2259897"/>
            <a:ext cx="990300" cy="589500"/>
          </a:xfrm>
          <a:prstGeom prst="roundRect">
            <a:avLst>
              <a:gd name="adj" fmla="val 5570"/>
            </a:avLst>
          </a:prstGeom>
          <a:noFill/>
          <a:ln>
            <a:noFill/>
          </a:ln>
          <a:effectLst>
            <a:outerShdw blurRad="57150" dist="47625" dir="2760000" algn="bl" rotWithShape="0">
              <a:schemeClr val="accent5">
                <a:alpha val="47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20" name="Google Shape;620;p31"/>
          <p:cNvSpPr/>
          <p:nvPr/>
        </p:nvSpPr>
        <p:spPr>
          <a:xfrm>
            <a:off x="2302950" y="2259897"/>
            <a:ext cx="990300" cy="589500"/>
          </a:xfrm>
          <a:prstGeom prst="roundRect">
            <a:avLst>
              <a:gd name="adj" fmla="val 5570"/>
            </a:avLst>
          </a:prstGeom>
          <a:noFill/>
          <a:ln>
            <a:noFill/>
          </a:ln>
          <a:effectLst>
            <a:outerShdw blurRad="57150" dist="47625" dir="2760000" algn="bl" rotWithShape="0">
              <a:schemeClr val="accent5">
                <a:alpha val="47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21" name="Google Shape;621;p31"/>
          <p:cNvSpPr/>
          <p:nvPr/>
        </p:nvSpPr>
        <p:spPr>
          <a:xfrm>
            <a:off x="745750" y="3388208"/>
            <a:ext cx="990300" cy="589500"/>
          </a:xfrm>
          <a:prstGeom prst="roundRect">
            <a:avLst>
              <a:gd name="adj" fmla="val 5570"/>
            </a:avLst>
          </a:prstGeom>
          <a:noFill/>
          <a:ln>
            <a:noFill/>
          </a:ln>
          <a:effectLst>
            <a:outerShdw blurRad="57150" dist="47625" dir="2760000" algn="bl" rotWithShape="0">
              <a:schemeClr val="accent5">
                <a:alpha val="47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22" name="Google Shape;622;p31"/>
          <p:cNvSpPr/>
          <p:nvPr/>
        </p:nvSpPr>
        <p:spPr>
          <a:xfrm>
            <a:off x="1519627" y="3391426"/>
            <a:ext cx="990300" cy="589500"/>
          </a:xfrm>
          <a:prstGeom prst="roundRect">
            <a:avLst>
              <a:gd name="adj" fmla="val 5570"/>
            </a:avLst>
          </a:prstGeom>
          <a:noFill/>
          <a:ln>
            <a:noFill/>
          </a:ln>
          <a:effectLst>
            <a:outerShdw blurRad="57150" dist="47625" dir="2760000" algn="bl" rotWithShape="0">
              <a:schemeClr val="accent5">
                <a:alpha val="47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38" name="Google Shape;548;p31">
            <a:extLst>
              <a:ext uri="{FF2B5EF4-FFF2-40B4-BE49-F238E27FC236}">
                <a16:creationId xmlns:a16="http://schemas.microsoft.com/office/drawing/2014/main" id="{169D0C5B-5B90-E477-FA1E-A9D2915D45A8}"/>
              </a:ext>
            </a:extLst>
          </p:cNvPr>
          <p:cNvGrpSpPr/>
          <p:nvPr/>
        </p:nvGrpSpPr>
        <p:grpSpPr>
          <a:xfrm>
            <a:off x="2290867" y="1109275"/>
            <a:ext cx="990300" cy="673340"/>
            <a:chOff x="5852275" y="1600714"/>
            <a:chExt cx="990300" cy="712679"/>
          </a:xfrm>
        </p:grpSpPr>
        <p:sp>
          <p:nvSpPr>
            <p:cNvPr id="39" name="Google Shape;549;p31">
              <a:extLst>
                <a:ext uri="{FF2B5EF4-FFF2-40B4-BE49-F238E27FC236}">
                  <a16:creationId xmlns:a16="http://schemas.microsoft.com/office/drawing/2014/main" id="{192F1E63-37DC-DF67-488F-7D82132D13E6}"/>
                </a:ext>
              </a:extLst>
            </p:cNvPr>
            <p:cNvSpPr/>
            <p:nvPr/>
          </p:nvSpPr>
          <p:spPr>
            <a:xfrm>
              <a:off x="5928475" y="1600714"/>
              <a:ext cx="423600" cy="215400"/>
            </a:xfrm>
            <a:prstGeom prst="roundRect">
              <a:avLst>
                <a:gd name="adj" fmla="val 9777"/>
              </a:avLst>
            </a:prstGeom>
            <a:solidFill>
              <a:schemeClr val="accent2"/>
            </a:solidFill>
            <a:ln>
              <a:noFill/>
            </a:ln>
            <a:effectLst>
              <a:outerShdw blurRad="57150" dist="47625" dir="2760000" algn="bl" rotWithShape="0">
                <a:schemeClr val="accent5">
                  <a:alpha val="47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 name="Google Shape;550;p31">
              <a:extLst>
                <a:ext uri="{FF2B5EF4-FFF2-40B4-BE49-F238E27FC236}">
                  <a16:creationId xmlns:a16="http://schemas.microsoft.com/office/drawing/2014/main" id="{DCEBA29D-375E-1C96-D9CF-091D3CCD09DC}"/>
                </a:ext>
              </a:extLst>
            </p:cNvPr>
            <p:cNvSpPr/>
            <p:nvPr/>
          </p:nvSpPr>
          <p:spPr>
            <a:xfrm>
              <a:off x="5852275" y="1689394"/>
              <a:ext cx="990300" cy="624000"/>
            </a:xfrm>
            <a:prstGeom prst="roundRect">
              <a:avLst>
                <a:gd name="adj" fmla="val 5570"/>
              </a:avLst>
            </a:prstGeom>
            <a:solidFill>
              <a:schemeClr val="accent3"/>
            </a:solidFill>
            <a:ln>
              <a:noFill/>
            </a:ln>
            <a:effectLst>
              <a:outerShdw blurRad="57150" dist="47625" dir="2760000" algn="bl" rotWithShape="0">
                <a:schemeClr val="accent5">
                  <a:alpha val="47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41" name="Google Shape;556;p31">
            <a:extLst>
              <a:ext uri="{FF2B5EF4-FFF2-40B4-BE49-F238E27FC236}">
                <a16:creationId xmlns:a16="http://schemas.microsoft.com/office/drawing/2014/main" id="{60D64353-A274-22C7-4125-EDA2E9830830}"/>
              </a:ext>
            </a:extLst>
          </p:cNvPr>
          <p:cNvGrpSpPr/>
          <p:nvPr/>
        </p:nvGrpSpPr>
        <p:grpSpPr>
          <a:xfrm>
            <a:off x="702667" y="1109275"/>
            <a:ext cx="990300" cy="673340"/>
            <a:chOff x="5852275" y="1600714"/>
            <a:chExt cx="990300" cy="712679"/>
          </a:xfrm>
        </p:grpSpPr>
        <p:sp>
          <p:nvSpPr>
            <p:cNvPr id="42" name="Google Shape;557;p31">
              <a:extLst>
                <a:ext uri="{FF2B5EF4-FFF2-40B4-BE49-F238E27FC236}">
                  <a16:creationId xmlns:a16="http://schemas.microsoft.com/office/drawing/2014/main" id="{2493D080-522E-0501-230C-BE57B9916098}"/>
                </a:ext>
              </a:extLst>
            </p:cNvPr>
            <p:cNvSpPr/>
            <p:nvPr/>
          </p:nvSpPr>
          <p:spPr>
            <a:xfrm>
              <a:off x="5928475" y="1600714"/>
              <a:ext cx="423600" cy="215400"/>
            </a:xfrm>
            <a:prstGeom prst="roundRect">
              <a:avLst>
                <a:gd name="adj" fmla="val 9777"/>
              </a:avLst>
            </a:prstGeom>
            <a:solidFill>
              <a:schemeClr val="accent2"/>
            </a:solidFill>
            <a:ln>
              <a:noFill/>
            </a:ln>
            <a:effectLst>
              <a:outerShdw blurRad="57150" dist="47625" dir="2760000" algn="bl" rotWithShape="0">
                <a:schemeClr val="accent5">
                  <a:alpha val="47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 name="Google Shape;558;p31">
              <a:extLst>
                <a:ext uri="{FF2B5EF4-FFF2-40B4-BE49-F238E27FC236}">
                  <a16:creationId xmlns:a16="http://schemas.microsoft.com/office/drawing/2014/main" id="{3425FB1E-96F3-7A01-A644-493B41EE2FB9}"/>
                </a:ext>
              </a:extLst>
            </p:cNvPr>
            <p:cNvSpPr/>
            <p:nvPr/>
          </p:nvSpPr>
          <p:spPr>
            <a:xfrm>
              <a:off x="5852275" y="1689394"/>
              <a:ext cx="990300" cy="624000"/>
            </a:xfrm>
            <a:prstGeom prst="roundRect">
              <a:avLst>
                <a:gd name="adj" fmla="val 5570"/>
              </a:avLst>
            </a:prstGeom>
            <a:solidFill>
              <a:schemeClr val="accent3"/>
            </a:solidFill>
            <a:ln>
              <a:noFill/>
            </a:ln>
            <a:effectLst>
              <a:outerShdw blurRad="57150" dist="47625" dir="2760000" algn="bl" rotWithShape="0">
                <a:schemeClr val="accent5">
                  <a:alpha val="47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grpSp>
      <p:sp>
        <p:nvSpPr>
          <p:cNvPr id="44" name="Google Shape;559;p31">
            <a:extLst>
              <a:ext uri="{FF2B5EF4-FFF2-40B4-BE49-F238E27FC236}">
                <a16:creationId xmlns:a16="http://schemas.microsoft.com/office/drawing/2014/main" id="{E0C72B6F-2579-E328-F3A2-74A96D2AC0D5}"/>
              </a:ext>
            </a:extLst>
          </p:cNvPr>
          <p:cNvSpPr txBox="1">
            <a:spLocks/>
          </p:cNvSpPr>
          <p:nvPr/>
        </p:nvSpPr>
        <p:spPr>
          <a:xfrm>
            <a:off x="702604" y="1759506"/>
            <a:ext cx="990300" cy="321300"/>
          </a:xfrm>
          <a:prstGeom prst="rect">
            <a:avLst/>
          </a:prstGeom>
          <a:noFill/>
          <a:ln>
            <a:noFill/>
          </a:ln>
        </p:spPr>
        <p:txBody>
          <a:bodyPr spcFirstLastPara="1" wrap="square" lIns="91425" tIns="182875" rIns="91425" bIns="0"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1pPr>
            <a:lvl2pPr marL="914400" marR="0" lvl="1" indent="-317500" algn="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2pPr>
            <a:lvl3pPr marL="1371600" marR="0" lvl="2" indent="-317500" algn="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3pPr>
            <a:lvl4pPr marL="1828800" marR="0" lvl="3" indent="-317500" algn="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4pPr>
            <a:lvl5pPr marL="2286000" marR="0" lvl="4" indent="-317500" algn="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5pPr>
            <a:lvl6pPr marL="2743200" marR="0" lvl="5" indent="-317500" algn="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6pPr>
            <a:lvl7pPr marL="3200400" marR="0" lvl="6" indent="-317500" algn="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7pPr>
            <a:lvl8pPr marL="3657600" marR="0" lvl="7" indent="-317500" algn="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8pPr>
            <a:lvl9pPr marL="4114800" marR="0" lvl="8" indent="-317500" algn="r" rtl="0">
              <a:lnSpc>
                <a:spcPct val="100000"/>
              </a:lnSpc>
              <a:spcBef>
                <a:spcPts val="1600"/>
              </a:spcBef>
              <a:spcAft>
                <a:spcPts val="1600"/>
              </a:spcAft>
              <a:buClr>
                <a:schemeClr val="dk1"/>
              </a:buClr>
              <a:buSzPts val="1400"/>
              <a:buFont typeface="Abel"/>
              <a:buNone/>
              <a:defRPr sz="1600" b="0" i="0" u="none" strike="noStrike" cap="none">
                <a:solidFill>
                  <a:schemeClr val="lt1"/>
                </a:solidFill>
                <a:latin typeface="Abel"/>
                <a:ea typeface="Abel"/>
                <a:cs typeface="Abel"/>
                <a:sym typeface="Abel"/>
              </a:defRPr>
            </a:lvl9pPr>
          </a:lstStyle>
          <a:p>
            <a:pPr marL="0" indent="0" algn="ctr">
              <a:spcAft>
                <a:spcPts val="1600"/>
              </a:spcAft>
            </a:pPr>
            <a:r>
              <a:rPr lang="en-US" sz="1200" dirty="0">
                <a:solidFill>
                  <a:schemeClr val="hlink"/>
                </a:solidFill>
                <a:uFill>
                  <a:noFill/>
                </a:uFill>
              </a:rPr>
              <a:t>Introduction</a:t>
            </a:r>
            <a:endParaRPr lang="en-US" sz="1200" dirty="0">
              <a:solidFill>
                <a:schemeClr val="dk1"/>
              </a:solidFill>
            </a:endParaRPr>
          </a:p>
        </p:txBody>
      </p:sp>
      <p:sp>
        <p:nvSpPr>
          <p:cNvPr id="45" name="Google Shape;560;p31">
            <a:extLst>
              <a:ext uri="{FF2B5EF4-FFF2-40B4-BE49-F238E27FC236}">
                <a16:creationId xmlns:a16="http://schemas.microsoft.com/office/drawing/2014/main" id="{9C8C3BCF-9A78-CA27-D198-C7999892AF1F}"/>
              </a:ext>
            </a:extLst>
          </p:cNvPr>
          <p:cNvSpPr txBox="1">
            <a:spLocks/>
          </p:cNvSpPr>
          <p:nvPr/>
        </p:nvSpPr>
        <p:spPr>
          <a:xfrm>
            <a:off x="2077270" y="1751377"/>
            <a:ext cx="1424068" cy="321300"/>
          </a:xfrm>
          <a:prstGeom prst="rect">
            <a:avLst/>
          </a:prstGeom>
          <a:noFill/>
          <a:ln>
            <a:noFill/>
          </a:ln>
        </p:spPr>
        <p:txBody>
          <a:bodyPr spcFirstLastPara="1" wrap="square" lIns="91425" tIns="182875" rIns="91425" bIns="0"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1pPr>
            <a:lvl2pPr marL="914400" marR="0" lvl="1" indent="-317500" algn="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2pPr>
            <a:lvl3pPr marL="1371600" marR="0" lvl="2" indent="-317500" algn="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3pPr>
            <a:lvl4pPr marL="1828800" marR="0" lvl="3" indent="-317500" algn="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4pPr>
            <a:lvl5pPr marL="2286000" marR="0" lvl="4" indent="-317500" algn="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5pPr>
            <a:lvl6pPr marL="2743200" marR="0" lvl="5" indent="-317500" algn="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6pPr>
            <a:lvl7pPr marL="3200400" marR="0" lvl="6" indent="-317500" algn="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7pPr>
            <a:lvl8pPr marL="3657600" marR="0" lvl="7" indent="-317500" algn="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8pPr>
            <a:lvl9pPr marL="4114800" marR="0" lvl="8" indent="-317500" algn="r" rtl="0">
              <a:lnSpc>
                <a:spcPct val="100000"/>
              </a:lnSpc>
              <a:spcBef>
                <a:spcPts val="1600"/>
              </a:spcBef>
              <a:spcAft>
                <a:spcPts val="1600"/>
              </a:spcAft>
              <a:buClr>
                <a:schemeClr val="dk1"/>
              </a:buClr>
              <a:buSzPts val="1400"/>
              <a:buFont typeface="Abel"/>
              <a:buNone/>
              <a:defRPr sz="1600" b="0" i="0" u="none" strike="noStrike" cap="none">
                <a:solidFill>
                  <a:schemeClr val="lt1"/>
                </a:solidFill>
                <a:latin typeface="Abel"/>
                <a:ea typeface="Abel"/>
                <a:cs typeface="Abel"/>
                <a:sym typeface="Abel"/>
              </a:defRPr>
            </a:lvl9p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and services </a:t>
            </a:r>
          </a:p>
        </p:txBody>
      </p:sp>
      <p:sp>
        <p:nvSpPr>
          <p:cNvPr id="46" name="Google Shape;619;p31">
            <a:extLst>
              <a:ext uri="{FF2B5EF4-FFF2-40B4-BE49-F238E27FC236}">
                <a16:creationId xmlns:a16="http://schemas.microsoft.com/office/drawing/2014/main" id="{3D578212-29F6-342C-C45F-050BCD55105F}"/>
              </a:ext>
            </a:extLst>
          </p:cNvPr>
          <p:cNvSpPr/>
          <p:nvPr/>
        </p:nvSpPr>
        <p:spPr>
          <a:xfrm>
            <a:off x="702692" y="1193134"/>
            <a:ext cx="990300" cy="589500"/>
          </a:xfrm>
          <a:prstGeom prst="roundRect">
            <a:avLst>
              <a:gd name="adj" fmla="val 5570"/>
            </a:avLst>
          </a:prstGeom>
          <a:noFill/>
          <a:ln>
            <a:noFill/>
          </a:ln>
          <a:effectLst>
            <a:outerShdw blurRad="57150" dist="47625" dir="2760000" algn="bl" rotWithShape="0">
              <a:schemeClr val="accent5">
                <a:alpha val="47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7" name="Google Shape;620;p31">
            <a:extLst>
              <a:ext uri="{FF2B5EF4-FFF2-40B4-BE49-F238E27FC236}">
                <a16:creationId xmlns:a16="http://schemas.microsoft.com/office/drawing/2014/main" id="{4FC39997-65EF-1003-DEA0-7C82C06EAAE0}"/>
              </a:ext>
            </a:extLst>
          </p:cNvPr>
          <p:cNvSpPr/>
          <p:nvPr/>
        </p:nvSpPr>
        <p:spPr>
          <a:xfrm>
            <a:off x="2295667" y="1193134"/>
            <a:ext cx="990300" cy="589500"/>
          </a:xfrm>
          <a:prstGeom prst="roundRect">
            <a:avLst>
              <a:gd name="adj" fmla="val 5570"/>
            </a:avLst>
          </a:prstGeom>
          <a:noFill/>
          <a:ln>
            <a:noFill/>
          </a:ln>
          <a:effectLst>
            <a:outerShdw blurRad="57150" dist="47625" dir="2760000" algn="bl" rotWithShape="0">
              <a:schemeClr val="accent5">
                <a:alpha val="47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48" name="Picture 47">
            <a:extLst>
              <a:ext uri="{FF2B5EF4-FFF2-40B4-BE49-F238E27FC236}">
                <a16:creationId xmlns:a16="http://schemas.microsoft.com/office/drawing/2014/main" id="{30DBC5C7-D384-6952-DB7E-B856C16273ED}"/>
              </a:ext>
            </a:extLst>
          </p:cNvPr>
          <p:cNvPicPr>
            <a:picLocks noChangeAspect="1"/>
          </p:cNvPicPr>
          <p:nvPr/>
        </p:nvPicPr>
        <p:blipFill>
          <a:blip r:embed="rId3"/>
          <a:stretch>
            <a:fillRect/>
          </a:stretch>
        </p:blipFill>
        <p:spPr>
          <a:xfrm>
            <a:off x="5526177" y="913839"/>
            <a:ext cx="2258395" cy="23312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2" name="Subtitle 51">
            <a:extLst>
              <a:ext uri="{FF2B5EF4-FFF2-40B4-BE49-F238E27FC236}">
                <a16:creationId xmlns:a16="http://schemas.microsoft.com/office/drawing/2014/main" id="{5CE05227-94E3-C089-55A2-F9017A8152D2}"/>
              </a:ext>
            </a:extLst>
          </p:cNvPr>
          <p:cNvSpPr>
            <a:spLocks noGrp="1"/>
          </p:cNvSpPr>
          <p:nvPr>
            <p:ph type="subTitle" idx="1"/>
          </p:nvPr>
        </p:nvSpPr>
        <p:spPr>
          <a:xfrm>
            <a:off x="5273275" y="3245088"/>
            <a:ext cx="2796900" cy="835697"/>
          </a:xfrm>
          <a:prstGeom prst="roundRect">
            <a:avLst/>
          </a:prstGeom>
          <a:ln w="28575">
            <a:solidFill>
              <a:srgbClr val="EC2A02"/>
            </a:solidFill>
          </a:ln>
        </p:spPr>
        <p:txBody>
          <a:bodyPr/>
          <a:lstStyle/>
          <a:p>
            <a:pPr algn="ctr"/>
            <a:r>
              <a:rPr lang="en-US" b="1" dirty="0"/>
              <a:t>Press on the buttons to go for</a:t>
            </a:r>
          </a:p>
          <a:p>
            <a:pPr algn="ctr"/>
            <a:r>
              <a:rPr lang="en-US" b="1" dirty="0"/>
              <a:t>Needed topics</a:t>
            </a:r>
          </a:p>
        </p:txBody>
      </p:sp>
      <p:pic>
        <p:nvPicPr>
          <p:cNvPr id="1026" name="Picture 2">
            <a:hlinkClick r:id="rId4" action="ppaction://hlinksldjump"/>
            <a:extLst>
              <a:ext uri="{FF2B5EF4-FFF2-40B4-BE49-F238E27FC236}">
                <a16:creationId xmlns:a16="http://schemas.microsoft.com/office/drawing/2014/main" id="{5BF7268F-FA3F-B776-17BD-ECBA75D2E8BE}"/>
              </a:ext>
            </a:extLst>
          </p:cNvPr>
          <p:cNvPicPr>
            <a:picLocks noChangeAspect="1" noChangeArrowheads="1"/>
          </p:cNvPicPr>
          <p:nvPr/>
        </p:nvPicPr>
        <p:blipFill>
          <a:blip r:embed="rId5">
            <a:duotone>
              <a:schemeClr val="bg2">
                <a:shade val="45000"/>
                <a:satMod val="135000"/>
              </a:schemeClr>
              <a:prstClr val="white"/>
            </a:duotone>
          </a:blip>
          <a:srcRect/>
          <a:stretch/>
        </p:blipFill>
        <p:spPr bwMode="auto">
          <a:xfrm>
            <a:off x="2503845" y="2272907"/>
            <a:ext cx="588335" cy="5883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troduction Icons - Free SVG &amp; PNG Introduction Images ...">
            <a:hlinkClick r:id="rId6" action="ppaction://hlinksldjump"/>
            <a:extLst>
              <a:ext uri="{FF2B5EF4-FFF2-40B4-BE49-F238E27FC236}">
                <a16:creationId xmlns:a16="http://schemas.microsoft.com/office/drawing/2014/main" id="{924C6BAE-03DD-2A80-5D63-F1E1885AEEE2}"/>
              </a:ext>
            </a:extLst>
          </p:cNvPr>
          <p:cNvPicPr>
            <a:picLocks noChangeAspect="1" noChangeArrowheads="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23927" y="1203723"/>
            <a:ext cx="547654" cy="5476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volution - Free industry icons">
            <a:hlinkClick r:id="rId8" action="ppaction://hlinksldjump"/>
            <a:extLst>
              <a:ext uri="{FF2B5EF4-FFF2-40B4-BE49-F238E27FC236}">
                <a16:creationId xmlns:a16="http://schemas.microsoft.com/office/drawing/2014/main" id="{2ECDD566-98DD-C6D9-00D4-285AE183C9BB}"/>
              </a:ext>
            </a:extLst>
          </p:cNvPr>
          <p:cNvPicPr>
            <a:picLocks noChangeAspect="1" noChangeArrowheads="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29703" y="1201252"/>
            <a:ext cx="562477" cy="56247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hlinkClick r:id="rId10" action="ppaction://hlinksldjump"/>
            <a:extLst>
              <a:ext uri="{FF2B5EF4-FFF2-40B4-BE49-F238E27FC236}">
                <a16:creationId xmlns:a16="http://schemas.microsoft.com/office/drawing/2014/main" id="{06840D89-A1BC-6F70-FAB4-0A8501E43843}"/>
              </a:ext>
            </a:extLst>
          </p:cNvPr>
          <p:cNvPicPr>
            <a:picLocks noChangeAspect="1" noChangeArrowheads="1"/>
          </p:cNvPicPr>
          <p:nvPr/>
        </p:nvPicPr>
        <p:blipFill>
          <a:blip r:embed="rId11">
            <a:duotone>
              <a:schemeClr val="bg2">
                <a:shade val="45000"/>
                <a:satMod val="135000"/>
              </a:schemeClr>
              <a:prstClr val="white"/>
            </a:duotone>
          </a:blip>
          <a:srcRect/>
          <a:stretch/>
        </p:blipFill>
        <p:spPr bwMode="auto">
          <a:xfrm>
            <a:off x="943904" y="2299045"/>
            <a:ext cx="483900" cy="4839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hlinkClick r:id="rId12" action="ppaction://hlinksldjump"/>
            <a:extLst>
              <a:ext uri="{FF2B5EF4-FFF2-40B4-BE49-F238E27FC236}">
                <a16:creationId xmlns:a16="http://schemas.microsoft.com/office/drawing/2014/main" id="{0C57F02B-24BB-5D3F-3AB4-6B143AF01EEF}"/>
              </a:ext>
            </a:extLst>
          </p:cNvPr>
          <p:cNvPicPr>
            <a:picLocks noChangeAspect="1" noChangeArrowheads="1"/>
          </p:cNvPicPr>
          <p:nvPr/>
        </p:nvPicPr>
        <p:blipFill>
          <a:blip r:embed="rId13">
            <a:duotone>
              <a:schemeClr val="bg2">
                <a:shade val="45000"/>
                <a:satMod val="135000"/>
              </a:schemeClr>
              <a:prstClr val="white"/>
            </a:duotone>
          </a:blip>
          <a:srcRect/>
          <a:stretch/>
        </p:blipFill>
        <p:spPr bwMode="auto">
          <a:xfrm>
            <a:off x="1743401" y="3391279"/>
            <a:ext cx="547466" cy="547466"/>
          </a:xfrm>
          <a:prstGeom prst="rect">
            <a:avLst/>
          </a:prstGeom>
          <a:noFill/>
          <a:extLst>
            <a:ext uri="{909E8E84-426E-40DD-AFC4-6F175D3DCCD1}">
              <a14:hiddenFill xmlns:a14="http://schemas.microsoft.com/office/drawing/2010/main">
                <a:solidFill>
                  <a:srgbClr val="FFFFFF"/>
                </a:solidFill>
              </a14:hiddenFill>
            </a:ext>
          </a:extLst>
        </p:spPr>
      </p:pic>
      <p:sp>
        <p:nvSpPr>
          <p:cNvPr id="55" name="Google Shape;224;p27">
            <a:extLst>
              <a:ext uri="{FF2B5EF4-FFF2-40B4-BE49-F238E27FC236}">
                <a16:creationId xmlns:a16="http://schemas.microsoft.com/office/drawing/2014/main" id="{12220C73-07F5-5EBE-E812-E71E19269725}"/>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25;p27">
            <a:extLst>
              <a:ext uri="{FF2B5EF4-FFF2-40B4-BE49-F238E27FC236}">
                <a16:creationId xmlns:a16="http://schemas.microsoft.com/office/drawing/2014/main" id="{1FE56D53-FEE2-711E-39D4-B12C48C3D88B}"/>
              </a:ext>
            </a:extLst>
          </p:cNvPr>
          <p:cNvSpPr/>
          <p:nvPr/>
        </p:nvSpPr>
        <p:spPr>
          <a:xfrm>
            <a:off x="-50" y="-1362"/>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26;p27">
            <a:extLst>
              <a:ext uri="{FF2B5EF4-FFF2-40B4-BE49-F238E27FC236}">
                <a16:creationId xmlns:a16="http://schemas.microsoft.com/office/drawing/2014/main" id="{9BA1BFFA-28E4-1123-B68D-E77B76CD21D8}"/>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27;p27">
            <a:extLst>
              <a:ext uri="{FF2B5EF4-FFF2-40B4-BE49-F238E27FC236}">
                <a16:creationId xmlns:a16="http://schemas.microsoft.com/office/drawing/2014/main" id="{E1AD4F0E-870B-D23F-E344-BA329B5FA442}"/>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28;p27">
            <a:extLst>
              <a:ext uri="{FF2B5EF4-FFF2-40B4-BE49-F238E27FC236}">
                <a16:creationId xmlns:a16="http://schemas.microsoft.com/office/drawing/2014/main" id="{6C1380AD-E72C-2C7E-3156-A017D56A2BF2}"/>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29;p27">
            <a:extLst>
              <a:ext uri="{FF2B5EF4-FFF2-40B4-BE49-F238E27FC236}">
                <a16:creationId xmlns:a16="http://schemas.microsoft.com/office/drawing/2014/main" id="{CC367454-5E71-6B20-D0B6-C31D98378683}"/>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30;p27">
            <a:extLst>
              <a:ext uri="{FF2B5EF4-FFF2-40B4-BE49-F238E27FC236}">
                <a16:creationId xmlns:a16="http://schemas.microsoft.com/office/drawing/2014/main" id="{DEF464A6-FEB8-1372-CE00-D80705A4D691}"/>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31;p27">
            <a:extLst>
              <a:ext uri="{FF2B5EF4-FFF2-40B4-BE49-F238E27FC236}">
                <a16:creationId xmlns:a16="http://schemas.microsoft.com/office/drawing/2014/main" id="{F6C105DC-4F64-AB72-2CA2-D3A503CE77A5}"/>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42;p27">
            <a:extLst>
              <a:ext uri="{FF2B5EF4-FFF2-40B4-BE49-F238E27FC236}">
                <a16:creationId xmlns:a16="http://schemas.microsoft.com/office/drawing/2014/main" id="{D42FE5D0-09B8-BEC4-17D3-DF3F1C28A1E9}"/>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512" name="Google Shape;243;p27">
            <a:extLst>
              <a:ext uri="{FF2B5EF4-FFF2-40B4-BE49-F238E27FC236}">
                <a16:creationId xmlns:a16="http://schemas.microsoft.com/office/drawing/2014/main" id="{9793938F-3A47-1586-AAE7-D9CFA0257240}"/>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513" name="Google Shape;244;p27">
            <a:extLst>
              <a:ext uri="{FF2B5EF4-FFF2-40B4-BE49-F238E27FC236}">
                <a16:creationId xmlns:a16="http://schemas.microsoft.com/office/drawing/2014/main" id="{5FE094B0-6040-878B-6C0E-D5ABCC8E4598}"/>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514" name="Google Shape;247;p27">
            <a:extLst>
              <a:ext uri="{FF2B5EF4-FFF2-40B4-BE49-F238E27FC236}">
                <a16:creationId xmlns:a16="http://schemas.microsoft.com/office/drawing/2014/main" id="{D9429EBF-5407-63A9-B9B0-35B08B21DE97}"/>
              </a:ext>
            </a:extLst>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248;p27">
            <a:extLst>
              <a:ext uri="{FF2B5EF4-FFF2-40B4-BE49-F238E27FC236}">
                <a16:creationId xmlns:a16="http://schemas.microsoft.com/office/drawing/2014/main" id="{04D1D195-6E3C-266F-8C03-90D92B7652F2}"/>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pic>
        <p:nvPicPr>
          <p:cNvPr id="519" name="Picture 518">
            <a:extLst>
              <a:ext uri="{FF2B5EF4-FFF2-40B4-BE49-F238E27FC236}">
                <a16:creationId xmlns:a16="http://schemas.microsoft.com/office/drawing/2014/main" id="{1A2C96E2-7816-B0DA-2EAC-DF41B135A4EA}"/>
              </a:ext>
            </a:extLst>
          </p:cNvPr>
          <p:cNvPicPr>
            <a:picLocks noChangeAspect="1"/>
          </p:cNvPicPr>
          <p:nvPr/>
        </p:nvPicPr>
        <p:blipFill>
          <a:blip r:embed="rId3"/>
          <a:stretch>
            <a:fillRect/>
          </a:stretch>
        </p:blipFill>
        <p:spPr>
          <a:xfrm>
            <a:off x="180307" y="11303"/>
            <a:ext cx="332368" cy="34309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Google Shape;250;p27">
            <a:extLst>
              <a:ext uri="{FF2B5EF4-FFF2-40B4-BE49-F238E27FC236}">
                <a16:creationId xmlns:a16="http://schemas.microsoft.com/office/drawing/2014/main" id="{8B8787A3-A20A-2C80-6C12-9A000E035C1F}"/>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3" name="Google Shape;250;p27">
            <a:extLst>
              <a:ext uri="{FF2B5EF4-FFF2-40B4-BE49-F238E27FC236}">
                <a16:creationId xmlns:a16="http://schemas.microsoft.com/office/drawing/2014/main" id="{0126653B-2B62-A779-D28B-4FC9E584BB17}"/>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45050" y="619129"/>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241825" y="651966"/>
            <a:ext cx="1547025" cy="24619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dk1"/>
                </a:solidFill>
                <a:latin typeface="Abel" panose="02000506030000020004" pitchFamily="2" charset="0"/>
                <a:ea typeface="Abel"/>
                <a:cs typeface="Abel"/>
                <a:sym typeface="Abel"/>
              </a:rPr>
              <a:t>Memory</a:t>
            </a:r>
            <a:r>
              <a:rPr lang="en-US" sz="1800" b="1" dirty="0">
                <a:solidFill>
                  <a:schemeClr val="tx1"/>
                </a:solidFill>
                <a:latin typeface="Abel" panose="02000506030000020004" pitchFamily="2" charset="0"/>
              </a:rPr>
              <a:t> </a:t>
            </a:r>
          </a:p>
        </p:txBody>
      </p:sp>
      <p:sp>
        <p:nvSpPr>
          <p:cNvPr id="42" name="Google Shape;408;p28">
            <a:extLst>
              <a:ext uri="{FF2B5EF4-FFF2-40B4-BE49-F238E27FC236}">
                <a16:creationId xmlns:a16="http://schemas.microsoft.com/office/drawing/2014/main" id="{5EA87178-CE20-367A-9B49-1642F862D48D}"/>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TextBox 42">
            <a:extLst>
              <a:ext uri="{FF2B5EF4-FFF2-40B4-BE49-F238E27FC236}">
                <a16:creationId xmlns:a16="http://schemas.microsoft.com/office/drawing/2014/main" id="{A2E18BC0-C48A-A772-48AB-FCB9115CB315}"/>
              </a:ext>
            </a:extLst>
          </p:cNvPr>
          <p:cNvSpPr txBox="1"/>
          <p:nvPr/>
        </p:nvSpPr>
        <p:spPr>
          <a:xfrm>
            <a:off x="598025" y="1005427"/>
            <a:ext cx="7946368" cy="4251781"/>
          </a:xfrm>
          <a:prstGeom prst="roundRect">
            <a:avLst>
              <a:gd name="adj" fmla="val 7604"/>
            </a:avLst>
          </a:prstGeom>
          <a:noFill/>
          <a:ln w="38100">
            <a:noFill/>
          </a:ln>
        </p:spPr>
        <p:txBody>
          <a:bodyPr wrap="square" rtlCol="0">
            <a:spAutoFit/>
          </a:bodyPr>
          <a:lstStyle/>
          <a:p>
            <a:pPr algn="ctr"/>
            <a:r>
              <a:rPr lang="en-US" sz="2000" b="1" u="sng" dirty="0">
                <a:latin typeface="Abel" panose="02000506030000020004" pitchFamily="2" charset="0"/>
              </a:rPr>
              <a:t>What’s Main Memory?</a:t>
            </a:r>
          </a:p>
          <a:p>
            <a:pPr algn="ctr"/>
            <a:r>
              <a:rPr lang="en-US" sz="2000" b="1" dirty="0">
                <a:latin typeface="Abel" panose="02000506030000020004" pitchFamily="2" charset="0"/>
              </a:rPr>
              <a:t>Think of a computer's main memory like a big storage area for information. </a:t>
            </a:r>
          </a:p>
          <a:p>
            <a:pPr algn="ctr"/>
            <a:r>
              <a:rPr lang="en-US" sz="2000" b="1" dirty="0">
                <a:latin typeface="Abel" panose="02000506030000020004" pitchFamily="2" charset="0"/>
              </a:rPr>
              <a:t>It's like a massive collection of words or bytes, ranging from lots to loads. </a:t>
            </a:r>
          </a:p>
          <a:p>
            <a:pPr algn="ctr"/>
            <a:r>
              <a:rPr lang="en-US" sz="2000" b="1" dirty="0">
                <a:latin typeface="Abel" panose="02000506030000020004" pitchFamily="2" charset="0"/>
              </a:rPr>
              <a:t>This memory is super fast and helps the computer's brain (the CPU) talk quickly with other parts like devices.</a:t>
            </a:r>
          </a:p>
          <a:p>
            <a:pPr algn="ctr"/>
            <a:r>
              <a:rPr lang="en-US" sz="2000" b="1" u="sng" dirty="0">
                <a:solidFill>
                  <a:srgbClr val="C00000"/>
                </a:solidFill>
                <a:latin typeface="Abel" panose="02000506030000020004" pitchFamily="2" charset="0"/>
              </a:rPr>
              <a:t>Main memory</a:t>
            </a:r>
            <a:r>
              <a:rPr lang="en-US" sz="2000" b="1" dirty="0">
                <a:solidFill>
                  <a:srgbClr val="C00000"/>
                </a:solidFill>
                <a:latin typeface="Abel" panose="02000506030000020004" pitchFamily="2" charset="0"/>
              </a:rPr>
              <a:t> </a:t>
            </a:r>
            <a:r>
              <a:rPr lang="en-US" sz="2000" b="1" dirty="0">
                <a:latin typeface="Abel" panose="02000506030000020004" pitchFamily="2" charset="0"/>
              </a:rPr>
              <a:t>is where programs and data hang out when the computer is using them.</a:t>
            </a:r>
          </a:p>
          <a:p>
            <a:pPr algn="ctr"/>
            <a:r>
              <a:rPr lang="en-US" sz="2000" b="1" dirty="0">
                <a:latin typeface="Abel" panose="02000506030000020004" pitchFamily="2" charset="0"/>
              </a:rPr>
              <a:t> In a busy computer that can do many things at once (multiprogramming), a chunk of this memory is set aside for the boss (the Operating System), and the rest is shared by different tasks. Splitting and organizing this memory for various jobs is called Memory Management.</a:t>
            </a:r>
          </a:p>
          <a:p>
            <a:pPr algn="ctr"/>
            <a:endParaRPr lang="en-US" sz="2000" b="1" dirty="0">
              <a:latin typeface="Abel" panose="02000506030000020004" pitchFamily="2" charset="0"/>
            </a:endParaRPr>
          </a:p>
          <a:p>
            <a:pPr algn="ctr"/>
            <a:endParaRPr lang="en-US" sz="2000" b="1" dirty="0">
              <a:latin typeface="Abel" panose="02000506030000020004" pitchFamily="2" charset="0"/>
            </a:endParaRPr>
          </a:p>
        </p:txBody>
      </p:sp>
      <p:sp>
        <p:nvSpPr>
          <p:cNvPr id="13" name="Google Shape;224;p27">
            <a:extLst>
              <a:ext uri="{FF2B5EF4-FFF2-40B4-BE49-F238E27FC236}">
                <a16:creationId xmlns:a16="http://schemas.microsoft.com/office/drawing/2014/main" id="{39F300EA-4929-A8A4-98A1-0E0673CA4209}"/>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5;p27">
            <a:extLst>
              <a:ext uri="{FF2B5EF4-FFF2-40B4-BE49-F238E27FC236}">
                <a16:creationId xmlns:a16="http://schemas.microsoft.com/office/drawing/2014/main" id="{199AF7F3-235B-95A6-B485-EF59490F495F}"/>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6;p27">
            <a:extLst>
              <a:ext uri="{FF2B5EF4-FFF2-40B4-BE49-F238E27FC236}">
                <a16:creationId xmlns:a16="http://schemas.microsoft.com/office/drawing/2014/main" id="{805D47D6-29B9-9AB6-7B92-DD455FD79583}"/>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7;p27">
            <a:extLst>
              <a:ext uri="{FF2B5EF4-FFF2-40B4-BE49-F238E27FC236}">
                <a16:creationId xmlns:a16="http://schemas.microsoft.com/office/drawing/2014/main" id="{290AFB93-A3C6-4B96-A561-82A87DEB4D21}"/>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8;p27">
            <a:extLst>
              <a:ext uri="{FF2B5EF4-FFF2-40B4-BE49-F238E27FC236}">
                <a16:creationId xmlns:a16="http://schemas.microsoft.com/office/drawing/2014/main" id="{A20076FE-1B1B-06E5-004C-1CBC27B4FE10}"/>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9;p27">
            <a:extLst>
              <a:ext uri="{FF2B5EF4-FFF2-40B4-BE49-F238E27FC236}">
                <a16:creationId xmlns:a16="http://schemas.microsoft.com/office/drawing/2014/main" id="{6704D986-7341-523A-41A8-2C2567C0400E}"/>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0;p27">
            <a:extLst>
              <a:ext uri="{FF2B5EF4-FFF2-40B4-BE49-F238E27FC236}">
                <a16:creationId xmlns:a16="http://schemas.microsoft.com/office/drawing/2014/main" id="{C588B67C-3C21-A806-DB37-C49FEBBB4DEB}"/>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1;p27">
            <a:extLst>
              <a:ext uri="{FF2B5EF4-FFF2-40B4-BE49-F238E27FC236}">
                <a16:creationId xmlns:a16="http://schemas.microsoft.com/office/drawing/2014/main" id="{42866ECE-B4A7-90AC-C7AB-66FCB0D15765}"/>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2;p27">
            <a:extLst>
              <a:ext uri="{FF2B5EF4-FFF2-40B4-BE49-F238E27FC236}">
                <a16:creationId xmlns:a16="http://schemas.microsoft.com/office/drawing/2014/main" id="{2FE2DDB4-04EC-ADD1-09F1-8D69E47CE5FB}"/>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2" name="Google Shape;243;p27">
            <a:extLst>
              <a:ext uri="{FF2B5EF4-FFF2-40B4-BE49-F238E27FC236}">
                <a16:creationId xmlns:a16="http://schemas.microsoft.com/office/drawing/2014/main" id="{2E1327AA-0FA6-D276-20FE-7462C0AE6038}"/>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23" name="Google Shape;244;p27">
            <a:extLst>
              <a:ext uri="{FF2B5EF4-FFF2-40B4-BE49-F238E27FC236}">
                <a16:creationId xmlns:a16="http://schemas.microsoft.com/office/drawing/2014/main" id="{7274682D-63B0-B643-D04F-42B05700452B}"/>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24" name="Google Shape;247;p27">
            <a:extLst>
              <a:ext uri="{FF2B5EF4-FFF2-40B4-BE49-F238E27FC236}">
                <a16:creationId xmlns:a16="http://schemas.microsoft.com/office/drawing/2014/main" id="{83745324-5F3C-69E7-8AB7-DDD2BEA84174}"/>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8;p27">
            <a:extLst>
              <a:ext uri="{FF2B5EF4-FFF2-40B4-BE49-F238E27FC236}">
                <a16:creationId xmlns:a16="http://schemas.microsoft.com/office/drawing/2014/main" id="{EBEFE40D-1B12-EB60-BB7C-3C6C2BBE0D8D}"/>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26" name="Google Shape;250;p27">
            <a:extLst>
              <a:ext uri="{FF2B5EF4-FFF2-40B4-BE49-F238E27FC236}">
                <a16:creationId xmlns:a16="http://schemas.microsoft.com/office/drawing/2014/main" id="{277510A3-40D0-A357-A07B-EA561460ABD3}"/>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27" name="Graphic 26" descr="Back with solid fill">
            <a:hlinkClick r:id="rId3" action="ppaction://hlinksldjump"/>
            <a:extLst>
              <a:ext uri="{FF2B5EF4-FFF2-40B4-BE49-F238E27FC236}">
                <a16:creationId xmlns:a16="http://schemas.microsoft.com/office/drawing/2014/main" id="{B4AE1589-B05C-9E3F-E44F-B8A2FDCE0BD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
        <p:nvSpPr>
          <p:cNvPr id="28" name="Google Shape;224;p27">
            <a:extLst>
              <a:ext uri="{FF2B5EF4-FFF2-40B4-BE49-F238E27FC236}">
                <a16:creationId xmlns:a16="http://schemas.microsoft.com/office/drawing/2014/main" id="{0B80A9D8-FCB1-7E57-DA1B-73B2D8513040}"/>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6;p27">
            <a:extLst>
              <a:ext uri="{FF2B5EF4-FFF2-40B4-BE49-F238E27FC236}">
                <a16:creationId xmlns:a16="http://schemas.microsoft.com/office/drawing/2014/main" id="{8D1E3727-608D-DE26-6308-46E747EBE40A}"/>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7;p27">
            <a:extLst>
              <a:ext uri="{FF2B5EF4-FFF2-40B4-BE49-F238E27FC236}">
                <a16:creationId xmlns:a16="http://schemas.microsoft.com/office/drawing/2014/main" id="{0ACDB79F-C492-F426-5DE9-FC8C3C38D79F}"/>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8;p27">
            <a:extLst>
              <a:ext uri="{FF2B5EF4-FFF2-40B4-BE49-F238E27FC236}">
                <a16:creationId xmlns:a16="http://schemas.microsoft.com/office/drawing/2014/main" id="{8BE6E53A-8DCC-4B1E-8EE4-FB3C02A47E9B}"/>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9;p27">
            <a:extLst>
              <a:ext uri="{FF2B5EF4-FFF2-40B4-BE49-F238E27FC236}">
                <a16:creationId xmlns:a16="http://schemas.microsoft.com/office/drawing/2014/main" id="{1BEFFB69-9D96-9C3C-567D-E4721C03DBEC}"/>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0;p27">
            <a:extLst>
              <a:ext uri="{FF2B5EF4-FFF2-40B4-BE49-F238E27FC236}">
                <a16:creationId xmlns:a16="http://schemas.microsoft.com/office/drawing/2014/main" id="{06AA2526-16A8-3276-FF8F-328F78AF5281}"/>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1;p27">
            <a:extLst>
              <a:ext uri="{FF2B5EF4-FFF2-40B4-BE49-F238E27FC236}">
                <a16:creationId xmlns:a16="http://schemas.microsoft.com/office/drawing/2014/main" id="{D564ADB4-4980-F579-212E-4887C68BE0B7}"/>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2;p27">
            <a:extLst>
              <a:ext uri="{FF2B5EF4-FFF2-40B4-BE49-F238E27FC236}">
                <a16:creationId xmlns:a16="http://schemas.microsoft.com/office/drawing/2014/main" id="{A5266FC7-9507-E60D-E0A5-C90FEF3A3F4C}"/>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52" name="Google Shape;243;p27">
            <a:extLst>
              <a:ext uri="{FF2B5EF4-FFF2-40B4-BE49-F238E27FC236}">
                <a16:creationId xmlns:a16="http://schemas.microsoft.com/office/drawing/2014/main" id="{6B4FE292-EB40-F521-DA84-A5297309129F}"/>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53" name="Google Shape;244;p27">
            <a:extLst>
              <a:ext uri="{FF2B5EF4-FFF2-40B4-BE49-F238E27FC236}">
                <a16:creationId xmlns:a16="http://schemas.microsoft.com/office/drawing/2014/main" id="{364B58E4-729B-15F6-F494-2B357B796776}"/>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54" name="Google Shape;247;p27">
            <a:extLst>
              <a:ext uri="{FF2B5EF4-FFF2-40B4-BE49-F238E27FC236}">
                <a16:creationId xmlns:a16="http://schemas.microsoft.com/office/drawing/2014/main" id="{0730E058-AB4C-A013-FFFB-A6AB447F69C5}"/>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8;p27">
            <a:extLst>
              <a:ext uri="{FF2B5EF4-FFF2-40B4-BE49-F238E27FC236}">
                <a16:creationId xmlns:a16="http://schemas.microsoft.com/office/drawing/2014/main" id="{E0885F05-1534-F853-DB0D-3BB3E21C071D}"/>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56" name="Google Shape;250;p27">
            <a:extLst>
              <a:ext uri="{FF2B5EF4-FFF2-40B4-BE49-F238E27FC236}">
                <a16:creationId xmlns:a16="http://schemas.microsoft.com/office/drawing/2014/main" id="{7A14D6AE-9015-ECA6-7EE5-131769D80862}"/>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57" name="Google Shape;250;p27">
            <a:extLst>
              <a:ext uri="{FF2B5EF4-FFF2-40B4-BE49-F238E27FC236}">
                <a16:creationId xmlns:a16="http://schemas.microsoft.com/office/drawing/2014/main" id="{425702C1-A6A3-613D-C63C-965F0F70F332}"/>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58" name="Google Shape;225;p27">
            <a:extLst>
              <a:ext uri="{FF2B5EF4-FFF2-40B4-BE49-F238E27FC236}">
                <a16:creationId xmlns:a16="http://schemas.microsoft.com/office/drawing/2014/main" id="{B6349E10-A839-6648-46B9-6E5E8BB98346}"/>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247;p27">
            <a:extLst>
              <a:ext uri="{FF2B5EF4-FFF2-40B4-BE49-F238E27FC236}">
                <a16:creationId xmlns:a16="http://schemas.microsoft.com/office/drawing/2014/main" id="{643DB06E-CFB3-C371-F91D-E0608DDEA86D}"/>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60" name="Graphic 410" descr="Back with solid fill">
            <a:hlinkClick r:id="rId3" action="ppaction://hlinksldjump"/>
            <a:extLst>
              <a:ext uri="{FF2B5EF4-FFF2-40B4-BE49-F238E27FC236}">
                <a16:creationId xmlns:a16="http://schemas.microsoft.com/office/drawing/2014/main" id="{C56F1743-0E2B-95F1-958C-07E6537131A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0113" y="-10583"/>
            <a:ext cx="393405" cy="393405"/>
          </a:xfrm>
          <a:prstGeom prst="rect">
            <a:avLst/>
          </a:prstGeom>
        </p:spPr>
      </p:pic>
    </p:spTree>
    <p:extLst>
      <p:ext uri="{BB962C8B-B14F-4D97-AF65-F5344CB8AC3E}">
        <p14:creationId xmlns:p14="http://schemas.microsoft.com/office/powerpoint/2010/main" val="660789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079958" y="2680648"/>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45050" y="619129"/>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241825" y="651966"/>
            <a:ext cx="1547025" cy="24619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dk1"/>
                </a:solidFill>
                <a:latin typeface="Abel" panose="02000506030000020004" pitchFamily="2" charset="0"/>
                <a:ea typeface="Abel"/>
                <a:cs typeface="Abel"/>
                <a:sym typeface="Abel"/>
              </a:rPr>
              <a:t>Memory</a:t>
            </a:r>
            <a:r>
              <a:rPr lang="en-US" sz="1800" b="1" dirty="0">
                <a:solidFill>
                  <a:schemeClr val="tx1"/>
                </a:solidFill>
                <a:latin typeface="Abel" panose="02000506030000020004" pitchFamily="2" charset="0"/>
              </a:rPr>
              <a:t> </a:t>
            </a:r>
          </a:p>
        </p:txBody>
      </p:sp>
      <p:sp>
        <p:nvSpPr>
          <p:cNvPr id="42" name="Google Shape;408;p28">
            <a:extLst>
              <a:ext uri="{FF2B5EF4-FFF2-40B4-BE49-F238E27FC236}">
                <a16:creationId xmlns:a16="http://schemas.microsoft.com/office/drawing/2014/main" id="{5EA87178-CE20-367A-9B49-1642F862D48D}"/>
              </a:ext>
            </a:extLst>
          </p:cNvPr>
          <p:cNvSpPr/>
          <p:nvPr/>
        </p:nvSpPr>
        <p:spPr>
          <a:xfrm>
            <a:off x="2079958" y="2680648"/>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TextBox 42">
            <a:extLst>
              <a:ext uri="{FF2B5EF4-FFF2-40B4-BE49-F238E27FC236}">
                <a16:creationId xmlns:a16="http://schemas.microsoft.com/office/drawing/2014/main" id="{A2E18BC0-C48A-A772-48AB-FCB9115CB315}"/>
              </a:ext>
            </a:extLst>
          </p:cNvPr>
          <p:cNvSpPr txBox="1"/>
          <p:nvPr/>
        </p:nvSpPr>
        <p:spPr>
          <a:xfrm>
            <a:off x="598025" y="1049178"/>
            <a:ext cx="7946368" cy="2173843"/>
          </a:xfrm>
          <a:prstGeom prst="roundRect">
            <a:avLst>
              <a:gd name="adj" fmla="val 7604"/>
            </a:avLst>
          </a:prstGeom>
          <a:noFill/>
          <a:ln w="38100">
            <a:noFill/>
          </a:ln>
        </p:spPr>
        <p:txBody>
          <a:bodyPr wrap="square" rtlCol="0">
            <a:spAutoFit/>
          </a:bodyPr>
          <a:lstStyle/>
          <a:p>
            <a:pPr algn="ctr"/>
            <a:r>
              <a:rPr lang="en-US" sz="2000" b="1" u="sng" dirty="0">
                <a:latin typeface="Abel" panose="02000506030000020004" pitchFamily="2" charset="0"/>
              </a:rPr>
              <a:t>From FreeBSD Point of view</a:t>
            </a:r>
          </a:p>
          <a:p>
            <a:pPr algn="ctr"/>
            <a:endParaRPr lang="en-US" sz="500" b="1" u="sng" dirty="0">
              <a:latin typeface="Abel" panose="02000506030000020004" pitchFamily="2" charset="0"/>
            </a:endParaRPr>
          </a:p>
          <a:p>
            <a:pPr algn="ctr"/>
            <a:r>
              <a:rPr lang="en-US" sz="2000" b="1" dirty="0">
                <a:latin typeface="Abel" panose="02000506030000020004" pitchFamily="2" charset="0"/>
              </a:rPr>
              <a:t>For FreeBSD, which is like a type of computer language, it follows a similar idea. In FreeBSD, the main memory is important for holding and sorting information for different tasks. The boss (Operating System) has its space, and the rest is smartly used for various jobs, making sure everything runs smoothly.</a:t>
            </a:r>
          </a:p>
        </p:txBody>
      </p:sp>
      <p:sp>
        <p:nvSpPr>
          <p:cNvPr id="13" name="Google Shape;224;p27">
            <a:extLst>
              <a:ext uri="{FF2B5EF4-FFF2-40B4-BE49-F238E27FC236}">
                <a16:creationId xmlns:a16="http://schemas.microsoft.com/office/drawing/2014/main" id="{39F300EA-4929-A8A4-98A1-0E0673CA4209}"/>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5;p27">
            <a:extLst>
              <a:ext uri="{FF2B5EF4-FFF2-40B4-BE49-F238E27FC236}">
                <a16:creationId xmlns:a16="http://schemas.microsoft.com/office/drawing/2014/main" id="{199AF7F3-235B-95A6-B485-EF59490F495F}"/>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6;p27">
            <a:extLst>
              <a:ext uri="{FF2B5EF4-FFF2-40B4-BE49-F238E27FC236}">
                <a16:creationId xmlns:a16="http://schemas.microsoft.com/office/drawing/2014/main" id="{805D47D6-29B9-9AB6-7B92-DD455FD79583}"/>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7;p27">
            <a:extLst>
              <a:ext uri="{FF2B5EF4-FFF2-40B4-BE49-F238E27FC236}">
                <a16:creationId xmlns:a16="http://schemas.microsoft.com/office/drawing/2014/main" id="{290AFB93-A3C6-4B96-A561-82A87DEB4D21}"/>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8;p27">
            <a:extLst>
              <a:ext uri="{FF2B5EF4-FFF2-40B4-BE49-F238E27FC236}">
                <a16:creationId xmlns:a16="http://schemas.microsoft.com/office/drawing/2014/main" id="{A20076FE-1B1B-06E5-004C-1CBC27B4FE10}"/>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9;p27">
            <a:extLst>
              <a:ext uri="{FF2B5EF4-FFF2-40B4-BE49-F238E27FC236}">
                <a16:creationId xmlns:a16="http://schemas.microsoft.com/office/drawing/2014/main" id="{6704D986-7341-523A-41A8-2C2567C0400E}"/>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0;p27">
            <a:extLst>
              <a:ext uri="{FF2B5EF4-FFF2-40B4-BE49-F238E27FC236}">
                <a16:creationId xmlns:a16="http://schemas.microsoft.com/office/drawing/2014/main" id="{C588B67C-3C21-A806-DB37-C49FEBBB4DEB}"/>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1;p27">
            <a:extLst>
              <a:ext uri="{FF2B5EF4-FFF2-40B4-BE49-F238E27FC236}">
                <a16:creationId xmlns:a16="http://schemas.microsoft.com/office/drawing/2014/main" id="{42866ECE-B4A7-90AC-C7AB-66FCB0D15765}"/>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2;p27">
            <a:extLst>
              <a:ext uri="{FF2B5EF4-FFF2-40B4-BE49-F238E27FC236}">
                <a16:creationId xmlns:a16="http://schemas.microsoft.com/office/drawing/2014/main" id="{2FE2DDB4-04EC-ADD1-09F1-8D69E47CE5FB}"/>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2" name="Google Shape;243;p27">
            <a:extLst>
              <a:ext uri="{FF2B5EF4-FFF2-40B4-BE49-F238E27FC236}">
                <a16:creationId xmlns:a16="http://schemas.microsoft.com/office/drawing/2014/main" id="{2E1327AA-0FA6-D276-20FE-7462C0AE6038}"/>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23" name="Google Shape;244;p27">
            <a:extLst>
              <a:ext uri="{FF2B5EF4-FFF2-40B4-BE49-F238E27FC236}">
                <a16:creationId xmlns:a16="http://schemas.microsoft.com/office/drawing/2014/main" id="{7274682D-63B0-B643-D04F-42B05700452B}"/>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24" name="Google Shape;247;p27">
            <a:extLst>
              <a:ext uri="{FF2B5EF4-FFF2-40B4-BE49-F238E27FC236}">
                <a16:creationId xmlns:a16="http://schemas.microsoft.com/office/drawing/2014/main" id="{83745324-5F3C-69E7-8AB7-DDD2BEA84174}"/>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8;p27">
            <a:extLst>
              <a:ext uri="{FF2B5EF4-FFF2-40B4-BE49-F238E27FC236}">
                <a16:creationId xmlns:a16="http://schemas.microsoft.com/office/drawing/2014/main" id="{EBEFE40D-1B12-EB60-BB7C-3C6C2BBE0D8D}"/>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26" name="Google Shape;250;p27">
            <a:extLst>
              <a:ext uri="{FF2B5EF4-FFF2-40B4-BE49-F238E27FC236}">
                <a16:creationId xmlns:a16="http://schemas.microsoft.com/office/drawing/2014/main" id="{277510A3-40D0-A357-A07B-EA561460ABD3}"/>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27" name="Graphic 26" descr="Back with solid fill">
            <a:hlinkClick r:id="rId3" action="ppaction://hlinksldjump"/>
            <a:extLst>
              <a:ext uri="{FF2B5EF4-FFF2-40B4-BE49-F238E27FC236}">
                <a16:creationId xmlns:a16="http://schemas.microsoft.com/office/drawing/2014/main" id="{B4AE1589-B05C-9E3F-E44F-B8A2FDCE0BD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
        <p:nvSpPr>
          <p:cNvPr id="28" name="Google Shape;224;p27">
            <a:extLst>
              <a:ext uri="{FF2B5EF4-FFF2-40B4-BE49-F238E27FC236}">
                <a16:creationId xmlns:a16="http://schemas.microsoft.com/office/drawing/2014/main" id="{0B80A9D8-FCB1-7E57-DA1B-73B2D8513040}"/>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6;p27">
            <a:extLst>
              <a:ext uri="{FF2B5EF4-FFF2-40B4-BE49-F238E27FC236}">
                <a16:creationId xmlns:a16="http://schemas.microsoft.com/office/drawing/2014/main" id="{8D1E3727-608D-DE26-6308-46E747EBE40A}"/>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7;p27">
            <a:extLst>
              <a:ext uri="{FF2B5EF4-FFF2-40B4-BE49-F238E27FC236}">
                <a16:creationId xmlns:a16="http://schemas.microsoft.com/office/drawing/2014/main" id="{0ACDB79F-C492-F426-5DE9-FC8C3C38D79F}"/>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8;p27">
            <a:extLst>
              <a:ext uri="{FF2B5EF4-FFF2-40B4-BE49-F238E27FC236}">
                <a16:creationId xmlns:a16="http://schemas.microsoft.com/office/drawing/2014/main" id="{8BE6E53A-8DCC-4B1E-8EE4-FB3C02A47E9B}"/>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9;p27">
            <a:extLst>
              <a:ext uri="{FF2B5EF4-FFF2-40B4-BE49-F238E27FC236}">
                <a16:creationId xmlns:a16="http://schemas.microsoft.com/office/drawing/2014/main" id="{1BEFFB69-9D96-9C3C-567D-E4721C03DBEC}"/>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0;p27">
            <a:extLst>
              <a:ext uri="{FF2B5EF4-FFF2-40B4-BE49-F238E27FC236}">
                <a16:creationId xmlns:a16="http://schemas.microsoft.com/office/drawing/2014/main" id="{06AA2526-16A8-3276-FF8F-328F78AF5281}"/>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1;p27">
            <a:extLst>
              <a:ext uri="{FF2B5EF4-FFF2-40B4-BE49-F238E27FC236}">
                <a16:creationId xmlns:a16="http://schemas.microsoft.com/office/drawing/2014/main" id="{D564ADB4-4980-F579-212E-4887C68BE0B7}"/>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2;p27">
            <a:extLst>
              <a:ext uri="{FF2B5EF4-FFF2-40B4-BE49-F238E27FC236}">
                <a16:creationId xmlns:a16="http://schemas.microsoft.com/office/drawing/2014/main" id="{A5266FC7-9507-E60D-E0A5-C90FEF3A3F4C}"/>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52" name="Google Shape;243;p27">
            <a:extLst>
              <a:ext uri="{FF2B5EF4-FFF2-40B4-BE49-F238E27FC236}">
                <a16:creationId xmlns:a16="http://schemas.microsoft.com/office/drawing/2014/main" id="{6B4FE292-EB40-F521-DA84-A5297309129F}"/>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53" name="Google Shape;244;p27">
            <a:extLst>
              <a:ext uri="{FF2B5EF4-FFF2-40B4-BE49-F238E27FC236}">
                <a16:creationId xmlns:a16="http://schemas.microsoft.com/office/drawing/2014/main" id="{364B58E4-729B-15F6-F494-2B357B796776}"/>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54" name="Google Shape;247;p27">
            <a:extLst>
              <a:ext uri="{FF2B5EF4-FFF2-40B4-BE49-F238E27FC236}">
                <a16:creationId xmlns:a16="http://schemas.microsoft.com/office/drawing/2014/main" id="{0730E058-AB4C-A013-FFFB-A6AB447F69C5}"/>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8;p27">
            <a:extLst>
              <a:ext uri="{FF2B5EF4-FFF2-40B4-BE49-F238E27FC236}">
                <a16:creationId xmlns:a16="http://schemas.microsoft.com/office/drawing/2014/main" id="{E0885F05-1534-F853-DB0D-3BB3E21C071D}"/>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56" name="Google Shape;250;p27">
            <a:extLst>
              <a:ext uri="{FF2B5EF4-FFF2-40B4-BE49-F238E27FC236}">
                <a16:creationId xmlns:a16="http://schemas.microsoft.com/office/drawing/2014/main" id="{7A14D6AE-9015-ECA6-7EE5-131769D80862}"/>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57" name="Google Shape;250;p27">
            <a:extLst>
              <a:ext uri="{FF2B5EF4-FFF2-40B4-BE49-F238E27FC236}">
                <a16:creationId xmlns:a16="http://schemas.microsoft.com/office/drawing/2014/main" id="{425702C1-A6A3-613D-C63C-965F0F70F332}"/>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58" name="Google Shape;225;p27">
            <a:extLst>
              <a:ext uri="{FF2B5EF4-FFF2-40B4-BE49-F238E27FC236}">
                <a16:creationId xmlns:a16="http://schemas.microsoft.com/office/drawing/2014/main" id="{B6349E10-A839-6648-46B9-6E5E8BB98346}"/>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247;p27">
            <a:extLst>
              <a:ext uri="{FF2B5EF4-FFF2-40B4-BE49-F238E27FC236}">
                <a16:creationId xmlns:a16="http://schemas.microsoft.com/office/drawing/2014/main" id="{643DB06E-CFB3-C371-F91D-E0608DDEA86D}"/>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60" name="Graphic 410" descr="Back with solid fill">
            <a:hlinkClick r:id="rId3" action="ppaction://hlinksldjump"/>
            <a:extLst>
              <a:ext uri="{FF2B5EF4-FFF2-40B4-BE49-F238E27FC236}">
                <a16:creationId xmlns:a16="http://schemas.microsoft.com/office/drawing/2014/main" id="{C56F1743-0E2B-95F1-958C-07E6537131A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0113" y="-10583"/>
            <a:ext cx="393405" cy="393405"/>
          </a:xfrm>
          <a:prstGeom prst="rect">
            <a:avLst/>
          </a:prstGeom>
        </p:spPr>
      </p:pic>
      <p:pic>
        <p:nvPicPr>
          <p:cNvPr id="1028" name="Picture 4" descr="What do the different memory counters in FreeBSD mean? - Unix &amp; Linux Stack  Exchange">
            <a:extLst>
              <a:ext uri="{FF2B5EF4-FFF2-40B4-BE49-F238E27FC236}">
                <a16:creationId xmlns:a16="http://schemas.microsoft.com/office/drawing/2014/main" id="{B4AAF66F-3068-166E-7132-8DDABAF091F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94740" y="2847971"/>
            <a:ext cx="2705217" cy="16764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2DD04A5A-CDBA-CC68-D8E7-53E9859D5C0C}"/>
              </a:ext>
            </a:extLst>
          </p:cNvPr>
          <p:cNvSpPr/>
          <p:nvPr/>
        </p:nvSpPr>
        <p:spPr>
          <a:xfrm>
            <a:off x="769276" y="2823433"/>
            <a:ext cx="1428663" cy="49731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effectLst>
                  <a:outerShdw blurRad="38100" dist="38100" dir="2700000" algn="tl">
                    <a:srgbClr val="000000">
                      <a:alpha val="43137"/>
                    </a:srgbClr>
                  </a:outerShdw>
                </a:effectLst>
                <a:latin typeface="Abel" panose="02000506030000020004" pitchFamily="2" charset="0"/>
                <a:hlinkClick r:id="rId7" action="ppaction://hlinksldjump">
                  <a:extLst>
                    <a:ext uri="{A12FA001-AC4F-418D-AE19-62706E023703}">
                      <ahyp:hlinkClr xmlns:ahyp="http://schemas.microsoft.com/office/drawing/2018/hyperlinkcolor" val="tx"/>
                    </a:ext>
                  </a:extLst>
                </a:hlinkClick>
              </a:rPr>
              <a:t>Virtual Memory</a:t>
            </a:r>
            <a:endParaRPr lang="en-US" sz="1600" b="1" dirty="0">
              <a:solidFill>
                <a:schemeClr val="tx1"/>
              </a:solidFill>
              <a:effectLst>
                <a:outerShdw blurRad="38100" dist="38100" dir="2700000" algn="tl">
                  <a:srgbClr val="000000">
                    <a:alpha val="43137"/>
                  </a:srgbClr>
                </a:outerShdw>
              </a:effectLst>
              <a:latin typeface="Abel" panose="02000506030000020004" pitchFamily="2" charset="0"/>
            </a:endParaRPr>
          </a:p>
        </p:txBody>
      </p:sp>
      <p:sp>
        <p:nvSpPr>
          <p:cNvPr id="29" name="Rectangle: Rounded Corners 28">
            <a:extLst>
              <a:ext uri="{FF2B5EF4-FFF2-40B4-BE49-F238E27FC236}">
                <a16:creationId xmlns:a16="http://schemas.microsoft.com/office/drawing/2014/main" id="{7A000219-5FF6-09C3-9E08-D4A9293B0BD9}"/>
              </a:ext>
            </a:extLst>
          </p:cNvPr>
          <p:cNvSpPr/>
          <p:nvPr/>
        </p:nvSpPr>
        <p:spPr>
          <a:xfrm>
            <a:off x="2531639" y="2815868"/>
            <a:ext cx="1428663" cy="49731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i="0" dirty="0">
                <a:solidFill>
                  <a:schemeClr val="tx1"/>
                </a:solidFill>
                <a:effectLst>
                  <a:outerShdw blurRad="38100" dist="38100" dir="2700000" algn="tl">
                    <a:srgbClr val="000000">
                      <a:alpha val="43137"/>
                    </a:srgbClr>
                  </a:outerShdw>
                </a:effectLst>
                <a:latin typeface="Abel" panose="02000506030000020004" pitchFamily="2" charset="0"/>
                <a:hlinkClick r:id="rId8" action="ppaction://hlinksldjump">
                  <a:extLst>
                    <a:ext uri="{A12FA001-AC4F-418D-AE19-62706E023703}">
                      <ahyp:hlinkClr xmlns:ahyp="http://schemas.microsoft.com/office/drawing/2018/hyperlinkcolor" val="tx"/>
                    </a:ext>
                  </a:extLst>
                </a:hlinkClick>
              </a:rPr>
              <a:t>Page System</a:t>
            </a:r>
            <a:endParaRPr lang="en-US" sz="1800" b="1" dirty="0">
              <a:solidFill>
                <a:schemeClr val="tx1"/>
              </a:solidFill>
              <a:effectLst>
                <a:outerShdw blurRad="38100" dist="38100" dir="2700000" algn="tl">
                  <a:srgbClr val="000000">
                    <a:alpha val="43137"/>
                  </a:srgbClr>
                </a:outerShdw>
              </a:effectLst>
              <a:latin typeface="Abel" panose="02000506030000020004" pitchFamily="2" charset="0"/>
            </a:endParaRPr>
          </a:p>
        </p:txBody>
      </p:sp>
      <p:sp>
        <p:nvSpPr>
          <p:cNvPr id="30" name="Rectangle: Rounded Corners 29">
            <a:extLst>
              <a:ext uri="{FF2B5EF4-FFF2-40B4-BE49-F238E27FC236}">
                <a16:creationId xmlns:a16="http://schemas.microsoft.com/office/drawing/2014/main" id="{AE67B305-6FD2-4C7F-3545-163B1D153C87}"/>
              </a:ext>
            </a:extLst>
          </p:cNvPr>
          <p:cNvSpPr/>
          <p:nvPr/>
        </p:nvSpPr>
        <p:spPr>
          <a:xfrm>
            <a:off x="2531639" y="3492235"/>
            <a:ext cx="1428663" cy="49731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i="0" dirty="0">
                <a:solidFill>
                  <a:schemeClr val="tx1"/>
                </a:solidFill>
                <a:effectLst>
                  <a:outerShdw blurRad="38100" dist="38100" dir="2700000" algn="tl">
                    <a:srgbClr val="000000">
                      <a:alpha val="43137"/>
                    </a:srgbClr>
                  </a:outerShdw>
                </a:effectLst>
                <a:latin typeface="Abel" panose="02000506030000020004" pitchFamily="2" charset="0"/>
                <a:hlinkClick r:id="rId9" action="ppaction://hlinksldjump">
                  <a:extLst>
                    <a:ext uri="{A12FA001-AC4F-418D-AE19-62706E023703}">
                      <ahyp:hlinkClr xmlns:ahyp="http://schemas.microsoft.com/office/drawing/2018/hyperlinkcolor" val="tx"/>
                    </a:ext>
                  </a:extLst>
                </a:hlinkClick>
              </a:rPr>
              <a:t>Swap Space</a:t>
            </a:r>
            <a:endParaRPr lang="en-US" sz="1600" b="1" dirty="0">
              <a:solidFill>
                <a:schemeClr val="tx1"/>
              </a:solidFill>
              <a:effectLst>
                <a:outerShdw blurRad="38100" dist="38100" dir="2700000" algn="tl">
                  <a:srgbClr val="000000">
                    <a:alpha val="43137"/>
                  </a:srgbClr>
                </a:outerShdw>
              </a:effectLst>
              <a:latin typeface="Abel" panose="02000506030000020004" pitchFamily="2" charset="0"/>
            </a:endParaRPr>
          </a:p>
        </p:txBody>
      </p:sp>
      <p:sp>
        <p:nvSpPr>
          <p:cNvPr id="31" name="Rectangle: Rounded Corners 30">
            <a:extLst>
              <a:ext uri="{FF2B5EF4-FFF2-40B4-BE49-F238E27FC236}">
                <a16:creationId xmlns:a16="http://schemas.microsoft.com/office/drawing/2014/main" id="{7F872962-D20D-EC23-6A5A-5DF0D101A5DF}"/>
              </a:ext>
            </a:extLst>
          </p:cNvPr>
          <p:cNvSpPr/>
          <p:nvPr/>
        </p:nvSpPr>
        <p:spPr>
          <a:xfrm>
            <a:off x="781594" y="3492235"/>
            <a:ext cx="1428663" cy="49731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chemeClr val="tx1"/>
                </a:solidFill>
                <a:effectLst>
                  <a:outerShdw blurRad="38100" dist="38100" dir="2700000" algn="tl">
                    <a:srgbClr val="000000">
                      <a:alpha val="43137"/>
                    </a:srgbClr>
                  </a:outerShdw>
                </a:effectLst>
                <a:latin typeface="Abel" panose="02000506030000020004" pitchFamily="2" charset="0"/>
                <a:hlinkClick r:id="rId10" action="ppaction://hlinksldjump">
                  <a:extLst>
                    <a:ext uri="{A12FA001-AC4F-418D-AE19-62706E023703}">
                      <ahyp:hlinkClr xmlns:ahyp="http://schemas.microsoft.com/office/drawing/2018/hyperlinkcolor" val="tx"/>
                    </a:ext>
                  </a:extLst>
                </a:hlinkClick>
              </a:rPr>
              <a:t>Memory Allocation</a:t>
            </a:r>
            <a:endParaRPr lang="en-US" b="1" dirty="0">
              <a:solidFill>
                <a:schemeClr val="tx1"/>
              </a:solidFill>
              <a:effectLst>
                <a:outerShdw blurRad="38100" dist="38100" dir="2700000" algn="tl">
                  <a:srgbClr val="000000">
                    <a:alpha val="43137"/>
                  </a:srgbClr>
                </a:outerShdw>
              </a:effectLst>
              <a:latin typeface="Abel" panose="02000506030000020004" pitchFamily="2" charset="0"/>
            </a:endParaRPr>
          </a:p>
        </p:txBody>
      </p:sp>
      <p:sp>
        <p:nvSpPr>
          <p:cNvPr id="33" name="Rectangle: Rounded Corners 32">
            <a:extLst>
              <a:ext uri="{FF2B5EF4-FFF2-40B4-BE49-F238E27FC236}">
                <a16:creationId xmlns:a16="http://schemas.microsoft.com/office/drawing/2014/main" id="{A77DF314-D3F2-51E7-41BA-BC47DE779151}"/>
              </a:ext>
            </a:extLst>
          </p:cNvPr>
          <p:cNvSpPr/>
          <p:nvPr/>
        </p:nvSpPr>
        <p:spPr>
          <a:xfrm>
            <a:off x="812625" y="4094322"/>
            <a:ext cx="3166062" cy="2641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effectLst>
                  <a:outerShdw blurRad="38100" dist="38100" dir="2700000" algn="tl">
                    <a:srgbClr val="000000">
                      <a:alpha val="43137"/>
                    </a:srgbClr>
                  </a:outerShdw>
                </a:effectLst>
                <a:latin typeface="Abel" panose="02000506030000020004" pitchFamily="2" charset="0"/>
                <a:hlinkClick r:id="rId11" action="ppaction://hlinksldjump">
                  <a:extLst>
                    <a:ext uri="{A12FA001-AC4F-418D-AE19-62706E023703}">
                      <ahyp:hlinkClr xmlns:ahyp="http://schemas.microsoft.com/office/drawing/2018/hyperlinkcolor" val="tx"/>
                    </a:ext>
                  </a:extLst>
                </a:hlinkClick>
              </a:rPr>
              <a:t>Used Algorithm For VM Algorithm</a:t>
            </a:r>
            <a:endParaRPr lang="en-US" b="1" dirty="0">
              <a:solidFill>
                <a:schemeClr val="tx1"/>
              </a:solidFill>
              <a:effectLst>
                <a:outerShdw blurRad="38100" dist="38100" dir="2700000" algn="tl">
                  <a:srgbClr val="000000">
                    <a:alpha val="43137"/>
                  </a:srgbClr>
                </a:outerShdw>
              </a:effectLst>
              <a:latin typeface="Abel" panose="02000506030000020004" pitchFamily="2" charset="0"/>
            </a:endParaRPr>
          </a:p>
        </p:txBody>
      </p:sp>
    </p:spTree>
    <p:extLst>
      <p:ext uri="{BB962C8B-B14F-4D97-AF65-F5344CB8AC3E}">
        <p14:creationId xmlns:p14="http://schemas.microsoft.com/office/powerpoint/2010/main" val="2138976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08;p28">
            <a:extLst>
              <a:ext uri="{FF2B5EF4-FFF2-40B4-BE49-F238E27FC236}">
                <a16:creationId xmlns:a16="http://schemas.microsoft.com/office/drawing/2014/main" id="{09CA2FA2-E692-2795-A66D-6D3EE2F8F29A}"/>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224;p27">
            <a:extLst>
              <a:ext uri="{FF2B5EF4-FFF2-40B4-BE49-F238E27FC236}">
                <a16:creationId xmlns:a16="http://schemas.microsoft.com/office/drawing/2014/main" id="{A3F7A5B8-0318-AC77-672C-B005DF5DD53F}"/>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225;p27">
            <a:extLst>
              <a:ext uri="{FF2B5EF4-FFF2-40B4-BE49-F238E27FC236}">
                <a16:creationId xmlns:a16="http://schemas.microsoft.com/office/drawing/2014/main" id="{A8332447-31FD-118E-9D10-999770E2C064}"/>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226;p27">
            <a:extLst>
              <a:ext uri="{FF2B5EF4-FFF2-40B4-BE49-F238E27FC236}">
                <a16:creationId xmlns:a16="http://schemas.microsoft.com/office/drawing/2014/main" id="{C16FF747-9545-87C8-7962-F711ECE8AAE3}"/>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227;p27">
            <a:extLst>
              <a:ext uri="{FF2B5EF4-FFF2-40B4-BE49-F238E27FC236}">
                <a16:creationId xmlns:a16="http://schemas.microsoft.com/office/drawing/2014/main" id="{D23F36DB-0344-7BC2-ACFE-5812258A35EF}"/>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228;p27">
            <a:extLst>
              <a:ext uri="{FF2B5EF4-FFF2-40B4-BE49-F238E27FC236}">
                <a16:creationId xmlns:a16="http://schemas.microsoft.com/office/drawing/2014/main" id="{EC140CB1-4ADE-4170-CB1A-2396F6D9E5D3}"/>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229;p27">
            <a:extLst>
              <a:ext uri="{FF2B5EF4-FFF2-40B4-BE49-F238E27FC236}">
                <a16:creationId xmlns:a16="http://schemas.microsoft.com/office/drawing/2014/main" id="{52510EAB-5966-3240-E3C2-95399CA9808C}"/>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230;p27">
            <a:extLst>
              <a:ext uri="{FF2B5EF4-FFF2-40B4-BE49-F238E27FC236}">
                <a16:creationId xmlns:a16="http://schemas.microsoft.com/office/drawing/2014/main" id="{37D00473-67B1-5C67-1B5D-C82FBAD4F515}"/>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231;p27">
            <a:extLst>
              <a:ext uri="{FF2B5EF4-FFF2-40B4-BE49-F238E27FC236}">
                <a16:creationId xmlns:a16="http://schemas.microsoft.com/office/drawing/2014/main" id="{3ADC372F-9C89-E3D2-61AE-2F80B50F3B90}"/>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242;p27">
            <a:extLst>
              <a:ext uri="{FF2B5EF4-FFF2-40B4-BE49-F238E27FC236}">
                <a16:creationId xmlns:a16="http://schemas.microsoft.com/office/drawing/2014/main" id="{A32E1515-486E-6D43-5B6F-2CC7AF4A7FED}"/>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424" name="Google Shape;243;p27">
            <a:extLst>
              <a:ext uri="{FF2B5EF4-FFF2-40B4-BE49-F238E27FC236}">
                <a16:creationId xmlns:a16="http://schemas.microsoft.com/office/drawing/2014/main" id="{8F03EB53-24A8-55DC-91B3-D5B272A91380}"/>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425" name="Google Shape;244;p27">
            <a:extLst>
              <a:ext uri="{FF2B5EF4-FFF2-40B4-BE49-F238E27FC236}">
                <a16:creationId xmlns:a16="http://schemas.microsoft.com/office/drawing/2014/main" id="{023D1F3D-ECFF-AF62-5D37-9488C8BA1032}"/>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426" name="Google Shape;247;p27">
            <a:extLst>
              <a:ext uri="{FF2B5EF4-FFF2-40B4-BE49-F238E27FC236}">
                <a16:creationId xmlns:a16="http://schemas.microsoft.com/office/drawing/2014/main" id="{38299151-C019-7E34-2336-222BAC5E30C3}"/>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248;p27">
            <a:extLst>
              <a:ext uri="{FF2B5EF4-FFF2-40B4-BE49-F238E27FC236}">
                <a16:creationId xmlns:a16="http://schemas.microsoft.com/office/drawing/2014/main" id="{B0ECE74D-F321-5332-4904-1B6CD6B5E912}"/>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428" name="Google Shape;250;p27">
            <a:extLst>
              <a:ext uri="{FF2B5EF4-FFF2-40B4-BE49-F238E27FC236}">
                <a16:creationId xmlns:a16="http://schemas.microsoft.com/office/drawing/2014/main" id="{EAF4A68F-4489-729D-A8DC-A24F8CF12B6E}"/>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429" name="Graphic 428" descr="Back with solid fill">
            <a:hlinkClick r:id="rId3" action="ppaction://hlinksldjump"/>
            <a:extLst>
              <a:ext uri="{FF2B5EF4-FFF2-40B4-BE49-F238E27FC236}">
                <a16:creationId xmlns:a16="http://schemas.microsoft.com/office/drawing/2014/main" id="{63051A8F-E9DF-E55D-F6DE-26292A67DC4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
        <p:nvSpPr>
          <p:cNvPr id="430" name="Google Shape;224;p27">
            <a:extLst>
              <a:ext uri="{FF2B5EF4-FFF2-40B4-BE49-F238E27FC236}">
                <a16:creationId xmlns:a16="http://schemas.microsoft.com/office/drawing/2014/main" id="{72A2FACD-9E75-837A-847C-68808B3C6664}"/>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226;p27">
            <a:extLst>
              <a:ext uri="{FF2B5EF4-FFF2-40B4-BE49-F238E27FC236}">
                <a16:creationId xmlns:a16="http://schemas.microsoft.com/office/drawing/2014/main" id="{22BA4E01-DACF-86A6-42DD-FF707A944D0C}"/>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227;p27">
            <a:extLst>
              <a:ext uri="{FF2B5EF4-FFF2-40B4-BE49-F238E27FC236}">
                <a16:creationId xmlns:a16="http://schemas.microsoft.com/office/drawing/2014/main" id="{F59CD6A4-7406-23BE-FFBF-3C4204709AAC}"/>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228;p27">
            <a:extLst>
              <a:ext uri="{FF2B5EF4-FFF2-40B4-BE49-F238E27FC236}">
                <a16:creationId xmlns:a16="http://schemas.microsoft.com/office/drawing/2014/main" id="{BF02031E-248C-817C-6FC8-814CC67B14F8}"/>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229;p27">
            <a:extLst>
              <a:ext uri="{FF2B5EF4-FFF2-40B4-BE49-F238E27FC236}">
                <a16:creationId xmlns:a16="http://schemas.microsoft.com/office/drawing/2014/main" id="{9069BD50-5A3B-6BB8-22F5-91FA666DCA63}"/>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230;p27">
            <a:extLst>
              <a:ext uri="{FF2B5EF4-FFF2-40B4-BE49-F238E27FC236}">
                <a16:creationId xmlns:a16="http://schemas.microsoft.com/office/drawing/2014/main" id="{3569FA04-017C-79CA-96F4-9C2E508BA3F8}"/>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231;p27">
            <a:extLst>
              <a:ext uri="{FF2B5EF4-FFF2-40B4-BE49-F238E27FC236}">
                <a16:creationId xmlns:a16="http://schemas.microsoft.com/office/drawing/2014/main" id="{6FD04867-32D7-16AA-60FF-E05F8B4E18E4}"/>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242;p27">
            <a:extLst>
              <a:ext uri="{FF2B5EF4-FFF2-40B4-BE49-F238E27FC236}">
                <a16:creationId xmlns:a16="http://schemas.microsoft.com/office/drawing/2014/main" id="{8103D737-8266-208A-D5CA-13664BE2B732}"/>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438" name="Google Shape;243;p27">
            <a:extLst>
              <a:ext uri="{FF2B5EF4-FFF2-40B4-BE49-F238E27FC236}">
                <a16:creationId xmlns:a16="http://schemas.microsoft.com/office/drawing/2014/main" id="{F42DDE66-8229-5045-5DA1-674F724C28DA}"/>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439" name="Google Shape;244;p27">
            <a:extLst>
              <a:ext uri="{FF2B5EF4-FFF2-40B4-BE49-F238E27FC236}">
                <a16:creationId xmlns:a16="http://schemas.microsoft.com/office/drawing/2014/main" id="{8784438B-48A7-85FF-8536-7AFFF6EF63CD}"/>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440" name="Google Shape;247;p27">
            <a:extLst>
              <a:ext uri="{FF2B5EF4-FFF2-40B4-BE49-F238E27FC236}">
                <a16:creationId xmlns:a16="http://schemas.microsoft.com/office/drawing/2014/main" id="{39C127FE-D45A-C988-9F63-9052CF9AAFC3}"/>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248;p27">
            <a:extLst>
              <a:ext uri="{FF2B5EF4-FFF2-40B4-BE49-F238E27FC236}">
                <a16:creationId xmlns:a16="http://schemas.microsoft.com/office/drawing/2014/main" id="{8CC47824-7F3F-D280-A4AC-CA42AD5B602E}"/>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442" name="Google Shape;250;p27">
            <a:extLst>
              <a:ext uri="{FF2B5EF4-FFF2-40B4-BE49-F238E27FC236}">
                <a16:creationId xmlns:a16="http://schemas.microsoft.com/office/drawing/2014/main" id="{F5FCE73A-067A-1DB0-57E8-D5CA65FB9256}"/>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443" name="Google Shape;250;p27">
            <a:extLst>
              <a:ext uri="{FF2B5EF4-FFF2-40B4-BE49-F238E27FC236}">
                <a16:creationId xmlns:a16="http://schemas.microsoft.com/office/drawing/2014/main" id="{DFAADCFE-72D2-654B-CA66-7C7723F8449C}"/>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444" name="Google Shape;225;p27">
            <a:extLst>
              <a:ext uri="{FF2B5EF4-FFF2-40B4-BE49-F238E27FC236}">
                <a16:creationId xmlns:a16="http://schemas.microsoft.com/office/drawing/2014/main" id="{09C941EA-FE3E-420F-3F1B-AD9E402EA2D8}"/>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5" name="Google Shape;247;p27">
            <a:extLst>
              <a:ext uri="{FF2B5EF4-FFF2-40B4-BE49-F238E27FC236}">
                <a16:creationId xmlns:a16="http://schemas.microsoft.com/office/drawing/2014/main" id="{DD1A8A50-5714-8C2F-D990-D62FDAFBEACA}"/>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446" name="Graphic 410" descr="Back with solid fill">
            <a:hlinkClick r:id="rId3" action="ppaction://hlinksldjump"/>
            <a:extLst>
              <a:ext uri="{FF2B5EF4-FFF2-40B4-BE49-F238E27FC236}">
                <a16:creationId xmlns:a16="http://schemas.microsoft.com/office/drawing/2014/main" id="{2201ED96-C3B1-87D7-C121-5AF735BF0E2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0113" y="-10583"/>
            <a:ext cx="393405" cy="393405"/>
          </a:xfrm>
          <a:prstGeom prst="rect">
            <a:avLst/>
          </a:prstGeom>
        </p:spPr>
      </p:pic>
      <p:sp>
        <p:nvSpPr>
          <p:cNvPr id="2" name="Rectangle: Rounded Corners 1">
            <a:extLst>
              <a:ext uri="{FF2B5EF4-FFF2-40B4-BE49-F238E27FC236}">
                <a16:creationId xmlns:a16="http://schemas.microsoft.com/office/drawing/2014/main" id="{85DD5F04-3832-3A5C-156D-FA3759F5364D}"/>
              </a:ext>
            </a:extLst>
          </p:cNvPr>
          <p:cNvSpPr/>
          <p:nvPr/>
        </p:nvSpPr>
        <p:spPr>
          <a:xfrm>
            <a:off x="509665" y="667928"/>
            <a:ext cx="8124669" cy="380764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pPr algn="ctr"/>
            <a:r>
              <a:rPr lang="en-US" sz="2000" b="1" i="0" u="sng" dirty="0">
                <a:solidFill>
                  <a:schemeClr val="tx1"/>
                </a:solidFill>
                <a:effectLst>
                  <a:outerShdw blurRad="38100" dist="38100" dir="2700000" algn="tl">
                    <a:srgbClr val="000000">
                      <a:alpha val="43137"/>
                    </a:srgbClr>
                  </a:outerShdw>
                </a:effectLst>
                <a:latin typeface="Abel" panose="02000506030000020004" pitchFamily="2" charset="0"/>
              </a:rPr>
              <a:t>Virtual Memory </a:t>
            </a:r>
          </a:p>
          <a:p>
            <a:pPr algn="ctr"/>
            <a:endParaRPr lang="en-US" sz="1050" b="1" i="0" u="sng" dirty="0">
              <a:solidFill>
                <a:schemeClr val="tx1"/>
              </a:solidFill>
              <a:effectLst>
                <a:outerShdw blurRad="38100" dist="38100" dir="2700000" algn="tl">
                  <a:srgbClr val="000000">
                    <a:alpha val="43137"/>
                  </a:srgbClr>
                </a:outerShdw>
              </a:effectLst>
              <a:latin typeface="Abel" panose="02000506030000020004" pitchFamily="2" charset="0"/>
            </a:endParaRPr>
          </a:p>
          <a:p>
            <a:pPr algn="ctr"/>
            <a:r>
              <a:rPr lang="en-US" sz="1600" b="1" dirty="0">
                <a:solidFill>
                  <a:schemeClr val="tx1"/>
                </a:solidFill>
                <a:effectLst>
                  <a:outerShdw blurRad="38100" dist="38100" dir="2700000" algn="tl">
                    <a:srgbClr val="000000">
                      <a:alpha val="43137"/>
                    </a:srgbClr>
                  </a:outerShdw>
                </a:effectLst>
                <a:latin typeface="Abel" panose="02000506030000020004" pitchFamily="2" charset="0"/>
              </a:rPr>
              <a:t>Virtual memory in FreeBSD lets each job have </a:t>
            </a:r>
            <a:r>
              <a:rPr lang="en-US" sz="1600" b="1" u="sng" dirty="0">
                <a:solidFill>
                  <a:srgbClr val="C00000"/>
                </a:solidFill>
                <a:effectLst>
                  <a:outerShdw blurRad="38100" dist="38100" dir="2700000" algn="tl">
                    <a:srgbClr val="000000">
                      <a:alpha val="43137"/>
                    </a:srgbClr>
                  </a:outerShdw>
                </a:effectLst>
                <a:latin typeface="Abel" panose="02000506030000020004" pitchFamily="2" charset="0"/>
              </a:rPr>
              <a:t>its own separate space for addresses</a:t>
            </a:r>
            <a:r>
              <a:rPr lang="en-US" sz="1600" b="1" dirty="0">
                <a:solidFill>
                  <a:schemeClr val="tx1"/>
                </a:solidFill>
                <a:effectLst>
                  <a:outerShdw blurRad="38100" dist="38100" dir="2700000" algn="tl">
                    <a:srgbClr val="000000">
                      <a:alpha val="43137"/>
                    </a:srgbClr>
                  </a:outerShdw>
                </a:effectLst>
                <a:latin typeface="Abel" panose="02000506030000020004" pitchFamily="2" charset="0"/>
              </a:rPr>
              <a:t>, even if they share the same physical memory. This clever setup allows for smooth multitasking, making it seem like each job has its own special memory area. </a:t>
            </a:r>
          </a:p>
          <a:p>
            <a:pPr algn="ctr"/>
            <a:r>
              <a:rPr lang="en-US" sz="1600" b="1" dirty="0">
                <a:solidFill>
                  <a:schemeClr val="tx1"/>
                </a:solidFill>
                <a:effectLst>
                  <a:outerShdw blurRad="38100" dist="38100" dir="2700000" algn="tl">
                    <a:srgbClr val="000000">
                      <a:alpha val="43137"/>
                    </a:srgbClr>
                  </a:outerShdw>
                </a:effectLst>
                <a:latin typeface="Abel" panose="02000506030000020004" pitchFamily="2" charset="0"/>
              </a:rPr>
              <a:t>Using virtual memory makes the system </a:t>
            </a:r>
            <a:r>
              <a:rPr lang="en-US" sz="1600" b="1" u="sng" dirty="0">
                <a:solidFill>
                  <a:srgbClr val="C00000"/>
                </a:solidFill>
                <a:effectLst>
                  <a:outerShdw blurRad="38100" dist="38100" dir="2700000" algn="tl">
                    <a:srgbClr val="000000">
                      <a:alpha val="43137"/>
                    </a:srgbClr>
                  </a:outerShdw>
                </a:effectLst>
                <a:latin typeface="Abel" panose="02000506030000020004" pitchFamily="2" charset="0"/>
              </a:rPr>
              <a:t>more stable and flexible</a:t>
            </a:r>
            <a:r>
              <a:rPr lang="en-US" sz="1600" b="1" dirty="0">
                <a:solidFill>
                  <a:schemeClr val="tx1"/>
                </a:solidFill>
                <a:effectLst>
                  <a:outerShdw blurRad="38100" dist="38100" dir="2700000" algn="tl">
                    <a:srgbClr val="000000">
                      <a:alpha val="43137"/>
                    </a:srgbClr>
                  </a:outerShdw>
                </a:effectLst>
                <a:latin typeface="Abel" panose="02000506030000020004" pitchFamily="2" charset="0"/>
              </a:rPr>
              <a:t>, giving the impression that there's </a:t>
            </a:r>
            <a:r>
              <a:rPr lang="en-US" sz="1600" b="1" u="sng" dirty="0">
                <a:solidFill>
                  <a:srgbClr val="C00000"/>
                </a:solidFill>
                <a:effectLst>
                  <a:outerShdw blurRad="38100" dist="38100" dir="2700000" algn="tl">
                    <a:srgbClr val="000000">
                      <a:alpha val="43137"/>
                    </a:srgbClr>
                  </a:outerShdw>
                </a:effectLst>
                <a:latin typeface="Abel" panose="02000506030000020004" pitchFamily="2" charset="0"/>
              </a:rPr>
              <a:t>more memory available than there actually is</a:t>
            </a:r>
            <a:r>
              <a:rPr lang="en-US" sz="1600" b="1" dirty="0">
                <a:solidFill>
                  <a:schemeClr val="tx1"/>
                </a:solidFill>
                <a:effectLst>
                  <a:outerShdw blurRad="38100" dist="38100" dir="2700000" algn="tl">
                    <a:srgbClr val="000000">
                      <a:alpha val="43137"/>
                    </a:srgbClr>
                  </a:outerShdw>
                </a:effectLst>
                <a:latin typeface="Abel" panose="02000506030000020004" pitchFamily="2" charset="0"/>
              </a:rPr>
              <a:t>.</a:t>
            </a:r>
            <a:endParaRPr lang="en-US" sz="1600" b="1" u="sng" dirty="0">
              <a:solidFill>
                <a:schemeClr val="tx1"/>
              </a:solidFill>
              <a:effectLst>
                <a:outerShdw blurRad="38100" dist="38100" dir="2700000" algn="tl">
                  <a:srgbClr val="000000">
                    <a:alpha val="43137"/>
                  </a:srgbClr>
                </a:outerShdw>
              </a:effectLst>
              <a:latin typeface="Abel" panose="02000506030000020004" pitchFamily="2" charset="0"/>
            </a:endParaRPr>
          </a:p>
          <a:p>
            <a:pPr algn="ctr"/>
            <a:endParaRPr lang="en-US" sz="1600" b="1" u="sng" dirty="0">
              <a:solidFill>
                <a:schemeClr val="tx1"/>
              </a:solidFill>
              <a:effectLst>
                <a:outerShdw blurRad="38100" dist="38100" dir="2700000" algn="tl">
                  <a:srgbClr val="000000">
                    <a:alpha val="43137"/>
                  </a:srgbClr>
                </a:outerShdw>
              </a:effectLst>
              <a:latin typeface="Abel" panose="02000506030000020004" pitchFamily="2" charset="0"/>
            </a:endParaRPr>
          </a:p>
        </p:txBody>
      </p:sp>
      <p:pic>
        <p:nvPicPr>
          <p:cNvPr id="2050" name="Picture 2" descr="Section 5.2. Overview of the FreeBSD Virtual-Memory System | The Design and  Implementation of the FreeBSD Operating System">
            <a:extLst>
              <a:ext uri="{FF2B5EF4-FFF2-40B4-BE49-F238E27FC236}">
                <a16:creationId xmlns:a16="http://schemas.microsoft.com/office/drawing/2014/main" id="{46C867E0-F4D7-749B-3EAF-7A6FEAEBCF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2123" y="1046891"/>
            <a:ext cx="3091154" cy="28098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380AFD7A-B27D-2EFB-07AD-2D53219D8162}"/>
              </a:ext>
            </a:extLst>
          </p:cNvPr>
          <p:cNvSpPr/>
          <p:nvPr/>
        </p:nvSpPr>
        <p:spPr>
          <a:xfrm>
            <a:off x="4010099" y="4585145"/>
            <a:ext cx="1123800" cy="3996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effectLst>
                  <a:outerShdw blurRad="38100" dist="38100" dir="2700000" algn="tl">
                    <a:srgbClr val="000000">
                      <a:alpha val="43137"/>
                    </a:srgbClr>
                  </a:outerShdw>
                </a:effectLst>
                <a:latin typeface="Abel" panose="02000506030000020004" pitchFamily="2" charset="0"/>
                <a:hlinkClick r:id="rId7" action="ppaction://hlinksldjump">
                  <a:extLst>
                    <a:ext uri="{A12FA001-AC4F-418D-AE19-62706E023703}">
                      <ahyp:hlinkClr xmlns:ahyp="http://schemas.microsoft.com/office/drawing/2018/hyperlinkcolor" val="tx"/>
                    </a:ext>
                  </a:extLst>
                </a:hlinkClick>
              </a:rPr>
              <a:t>Back</a:t>
            </a:r>
            <a:endParaRPr lang="en-US" sz="1800" b="1" dirty="0">
              <a:solidFill>
                <a:schemeClr val="tx1"/>
              </a:solidFill>
              <a:effectLst>
                <a:outerShdw blurRad="38100" dist="38100" dir="2700000" algn="tl">
                  <a:srgbClr val="000000">
                    <a:alpha val="43137"/>
                  </a:srgbClr>
                </a:outerShdw>
              </a:effectLst>
              <a:latin typeface="Abel" panose="02000506030000020004" pitchFamily="2" charset="0"/>
            </a:endParaRPr>
          </a:p>
        </p:txBody>
      </p:sp>
    </p:spTree>
    <p:extLst>
      <p:ext uri="{BB962C8B-B14F-4D97-AF65-F5344CB8AC3E}">
        <p14:creationId xmlns:p14="http://schemas.microsoft.com/office/powerpoint/2010/main" val="35299211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06;p28">
            <a:extLst>
              <a:ext uri="{FF2B5EF4-FFF2-40B4-BE49-F238E27FC236}">
                <a16:creationId xmlns:a16="http://schemas.microsoft.com/office/drawing/2014/main" id="{FFF3A0C6-483A-C3F6-FA2A-680F7D1A56AA}"/>
              </a:ext>
            </a:extLst>
          </p:cNvPr>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08;p28">
            <a:extLst>
              <a:ext uri="{FF2B5EF4-FFF2-40B4-BE49-F238E27FC236}">
                <a16:creationId xmlns:a16="http://schemas.microsoft.com/office/drawing/2014/main" id="{D3AACB5F-1A94-037D-68BF-260FBCAA9F65}"/>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08;p28">
            <a:extLst>
              <a:ext uri="{FF2B5EF4-FFF2-40B4-BE49-F238E27FC236}">
                <a16:creationId xmlns:a16="http://schemas.microsoft.com/office/drawing/2014/main" id="{572EA06C-DBA0-25EC-22F7-4F9942801541}"/>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24;p27">
            <a:extLst>
              <a:ext uri="{FF2B5EF4-FFF2-40B4-BE49-F238E27FC236}">
                <a16:creationId xmlns:a16="http://schemas.microsoft.com/office/drawing/2014/main" id="{1156D052-E487-2542-AF50-0B3DE9E904F5}"/>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25;p27">
            <a:extLst>
              <a:ext uri="{FF2B5EF4-FFF2-40B4-BE49-F238E27FC236}">
                <a16:creationId xmlns:a16="http://schemas.microsoft.com/office/drawing/2014/main" id="{B922688C-778C-ACC2-7641-D13B96A83DCF}"/>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26;p27">
            <a:extLst>
              <a:ext uri="{FF2B5EF4-FFF2-40B4-BE49-F238E27FC236}">
                <a16:creationId xmlns:a16="http://schemas.microsoft.com/office/drawing/2014/main" id="{2024A9A7-C1BB-85DA-AC1C-B5E75D1DBB4A}"/>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27;p27">
            <a:extLst>
              <a:ext uri="{FF2B5EF4-FFF2-40B4-BE49-F238E27FC236}">
                <a16:creationId xmlns:a16="http://schemas.microsoft.com/office/drawing/2014/main" id="{52A0D3A4-F6CA-8B21-96DE-30A9B6FFECC5}"/>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28;p27">
            <a:extLst>
              <a:ext uri="{FF2B5EF4-FFF2-40B4-BE49-F238E27FC236}">
                <a16:creationId xmlns:a16="http://schemas.microsoft.com/office/drawing/2014/main" id="{93FEB92B-1F33-BC15-BE6C-E11B7085230B}"/>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29;p27">
            <a:extLst>
              <a:ext uri="{FF2B5EF4-FFF2-40B4-BE49-F238E27FC236}">
                <a16:creationId xmlns:a16="http://schemas.microsoft.com/office/drawing/2014/main" id="{FDC74F7C-C7D0-2CEE-24D9-C753385FF9E1}"/>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30;p27">
            <a:extLst>
              <a:ext uri="{FF2B5EF4-FFF2-40B4-BE49-F238E27FC236}">
                <a16:creationId xmlns:a16="http://schemas.microsoft.com/office/drawing/2014/main" id="{D2585D5C-543C-3C64-2C87-C222DC6A8531}"/>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31;p27">
            <a:extLst>
              <a:ext uri="{FF2B5EF4-FFF2-40B4-BE49-F238E27FC236}">
                <a16:creationId xmlns:a16="http://schemas.microsoft.com/office/drawing/2014/main" id="{42B7C27E-8E99-EEEC-E0BA-AA234957C95D}"/>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42;p27">
            <a:extLst>
              <a:ext uri="{FF2B5EF4-FFF2-40B4-BE49-F238E27FC236}">
                <a16:creationId xmlns:a16="http://schemas.microsoft.com/office/drawing/2014/main" id="{8FAE841D-C682-1E58-7518-6F88855348CB}"/>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62" name="Google Shape;243;p27">
            <a:extLst>
              <a:ext uri="{FF2B5EF4-FFF2-40B4-BE49-F238E27FC236}">
                <a16:creationId xmlns:a16="http://schemas.microsoft.com/office/drawing/2014/main" id="{1C012F36-433C-1A78-E0C0-655E7F15736F}"/>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63" name="Google Shape;244;p27">
            <a:extLst>
              <a:ext uri="{FF2B5EF4-FFF2-40B4-BE49-F238E27FC236}">
                <a16:creationId xmlns:a16="http://schemas.microsoft.com/office/drawing/2014/main" id="{0B3812FA-9D31-28A8-2FF5-C06F03481720}"/>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384" name="Google Shape;247;p27">
            <a:extLst>
              <a:ext uri="{FF2B5EF4-FFF2-40B4-BE49-F238E27FC236}">
                <a16:creationId xmlns:a16="http://schemas.microsoft.com/office/drawing/2014/main" id="{61E7C713-4F29-4B75-E063-A7D3A3F238E1}"/>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248;p27">
            <a:extLst>
              <a:ext uri="{FF2B5EF4-FFF2-40B4-BE49-F238E27FC236}">
                <a16:creationId xmlns:a16="http://schemas.microsoft.com/office/drawing/2014/main" id="{1CC9CE1C-C9AA-7CB2-1607-289C6EC65D05}"/>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386" name="Google Shape;250;p27">
            <a:extLst>
              <a:ext uri="{FF2B5EF4-FFF2-40B4-BE49-F238E27FC236}">
                <a16:creationId xmlns:a16="http://schemas.microsoft.com/office/drawing/2014/main" id="{C0256514-814F-C4F3-A110-2B972427D3FF}"/>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387" name="Graphic 386" descr="Back with solid fill">
            <a:hlinkClick r:id="rId3" action="ppaction://hlinksldjump"/>
            <a:extLst>
              <a:ext uri="{FF2B5EF4-FFF2-40B4-BE49-F238E27FC236}">
                <a16:creationId xmlns:a16="http://schemas.microsoft.com/office/drawing/2014/main" id="{B4D938E2-E79C-15E4-B668-B466CB88D7D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
        <p:nvSpPr>
          <p:cNvPr id="388" name="Google Shape;224;p27">
            <a:extLst>
              <a:ext uri="{FF2B5EF4-FFF2-40B4-BE49-F238E27FC236}">
                <a16:creationId xmlns:a16="http://schemas.microsoft.com/office/drawing/2014/main" id="{082389E9-345C-01EF-18F9-C13B883F3A65}"/>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226;p27">
            <a:extLst>
              <a:ext uri="{FF2B5EF4-FFF2-40B4-BE49-F238E27FC236}">
                <a16:creationId xmlns:a16="http://schemas.microsoft.com/office/drawing/2014/main" id="{5A546A37-68F2-4AA7-07E2-EBFE3E0AAF03}"/>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227;p27">
            <a:extLst>
              <a:ext uri="{FF2B5EF4-FFF2-40B4-BE49-F238E27FC236}">
                <a16:creationId xmlns:a16="http://schemas.microsoft.com/office/drawing/2014/main" id="{D9270A42-6582-0F7E-6430-4EB655D15D86}"/>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228;p27">
            <a:extLst>
              <a:ext uri="{FF2B5EF4-FFF2-40B4-BE49-F238E27FC236}">
                <a16:creationId xmlns:a16="http://schemas.microsoft.com/office/drawing/2014/main" id="{6CF7A10B-EF5F-8173-C57C-17BCEA2CDD5E}"/>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229;p27">
            <a:extLst>
              <a:ext uri="{FF2B5EF4-FFF2-40B4-BE49-F238E27FC236}">
                <a16:creationId xmlns:a16="http://schemas.microsoft.com/office/drawing/2014/main" id="{A5DB81D3-595E-F0ED-8A77-2C7620DDBE05}"/>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230;p27">
            <a:extLst>
              <a:ext uri="{FF2B5EF4-FFF2-40B4-BE49-F238E27FC236}">
                <a16:creationId xmlns:a16="http://schemas.microsoft.com/office/drawing/2014/main" id="{76D506DC-65F8-CC65-DA6C-1DB9D01EEE8B}"/>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231;p27">
            <a:extLst>
              <a:ext uri="{FF2B5EF4-FFF2-40B4-BE49-F238E27FC236}">
                <a16:creationId xmlns:a16="http://schemas.microsoft.com/office/drawing/2014/main" id="{FDE56773-4313-F638-CF87-85E90D7749E1}"/>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242;p27">
            <a:extLst>
              <a:ext uri="{FF2B5EF4-FFF2-40B4-BE49-F238E27FC236}">
                <a16:creationId xmlns:a16="http://schemas.microsoft.com/office/drawing/2014/main" id="{2923F2B2-DB29-6133-6DC9-B79C4B64B963}"/>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396" name="Google Shape;243;p27">
            <a:extLst>
              <a:ext uri="{FF2B5EF4-FFF2-40B4-BE49-F238E27FC236}">
                <a16:creationId xmlns:a16="http://schemas.microsoft.com/office/drawing/2014/main" id="{A686BEFE-5AD9-ECF1-DB38-755C267EA69D}"/>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397" name="Google Shape;244;p27">
            <a:extLst>
              <a:ext uri="{FF2B5EF4-FFF2-40B4-BE49-F238E27FC236}">
                <a16:creationId xmlns:a16="http://schemas.microsoft.com/office/drawing/2014/main" id="{2FBE33B3-A5C2-1817-66E3-C670F8880DB2}"/>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398" name="Google Shape;247;p27">
            <a:extLst>
              <a:ext uri="{FF2B5EF4-FFF2-40B4-BE49-F238E27FC236}">
                <a16:creationId xmlns:a16="http://schemas.microsoft.com/office/drawing/2014/main" id="{163202D9-990B-468B-8E21-0DF6E257F57A}"/>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248;p27">
            <a:extLst>
              <a:ext uri="{FF2B5EF4-FFF2-40B4-BE49-F238E27FC236}">
                <a16:creationId xmlns:a16="http://schemas.microsoft.com/office/drawing/2014/main" id="{CCCC6E08-2E61-9BA5-B47F-84F1E9A57949}"/>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400" name="Google Shape;250;p27">
            <a:extLst>
              <a:ext uri="{FF2B5EF4-FFF2-40B4-BE49-F238E27FC236}">
                <a16:creationId xmlns:a16="http://schemas.microsoft.com/office/drawing/2014/main" id="{E3FBF201-ED5C-75D8-E1EB-51E59C6F4C01}"/>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401" name="Google Shape;250;p27">
            <a:extLst>
              <a:ext uri="{FF2B5EF4-FFF2-40B4-BE49-F238E27FC236}">
                <a16:creationId xmlns:a16="http://schemas.microsoft.com/office/drawing/2014/main" id="{22B514B9-B97B-AF9D-7C99-D06C1C6D0813}"/>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402" name="Google Shape;225;p27">
            <a:extLst>
              <a:ext uri="{FF2B5EF4-FFF2-40B4-BE49-F238E27FC236}">
                <a16:creationId xmlns:a16="http://schemas.microsoft.com/office/drawing/2014/main" id="{AF041CC6-8139-3A3E-1ACE-555E9B9A6DBD}"/>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3" name="Google Shape;247;p27">
            <a:extLst>
              <a:ext uri="{FF2B5EF4-FFF2-40B4-BE49-F238E27FC236}">
                <a16:creationId xmlns:a16="http://schemas.microsoft.com/office/drawing/2014/main" id="{AE89B518-9DD4-EEEA-D7BF-BCB04799CE0A}"/>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404" name="Graphic 410" descr="Back with solid fill">
            <a:hlinkClick r:id="rId3" action="ppaction://hlinksldjump"/>
            <a:extLst>
              <a:ext uri="{FF2B5EF4-FFF2-40B4-BE49-F238E27FC236}">
                <a16:creationId xmlns:a16="http://schemas.microsoft.com/office/drawing/2014/main" id="{5CBA64F6-8D4B-D18F-9DAF-8CDFECBFF3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0113" y="-10583"/>
            <a:ext cx="393405" cy="393405"/>
          </a:xfrm>
          <a:prstGeom prst="rect">
            <a:avLst/>
          </a:prstGeom>
        </p:spPr>
      </p:pic>
      <p:sp>
        <p:nvSpPr>
          <p:cNvPr id="405" name="Rectangle: Rounded Corners 404">
            <a:extLst>
              <a:ext uri="{FF2B5EF4-FFF2-40B4-BE49-F238E27FC236}">
                <a16:creationId xmlns:a16="http://schemas.microsoft.com/office/drawing/2014/main" id="{C94A9D35-90F9-150F-440A-1AF92B0F8255}"/>
              </a:ext>
            </a:extLst>
          </p:cNvPr>
          <p:cNvSpPr/>
          <p:nvPr/>
        </p:nvSpPr>
        <p:spPr>
          <a:xfrm>
            <a:off x="509665" y="667928"/>
            <a:ext cx="8124669" cy="380764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pPr algn="ctr"/>
            <a:r>
              <a:rPr lang="en-US" sz="2000" b="1" i="0" u="sng" dirty="0">
                <a:solidFill>
                  <a:schemeClr val="tx1"/>
                </a:solidFill>
                <a:effectLst>
                  <a:outerShdw blurRad="38100" dist="38100" dir="2700000" algn="tl">
                    <a:srgbClr val="000000">
                      <a:alpha val="43137"/>
                    </a:srgbClr>
                  </a:outerShdw>
                </a:effectLst>
                <a:latin typeface="Abel" panose="02000506030000020004" pitchFamily="2" charset="0"/>
              </a:rPr>
              <a:t>Page System</a:t>
            </a:r>
          </a:p>
          <a:p>
            <a:pPr algn="ctr"/>
            <a:endParaRPr lang="en-US" sz="1050" b="1" i="0" u="sng" dirty="0">
              <a:solidFill>
                <a:schemeClr val="tx1"/>
              </a:solidFill>
              <a:effectLst>
                <a:outerShdw blurRad="38100" dist="38100" dir="2700000" algn="tl">
                  <a:srgbClr val="000000">
                    <a:alpha val="43137"/>
                  </a:srgbClr>
                </a:outerShdw>
              </a:effectLst>
              <a:latin typeface="Abel" panose="02000506030000020004" pitchFamily="2" charset="0"/>
            </a:endParaRPr>
          </a:p>
          <a:p>
            <a:pPr algn="ctr"/>
            <a:r>
              <a:rPr lang="en-US" sz="1600" b="1" dirty="0">
                <a:solidFill>
                  <a:schemeClr val="tx1"/>
                </a:solidFill>
                <a:effectLst>
                  <a:outerShdw blurRad="38100" dist="38100" dir="2700000" algn="tl">
                    <a:srgbClr val="000000">
                      <a:alpha val="43137"/>
                    </a:srgbClr>
                  </a:outerShdw>
                </a:effectLst>
                <a:latin typeface="Abel" panose="02000506030000020004" pitchFamily="2" charset="0"/>
              </a:rPr>
              <a:t>The page system in FreeBSD breaks down the computer's memory into </a:t>
            </a:r>
            <a:r>
              <a:rPr lang="en-US" sz="1600" b="1" u="sng" dirty="0">
                <a:solidFill>
                  <a:srgbClr val="C00000"/>
                </a:solidFill>
                <a:effectLst>
                  <a:outerShdw blurRad="38100" dist="38100" dir="2700000" algn="tl">
                    <a:srgbClr val="000000">
                      <a:alpha val="43137"/>
                    </a:srgbClr>
                  </a:outerShdw>
                </a:effectLst>
                <a:latin typeface="Abel" panose="02000506030000020004" pitchFamily="2" charset="0"/>
              </a:rPr>
              <a:t>fixed-size chunk</a:t>
            </a:r>
          </a:p>
          <a:p>
            <a:pPr algn="ctr"/>
            <a:r>
              <a:rPr lang="en-US" sz="1600" b="1" dirty="0">
                <a:solidFill>
                  <a:schemeClr val="tx1"/>
                </a:solidFill>
                <a:effectLst>
                  <a:outerShdw blurRad="38100" dist="38100" dir="2700000" algn="tl">
                    <a:srgbClr val="000000">
                      <a:alpha val="43137"/>
                    </a:srgbClr>
                  </a:outerShdw>
                </a:effectLst>
                <a:latin typeface="Abel" panose="02000506030000020004" pitchFamily="2" charset="0"/>
              </a:rPr>
              <a:t> usually, </a:t>
            </a:r>
            <a:r>
              <a:rPr lang="en-US" sz="1600" b="1" u="sng" dirty="0">
                <a:solidFill>
                  <a:srgbClr val="C00000"/>
                </a:solidFill>
                <a:effectLst>
                  <a:outerShdw blurRad="38100" dist="38100" dir="2700000" algn="tl">
                    <a:srgbClr val="000000">
                      <a:alpha val="43137"/>
                    </a:srgbClr>
                  </a:outerShdw>
                </a:effectLst>
                <a:latin typeface="Abel" panose="02000506030000020004" pitchFamily="2" charset="0"/>
              </a:rPr>
              <a:t>4 KB each</a:t>
            </a:r>
            <a:r>
              <a:rPr lang="en-US" sz="1600" b="1" dirty="0">
                <a:solidFill>
                  <a:schemeClr val="tx1"/>
                </a:solidFill>
                <a:effectLst>
                  <a:outerShdw blurRad="38100" dist="38100" dir="2700000" algn="tl">
                    <a:srgbClr val="000000">
                      <a:alpha val="43137"/>
                    </a:srgbClr>
                  </a:outerShdw>
                </a:effectLst>
                <a:latin typeface="Abel" panose="02000506030000020004" pitchFamily="2" charset="0"/>
              </a:rPr>
              <a:t>. This method helps manage memory effectively by letting the operating system handle </a:t>
            </a:r>
            <a:r>
              <a:rPr lang="en-US" sz="1600" b="1" u="sng" dirty="0">
                <a:solidFill>
                  <a:schemeClr val="tx1"/>
                </a:solidFill>
                <a:effectLst>
                  <a:outerShdw blurRad="38100" dist="38100" dir="2700000" algn="tl">
                    <a:srgbClr val="000000">
                      <a:alpha val="43137"/>
                    </a:srgbClr>
                  </a:outerShdw>
                </a:effectLst>
                <a:latin typeface="Abel" panose="02000506030000020004" pitchFamily="2" charset="0"/>
              </a:rPr>
              <a:t>memory in smaller</a:t>
            </a:r>
            <a:r>
              <a:rPr lang="en-US" sz="1600" b="1" dirty="0">
                <a:solidFill>
                  <a:schemeClr val="tx1"/>
                </a:solidFill>
                <a:effectLst>
                  <a:outerShdw blurRad="38100" dist="38100" dir="2700000" algn="tl">
                    <a:srgbClr val="000000">
                      <a:alpha val="43137"/>
                    </a:srgbClr>
                  </a:outerShdw>
                </a:effectLst>
                <a:latin typeface="Abel" panose="02000506030000020004" pitchFamily="2" charset="0"/>
              </a:rPr>
              <a:t>, more manageable portions.</a:t>
            </a:r>
          </a:p>
          <a:p>
            <a:pPr algn="ctr"/>
            <a:r>
              <a:rPr lang="en-US" sz="1600" b="1" dirty="0">
                <a:solidFill>
                  <a:schemeClr val="tx1"/>
                </a:solidFill>
                <a:effectLst>
                  <a:outerShdw blurRad="38100" dist="38100" dir="2700000" algn="tl">
                    <a:srgbClr val="000000">
                      <a:alpha val="43137"/>
                    </a:srgbClr>
                  </a:outerShdw>
                </a:effectLst>
                <a:latin typeface="Abel" panose="02000506030000020004" pitchFamily="2" charset="0"/>
              </a:rPr>
              <a:t> The page system is vital for making sure memory is used well and for efficiently moving data between the computer's RAM and the hard drive.</a:t>
            </a:r>
          </a:p>
          <a:p>
            <a:pPr algn="ctr"/>
            <a:endParaRPr lang="en-US" sz="1600" b="1" dirty="0">
              <a:solidFill>
                <a:schemeClr val="tx1"/>
              </a:solidFill>
              <a:effectLst>
                <a:outerShdw blurRad="38100" dist="38100" dir="2700000" algn="tl">
                  <a:srgbClr val="000000">
                    <a:alpha val="43137"/>
                  </a:srgbClr>
                </a:outerShdw>
              </a:effectLst>
              <a:latin typeface="Abel" panose="02000506030000020004" pitchFamily="2" charset="0"/>
            </a:endParaRPr>
          </a:p>
          <a:p>
            <a:pPr algn="ctr"/>
            <a:endParaRPr lang="en-US" sz="1600" b="1" u="sng" dirty="0">
              <a:solidFill>
                <a:schemeClr val="tx1"/>
              </a:solidFill>
              <a:effectLst>
                <a:outerShdw blurRad="38100" dist="38100" dir="2700000" algn="tl">
                  <a:srgbClr val="000000">
                    <a:alpha val="43137"/>
                  </a:srgbClr>
                </a:outerShdw>
              </a:effectLst>
              <a:latin typeface="Abel" panose="02000506030000020004" pitchFamily="2" charset="0"/>
            </a:endParaRPr>
          </a:p>
          <a:p>
            <a:pPr algn="ctr"/>
            <a:endParaRPr lang="en-US" sz="1600" b="1" u="sng" dirty="0">
              <a:solidFill>
                <a:schemeClr val="tx1"/>
              </a:solidFill>
              <a:effectLst>
                <a:outerShdw blurRad="38100" dist="38100" dir="2700000" algn="tl">
                  <a:srgbClr val="000000">
                    <a:alpha val="43137"/>
                  </a:srgbClr>
                </a:outerShdw>
              </a:effectLst>
              <a:latin typeface="Abel" panose="02000506030000020004" pitchFamily="2" charset="0"/>
            </a:endParaRPr>
          </a:p>
        </p:txBody>
      </p:sp>
      <p:pic>
        <p:nvPicPr>
          <p:cNvPr id="407" name="Picture 2">
            <a:extLst>
              <a:ext uri="{FF2B5EF4-FFF2-40B4-BE49-F238E27FC236}">
                <a16:creationId xmlns:a16="http://schemas.microsoft.com/office/drawing/2014/main" id="{C5FF0A12-9EAE-54DE-8B4E-ED64F68D7CF5}"/>
              </a:ext>
            </a:extLst>
          </p:cNvPr>
          <p:cNvPicPr>
            <a:picLocks noChangeAspect="1" noChangeArrowheads="1"/>
          </p:cNvPicPr>
          <p:nvPr/>
        </p:nvPicPr>
        <p:blipFill>
          <a:blip r:embed="rId6"/>
          <a:srcRect t="2321" b="2321"/>
          <a:stretch/>
        </p:blipFill>
        <p:spPr bwMode="auto">
          <a:xfrm>
            <a:off x="5012123" y="1046891"/>
            <a:ext cx="3091154" cy="2809875"/>
          </a:xfrm>
          <a:prstGeom prst="roundRect">
            <a:avLst>
              <a:gd name="adj" fmla="val 4059"/>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409" name="Rectangle: Rounded Corners 408">
            <a:extLst>
              <a:ext uri="{FF2B5EF4-FFF2-40B4-BE49-F238E27FC236}">
                <a16:creationId xmlns:a16="http://schemas.microsoft.com/office/drawing/2014/main" id="{94C97735-497F-EEAF-9352-472730B37EA7}"/>
              </a:ext>
            </a:extLst>
          </p:cNvPr>
          <p:cNvSpPr/>
          <p:nvPr/>
        </p:nvSpPr>
        <p:spPr>
          <a:xfrm>
            <a:off x="4010099" y="4585145"/>
            <a:ext cx="1123800" cy="3996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effectLst>
                  <a:outerShdw blurRad="38100" dist="38100" dir="2700000" algn="tl">
                    <a:srgbClr val="000000">
                      <a:alpha val="43137"/>
                    </a:srgbClr>
                  </a:outerShdw>
                </a:effectLst>
                <a:latin typeface="Abel" panose="02000506030000020004" pitchFamily="2" charset="0"/>
                <a:hlinkClick r:id="rId7" action="ppaction://hlinksldjump">
                  <a:extLst>
                    <a:ext uri="{A12FA001-AC4F-418D-AE19-62706E023703}">
                      <ahyp:hlinkClr xmlns:ahyp="http://schemas.microsoft.com/office/drawing/2018/hyperlinkcolor" val="tx"/>
                    </a:ext>
                  </a:extLst>
                </a:hlinkClick>
              </a:rPr>
              <a:t>Back</a:t>
            </a:r>
            <a:endParaRPr lang="en-US" sz="1800" b="1" dirty="0">
              <a:solidFill>
                <a:schemeClr val="tx1"/>
              </a:solidFill>
              <a:effectLst>
                <a:outerShdw blurRad="38100" dist="38100" dir="2700000" algn="tl">
                  <a:srgbClr val="000000">
                    <a:alpha val="43137"/>
                  </a:srgbClr>
                </a:outerShdw>
              </a:effectLst>
              <a:latin typeface="Abel" panose="02000506030000020004" pitchFamily="2" charset="0"/>
            </a:endParaRPr>
          </a:p>
        </p:txBody>
      </p:sp>
    </p:spTree>
    <p:extLst>
      <p:ext uri="{BB962C8B-B14F-4D97-AF65-F5344CB8AC3E}">
        <p14:creationId xmlns:p14="http://schemas.microsoft.com/office/powerpoint/2010/main" val="2527279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254"/>
        <p:cNvGrpSpPr/>
        <p:nvPr/>
      </p:nvGrpSpPr>
      <p:grpSpPr>
        <a:xfrm>
          <a:off x="0" y="0"/>
          <a:ext cx="0" cy="0"/>
          <a:chOff x="0" y="0"/>
          <a:chExt cx="0" cy="0"/>
        </a:xfrm>
      </p:grpSpPr>
      <p:sp>
        <p:nvSpPr>
          <p:cNvPr id="2" name="Google Shape;406;p28">
            <a:extLst>
              <a:ext uri="{FF2B5EF4-FFF2-40B4-BE49-F238E27FC236}">
                <a16:creationId xmlns:a16="http://schemas.microsoft.com/office/drawing/2014/main" id="{CC9380C7-9394-0982-316F-C8C195594439}"/>
              </a:ext>
            </a:extLst>
          </p:cNvPr>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08;p28">
            <a:extLst>
              <a:ext uri="{FF2B5EF4-FFF2-40B4-BE49-F238E27FC236}">
                <a16:creationId xmlns:a16="http://schemas.microsoft.com/office/drawing/2014/main" id="{515EB0F7-869D-AAF7-E163-583230A65807}"/>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08;p28">
            <a:extLst>
              <a:ext uri="{FF2B5EF4-FFF2-40B4-BE49-F238E27FC236}">
                <a16:creationId xmlns:a16="http://schemas.microsoft.com/office/drawing/2014/main" id="{41F6E09F-440E-90C5-8D27-8BCC808359BC}"/>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4;p27">
            <a:extLst>
              <a:ext uri="{FF2B5EF4-FFF2-40B4-BE49-F238E27FC236}">
                <a16:creationId xmlns:a16="http://schemas.microsoft.com/office/drawing/2014/main" id="{F17344E0-0C71-65E6-966A-54DA4A575B8B}"/>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5;p27">
            <a:extLst>
              <a:ext uri="{FF2B5EF4-FFF2-40B4-BE49-F238E27FC236}">
                <a16:creationId xmlns:a16="http://schemas.microsoft.com/office/drawing/2014/main" id="{8C39A567-E63D-0287-4F54-3E933D1C2F29}"/>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6;p27">
            <a:extLst>
              <a:ext uri="{FF2B5EF4-FFF2-40B4-BE49-F238E27FC236}">
                <a16:creationId xmlns:a16="http://schemas.microsoft.com/office/drawing/2014/main" id="{17472D5B-B21C-9286-1F27-D90982E26C38}"/>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7;p27">
            <a:extLst>
              <a:ext uri="{FF2B5EF4-FFF2-40B4-BE49-F238E27FC236}">
                <a16:creationId xmlns:a16="http://schemas.microsoft.com/office/drawing/2014/main" id="{65D66AC3-3A4F-EE77-F1CC-205A6788A76F}"/>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8;p27">
            <a:extLst>
              <a:ext uri="{FF2B5EF4-FFF2-40B4-BE49-F238E27FC236}">
                <a16:creationId xmlns:a16="http://schemas.microsoft.com/office/drawing/2014/main" id="{9DF9D0BC-1B24-57BE-53C6-6EB2F6967E91}"/>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9;p27">
            <a:extLst>
              <a:ext uri="{FF2B5EF4-FFF2-40B4-BE49-F238E27FC236}">
                <a16:creationId xmlns:a16="http://schemas.microsoft.com/office/drawing/2014/main" id="{57CF17D9-1580-474E-19C1-1A08EA5A9EC7}"/>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0;p27">
            <a:extLst>
              <a:ext uri="{FF2B5EF4-FFF2-40B4-BE49-F238E27FC236}">
                <a16:creationId xmlns:a16="http://schemas.microsoft.com/office/drawing/2014/main" id="{444D640B-E16A-F63A-C885-AC11CF788F91}"/>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1;p27">
            <a:extLst>
              <a:ext uri="{FF2B5EF4-FFF2-40B4-BE49-F238E27FC236}">
                <a16:creationId xmlns:a16="http://schemas.microsoft.com/office/drawing/2014/main" id="{23C99E3D-4295-F5A5-3AA5-A20BAD9BBD69}"/>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2;p27">
            <a:extLst>
              <a:ext uri="{FF2B5EF4-FFF2-40B4-BE49-F238E27FC236}">
                <a16:creationId xmlns:a16="http://schemas.microsoft.com/office/drawing/2014/main" id="{CF7E3104-6C15-430B-72BD-13604E37A2D0}"/>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3" name="Google Shape;243;p27">
            <a:extLst>
              <a:ext uri="{FF2B5EF4-FFF2-40B4-BE49-F238E27FC236}">
                <a16:creationId xmlns:a16="http://schemas.microsoft.com/office/drawing/2014/main" id="{9B0850BD-F2B0-5892-1F60-7C025612FC3B}"/>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24" name="Google Shape;244;p27">
            <a:extLst>
              <a:ext uri="{FF2B5EF4-FFF2-40B4-BE49-F238E27FC236}">
                <a16:creationId xmlns:a16="http://schemas.microsoft.com/office/drawing/2014/main" id="{C09B1045-5920-4242-E114-114CE6D5647F}"/>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25" name="Google Shape;247;p27">
            <a:extLst>
              <a:ext uri="{FF2B5EF4-FFF2-40B4-BE49-F238E27FC236}">
                <a16:creationId xmlns:a16="http://schemas.microsoft.com/office/drawing/2014/main" id="{6AE5223E-F857-45EE-2038-BA01295996A4}"/>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8;p27">
            <a:extLst>
              <a:ext uri="{FF2B5EF4-FFF2-40B4-BE49-F238E27FC236}">
                <a16:creationId xmlns:a16="http://schemas.microsoft.com/office/drawing/2014/main" id="{69E95CF2-7499-C1F5-567D-87951F6710AB}"/>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27" name="Google Shape;250;p27">
            <a:extLst>
              <a:ext uri="{FF2B5EF4-FFF2-40B4-BE49-F238E27FC236}">
                <a16:creationId xmlns:a16="http://schemas.microsoft.com/office/drawing/2014/main" id="{F75F7D19-F9A6-4E9D-8B9B-5EB426229E5A}"/>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28" name="Graphic 27" descr="Back with solid fill">
            <a:hlinkClick r:id="rId3" action="ppaction://hlinksldjump"/>
            <a:extLst>
              <a:ext uri="{FF2B5EF4-FFF2-40B4-BE49-F238E27FC236}">
                <a16:creationId xmlns:a16="http://schemas.microsoft.com/office/drawing/2014/main" id="{C284D859-869C-2BA6-9072-69C09BC0FA9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
        <p:nvSpPr>
          <p:cNvPr id="29" name="Google Shape;224;p27">
            <a:extLst>
              <a:ext uri="{FF2B5EF4-FFF2-40B4-BE49-F238E27FC236}">
                <a16:creationId xmlns:a16="http://schemas.microsoft.com/office/drawing/2014/main" id="{37FD1CFA-3F41-795A-7891-86C0E301DBB8}"/>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6;p27">
            <a:extLst>
              <a:ext uri="{FF2B5EF4-FFF2-40B4-BE49-F238E27FC236}">
                <a16:creationId xmlns:a16="http://schemas.microsoft.com/office/drawing/2014/main" id="{AB84948A-5874-0A11-1EB1-8BFDEE929F1F}"/>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27;p27">
            <a:extLst>
              <a:ext uri="{FF2B5EF4-FFF2-40B4-BE49-F238E27FC236}">
                <a16:creationId xmlns:a16="http://schemas.microsoft.com/office/drawing/2014/main" id="{DB53AE6F-8B61-A62E-ED50-821C67A914F7}"/>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28;p27">
            <a:extLst>
              <a:ext uri="{FF2B5EF4-FFF2-40B4-BE49-F238E27FC236}">
                <a16:creationId xmlns:a16="http://schemas.microsoft.com/office/drawing/2014/main" id="{A34B93F2-36A2-86EC-6DB4-E475726EB1EC}"/>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29;p27">
            <a:extLst>
              <a:ext uri="{FF2B5EF4-FFF2-40B4-BE49-F238E27FC236}">
                <a16:creationId xmlns:a16="http://schemas.microsoft.com/office/drawing/2014/main" id="{6C2BFE63-6A90-83DD-20F0-BF798AE56886}"/>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0;p27">
            <a:extLst>
              <a:ext uri="{FF2B5EF4-FFF2-40B4-BE49-F238E27FC236}">
                <a16:creationId xmlns:a16="http://schemas.microsoft.com/office/drawing/2014/main" id="{07A77492-63AA-E7EA-8167-01125ADEEB7C}"/>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1;p27">
            <a:extLst>
              <a:ext uri="{FF2B5EF4-FFF2-40B4-BE49-F238E27FC236}">
                <a16:creationId xmlns:a16="http://schemas.microsoft.com/office/drawing/2014/main" id="{25990F43-F762-B445-F3EC-7133C5C92563}"/>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2;p27">
            <a:extLst>
              <a:ext uri="{FF2B5EF4-FFF2-40B4-BE49-F238E27FC236}">
                <a16:creationId xmlns:a16="http://schemas.microsoft.com/office/drawing/2014/main" id="{DA030F6E-DE5E-8C7C-C66B-D1E2D7411FA7}"/>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37" name="Google Shape;243;p27">
            <a:extLst>
              <a:ext uri="{FF2B5EF4-FFF2-40B4-BE49-F238E27FC236}">
                <a16:creationId xmlns:a16="http://schemas.microsoft.com/office/drawing/2014/main" id="{E6124F25-569F-BDB1-973E-034A3A9D79D1}"/>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38" name="Google Shape;244;p27">
            <a:extLst>
              <a:ext uri="{FF2B5EF4-FFF2-40B4-BE49-F238E27FC236}">
                <a16:creationId xmlns:a16="http://schemas.microsoft.com/office/drawing/2014/main" id="{81845AE9-946E-611A-F11B-CFDCE9331490}"/>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39" name="Google Shape;247;p27">
            <a:extLst>
              <a:ext uri="{FF2B5EF4-FFF2-40B4-BE49-F238E27FC236}">
                <a16:creationId xmlns:a16="http://schemas.microsoft.com/office/drawing/2014/main" id="{D0988392-DE92-A01E-9AEE-13F8C12954AA}"/>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8;p27">
            <a:extLst>
              <a:ext uri="{FF2B5EF4-FFF2-40B4-BE49-F238E27FC236}">
                <a16:creationId xmlns:a16="http://schemas.microsoft.com/office/drawing/2014/main" id="{2418A69F-FF3A-8683-D0E1-6C3317D3577D}"/>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41" name="Google Shape;250;p27">
            <a:extLst>
              <a:ext uri="{FF2B5EF4-FFF2-40B4-BE49-F238E27FC236}">
                <a16:creationId xmlns:a16="http://schemas.microsoft.com/office/drawing/2014/main" id="{625A569B-3DBE-0BC1-AC04-4B00A042F96F}"/>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45" name="Google Shape;250;p27">
            <a:extLst>
              <a:ext uri="{FF2B5EF4-FFF2-40B4-BE49-F238E27FC236}">
                <a16:creationId xmlns:a16="http://schemas.microsoft.com/office/drawing/2014/main" id="{5C5576B7-1CBB-9B5B-C457-451DC8BABE36}"/>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46" name="Google Shape;225;p27">
            <a:extLst>
              <a:ext uri="{FF2B5EF4-FFF2-40B4-BE49-F238E27FC236}">
                <a16:creationId xmlns:a16="http://schemas.microsoft.com/office/drawing/2014/main" id="{F8277675-C541-24CF-A393-C518FA802F5F}"/>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247;p27">
            <a:extLst>
              <a:ext uri="{FF2B5EF4-FFF2-40B4-BE49-F238E27FC236}">
                <a16:creationId xmlns:a16="http://schemas.microsoft.com/office/drawing/2014/main" id="{BECF9EBD-3F1B-6FA3-CFA6-3A2D8B8E9C75}"/>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48" name="Graphic 410" descr="Back with solid fill">
            <a:hlinkClick r:id="rId3" action="ppaction://hlinksldjump"/>
            <a:extLst>
              <a:ext uri="{FF2B5EF4-FFF2-40B4-BE49-F238E27FC236}">
                <a16:creationId xmlns:a16="http://schemas.microsoft.com/office/drawing/2014/main" id="{405821EA-4FE4-529D-97B9-3399CECE2EF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0113" y="-10583"/>
            <a:ext cx="393405" cy="393405"/>
          </a:xfrm>
          <a:prstGeom prst="rect">
            <a:avLst/>
          </a:prstGeom>
        </p:spPr>
      </p:pic>
      <p:sp>
        <p:nvSpPr>
          <p:cNvPr id="49" name="Rectangle: Rounded Corners 48">
            <a:extLst>
              <a:ext uri="{FF2B5EF4-FFF2-40B4-BE49-F238E27FC236}">
                <a16:creationId xmlns:a16="http://schemas.microsoft.com/office/drawing/2014/main" id="{360F3298-F374-C742-CA50-E8BB91A769A4}"/>
              </a:ext>
            </a:extLst>
          </p:cNvPr>
          <p:cNvSpPr/>
          <p:nvPr/>
        </p:nvSpPr>
        <p:spPr>
          <a:xfrm>
            <a:off x="509665" y="667928"/>
            <a:ext cx="8124669" cy="380764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pPr algn="ctr"/>
            <a:r>
              <a:rPr lang="en-US" sz="2000" b="1" i="0" u="sng" dirty="0">
                <a:solidFill>
                  <a:schemeClr val="tx1"/>
                </a:solidFill>
                <a:effectLst>
                  <a:outerShdw blurRad="38100" dist="38100" dir="2700000" algn="tl">
                    <a:srgbClr val="000000">
                      <a:alpha val="43137"/>
                    </a:srgbClr>
                  </a:outerShdw>
                </a:effectLst>
                <a:latin typeface="Abel" panose="02000506030000020004" pitchFamily="2" charset="0"/>
              </a:rPr>
              <a:t>Memory Allocation</a:t>
            </a:r>
          </a:p>
          <a:p>
            <a:pPr algn="ctr"/>
            <a:endParaRPr lang="en-US" sz="1050" b="1" i="0" u="sng" dirty="0">
              <a:solidFill>
                <a:schemeClr val="tx1"/>
              </a:solidFill>
              <a:effectLst>
                <a:outerShdw blurRad="38100" dist="38100" dir="2700000" algn="tl">
                  <a:srgbClr val="000000">
                    <a:alpha val="43137"/>
                  </a:srgbClr>
                </a:outerShdw>
              </a:effectLst>
              <a:latin typeface="Abel" panose="02000506030000020004" pitchFamily="2" charset="0"/>
            </a:endParaRPr>
          </a:p>
          <a:p>
            <a:pPr algn="ctr"/>
            <a:r>
              <a:rPr lang="en-US" sz="1600" b="1" dirty="0">
                <a:solidFill>
                  <a:schemeClr val="tx1"/>
                </a:solidFill>
                <a:effectLst>
                  <a:outerShdw blurRad="38100" dist="38100" dir="2700000" algn="tl">
                    <a:srgbClr val="000000">
                      <a:alpha val="43137"/>
                    </a:srgbClr>
                  </a:outerShdw>
                </a:effectLst>
                <a:latin typeface="Abel" panose="02000506030000020004" pitchFamily="2" charset="0"/>
              </a:rPr>
              <a:t>FreeBSD uses different strategies for handing out memory, and one interesting approach is the </a:t>
            </a:r>
            <a:r>
              <a:rPr lang="en-US" sz="1600" b="1" u="sng" dirty="0">
                <a:solidFill>
                  <a:srgbClr val="C00000"/>
                </a:solidFill>
                <a:effectLst>
                  <a:outerShdw blurRad="38100" dist="38100" dir="2700000" algn="tl">
                    <a:srgbClr val="000000">
                      <a:alpha val="43137"/>
                    </a:srgbClr>
                  </a:outerShdw>
                </a:effectLst>
                <a:latin typeface="Abel" panose="02000506030000020004" pitchFamily="2" charset="0"/>
              </a:rPr>
              <a:t>buddy system</a:t>
            </a:r>
            <a:r>
              <a:rPr lang="en-US" sz="1600" b="1" dirty="0">
                <a:solidFill>
                  <a:schemeClr val="tx1"/>
                </a:solidFill>
                <a:effectLst>
                  <a:outerShdw blurRad="38100" dist="38100" dir="2700000" algn="tl">
                    <a:srgbClr val="000000">
                      <a:alpha val="43137"/>
                    </a:srgbClr>
                  </a:outerShdw>
                </a:effectLst>
                <a:latin typeface="Abel" panose="02000506030000020004" pitchFamily="2" charset="0"/>
              </a:rPr>
              <a:t>. This system organizes memory blocks of different sizes, adjusting them as needed for running jobs. This dynamic memory allocation makes sure resources are used efficiently and adapts to the changing needs of active tasks.</a:t>
            </a:r>
            <a:endParaRPr lang="en-US" sz="1600" b="1" u="sng" dirty="0">
              <a:solidFill>
                <a:schemeClr val="tx1"/>
              </a:solidFill>
              <a:effectLst>
                <a:outerShdw blurRad="38100" dist="38100" dir="2700000" algn="tl">
                  <a:srgbClr val="000000">
                    <a:alpha val="43137"/>
                  </a:srgbClr>
                </a:outerShdw>
              </a:effectLst>
              <a:latin typeface="Abel" panose="02000506030000020004" pitchFamily="2" charset="0"/>
            </a:endParaRPr>
          </a:p>
          <a:p>
            <a:pPr algn="ctr"/>
            <a:endParaRPr lang="en-US" sz="1600" b="1" u="sng" dirty="0">
              <a:solidFill>
                <a:schemeClr val="tx1"/>
              </a:solidFill>
              <a:effectLst>
                <a:outerShdw blurRad="38100" dist="38100" dir="2700000" algn="tl">
                  <a:srgbClr val="000000">
                    <a:alpha val="43137"/>
                  </a:srgbClr>
                </a:outerShdw>
              </a:effectLst>
              <a:latin typeface="Abel" panose="02000506030000020004" pitchFamily="2" charset="0"/>
            </a:endParaRPr>
          </a:p>
        </p:txBody>
      </p:sp>
      <p:pic>
        <p:nvPicPr>
          <p:cNvPr id="50" name="Picture 2">
            <a:extLst>
              <a:ext uri="{FF2B5EF4-FFF2-40B4-BE49-F238E27FC236}">
                <a16:creationId xmlns:a16="http://schemas.microsoft.com/office/drawing/2014/main" id="{10ACA441-0561-F6B8-6806-5EBF682E111D}"/>
              </a:ext>
            </a:extLst>
          </p:cNvPr>
          <p:cNvPicPr>
            <a:picLocks noChangeAspect="1" noChangeArrowheads="1"/>
          </p:cNvPicPr>
          <p:nvPr/>
        </p:nvPicPr>
        <p:blipFill>
          <a:blip r:embed="rId6"/>
          <a:srcRect l="11133" r="11133"/>
          <a:stretch/>
        </p:blipFill>
        <p:spPr bwMode="auto">
          <a:xfrm>
            <a:off x="5012123" y="1046891"/>
            <a:ext cx="3091154" cy="2809875"/>
          </a:xfrm>
          <a:prstGeom prst="roundRect">
            <a:avLst>
              <a:gd name="adj" fmla="val 4059"/>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51" name="Rectangle: Rounded Corners 50">
            <a:extLst>
              <a:ext uri="{FF2B5EF4-FFF2-40B4-BE49-F238E27FC236}">
                <a16:creationId xmlns:a16="http://schemas.microsoft.com/office/drawing/2014/main" id="{36F3FD0B-984A-BBC3-206E-B6B2863ABE30}"/>
              </a:ext>
            </a:extLst>
          </p:cNvPr>
          <p:cNvSpPr/>
          <p:nvPr/>
        </p:nvSpPr>
        <p:spPr>
          <a:xfrm>
            <a:off x="4010099" y="4585145"/>
            <a:ext cx="1123800" cy="3996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effectLst>
                  <a:outerShdw blurRad="38100" dist="38100" dir="2700000" algn="tl">
                    <a:srgbClr val="000000">
                      <a:alpha val="43137"/>
                    </a:srgbClr>
                  </a:outerShdw>
                </a:effectLst>
                <a:latin typeface="Abel" panose="02000506030000020004" pitchFamily="2" charset="0"/>
                <a:hlinkClick r:id="rId7" action="ppaction://hlinksldjump">
                  <a:extLst>
                    <a:ext uri="{A12FA001-AC4F-418D-AE19-62706E023703}">
                      <ahyp:hlinkClr xmlns:ahyp="http://schemas.microsoft.com/office/drawing/2018/hyperlinkcolor" val="tx"/>
                    </a:ext>
                  </a:extLst>
                </a:hlinkClick>
              </a:rPr>
              <a:t>Back</a:t>
            </a:r>
            <a:endParaRPr lang="en-US" sz="1800" b="1" dirty="0">
              <a:solidFill>
                <a:schemeClr val="tx1"/>
              </a:solidFill>
              <a:effectLst>
                <a:outerShdw blurRad="38100" dist="38100" dir="2700000" algn="tl">
                  <a:srgbClr val="000000">
                    <a:alpha val="43137"/>
                  </a:srgbClr>
                </a:outerShdw>
              </a:effectLst>
              <a:latin typeface="Abel" panose="02000506030000020004" pitchFamily="2" charset="0"/>
            </a:endParaRPr>
          </a:p>
        </p:txBody>
      </p:sp>
    </p:spTree>
    <p:extLst>
      <p:ext uri="{BB962C8B-B14F-4D97-AF65-F5344CB8AC3E}">
        <p14:creationId xmlns:p14="http://schemas.microsoft.com/office/powerpoint/2010/main" val="22517095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254"/>
        <p:cNvGrpSpPr/>
        <p:nvPr/>
      </p:nvGrpSpPr>
      <p:grpSpPr>
        <a:xfrm>
          <a:off x="0" y="0"/>
          <a:ext cx="0" cy="0"/>
          <a:chOff x="0" y="0"/>
          <a:chExt cx="0" cy="0"/>
        </a:xfrm>
      </p:grpSpPr>
      <p:sp>
        <p:nvSpPr>
          <p:cNvPr id="2" name="Google Shape;406;p28">
            <a:extLst>
              <a:ext uri="{FF2B5EF4-FFF2-40B4-BE49-F238E27FC236}">
                <a16:creationId xmlns:a16="http://schemas.microsoft.com/office/drawing/2014/main" id="{CC9380C7-9394-0982-316F-C8C195594439}"/>
              </a:ext>
            </a:extLst>
          </p:cNvPr>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08;p28">
            <a:extLst>
              <a:ext uri="{FF2B5EF4-FFF2-40B4-BE49-F238E27FC236}">
                <a16:creationId xmlns:a16="http://schemas.microsoft.com/office/drawing/2014/main" id="{515EB0F7-869D-AAF7-E163-583230A65807}"/>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08;p28">
            <a:extLst>
              <a:ext uri="{FF2B5EF4-FFF2-40B4-BE49-F238E27FC236}">
                <a16:creationId xmlns:a16="http://schemas.microsoft.com/office/drawing/2014/main" id="{41F6E09F-440E-90C5-8D27-8BCC808359BC}"/>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4;p27">
            <a:extLst>
              <a:ext uri="{FF2B5EF4-FFF2-40B4-BE49-F238E27FC236}">
                <a16:creationId xmlns:a16="http://schemas.microsoft.com/office/drawing/2014/main" id="{F17344E0-0C71-65E6-966A-54DA4A575B8B}"/>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5;p27">
            <a:extLst>
              <a:ext uri="{FF2B5EF4-FFF2-40B4-BE49-F238E27FC236}">
                <a16:creationId xmlns:a16="http://schemas.microsoft.com/office/drawing/2014/main" id="{8C39A567-E63D-0287-4F54-3E933D1C2F29}"/>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6;p27">
            <a:extLst>
              <a:ext uri="{FF2B5EF4-FFF2-40B4-BE49-F238E27FC236}">
                <a16:creationId xmlns:a16="http://schemas.microsoft.com/office/drawing/2014/main" id="{17472D5B-B21C-9286-1F27-D90982E26C38}"/>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7;p27">
            <a:extLst>
              <a:ext uri="{FF2B5EF4-FFF2-40B4-BE49-F238E27FC236}">
                <a16:creationId xmlns:a16="http://schemas.microsoft.com/office/drawing/2014/main" id="{65D66AC3-3A4F-EE77-F1CC-205A6788A76F}"/>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8;p27">
            <a:extLst>
              <a:ext uri="{FF2B5EF4-FFF2-40B4-BE49-F238E27FC236}">
                <a16:creationId xmlns:a16="http://schemas.microsoft.com/office/drawing/2014/main" id="{9DF9D0BC-1B24-57BE-53C6-6EB2F6967E91}"/>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9;p27">
            <a:extLst>
              <a:ext uri="{FF2B5EF4-FFF2-40B4-BE49-F238E27FC236}">
                <a16:creationId xmlns:a16="http://schemas.microsoft.com/office/drawing/2014/main" id="{57CF17D9-1580-474E-19C1-1A08EA5A9EC7}"/>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0;p27">
            <a:extLst>
              <a:ext uri="{FF2B5EF4-FFF2-40B4-BE49-F238E27FC236}">
                <a16:creationId xmlns:a16="http://schemas.microsoft.com/office/drawing/2014/main" id="{444D640B-E16A-F63A-C885-AC11CF788F91}"/>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1;p27">
            <a:extLst>
              <a:ext uri="{FF2B5EF4-FFF2-40B4-BE49-F238E27FC236}">
                <a16:creationId xmlns:a16="http://schemas.microsoft.com/office/drawing/2014/main" id="{23C99E3D-4295-F5A5-3AA5-A20BAD9BBD69}"/>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2;p27">
            <a:extLst>
              <a:ext uri="{FF2B5EF4-FFF2-40B4-BE49-F238E27FC236}">
                <a16:creationId xmlns:a16="http://schemas.microsoft.com/office/drawing/2014/main" id="{CF7E3104-6C15-430B-72BD-13604E37A2D0}"/>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3" name="Google Shape;243;p27">
            <a:extLst>
              <a:ext uri="{FF2B5EF4-FFF2-40B4-BE49-F238E27FC236}">
                <a16:creationId xmlns:a16="http://schemas.microsoft.com/office/drawing/2014/main" id="{9B0850BD-F2B0-5892-1F60-7C025612FC3B}"/>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24" name="Google Shape;244;p27">
            <a:extLst>
              <a:ext uri="{FF2B5EF4-FFF2-40B4-BE49-F238E27FC236}">
                <a16:creationId xmlns:a16="http://schemas.microsoft.com/office/drawing/2014/main" id="{C09B1045-5920-4242-E114-114CE6D5647F}"/>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25" name="Google Shape;247;p27">
            <a:extLst>
              <a:ext uri="{FF2B5EF4-FFF2-40B4-BE49-F238E27FC236}">
                <a16:creationId xmlns:a16="http://schemas.microsoft.com/office/drawing/2014/main" id="{6AE5223E-F857-45EE-2038-BA01295996A4}"/>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8;p27">
            <a:extLst>
              <a:ext uri="{FF2B5EF4-FFF2-40B4-BE49-F238E27FC236}">
                <a16:creationId xmlns:a16="http://schemas.microsoft.com/office/drawing/2014/main" id="{69E95CF2-7499-C1F5-567D-87951F6710AB}"/>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27" name="Google Shape;250;p27">
            <a:extLst>
              <a:ext uri="{FF2B5EF4-FFF2-40B4-BE49-F238E27FC236}">
                <a16:creationId xmlns:a16="http://schemas.microsoft.com/office/drawing/2014/main" id="{F75F7D19-F9A6-4E9D-8B9B-5EB426229E5A}"/>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28" name="Graphic 27" descr="Back with solid fill">
            <a:hlinkClick r:id="rId3" action="ppaction://hlinksldjump"/>
            <a:extLst>
              <a:ext uri="{FF2B5EF4-FFF2-40B4-BE49-F238E27FC236}">
                <a16:creationId xmlns:a16="http://schemas.microsoft.com/office/drawing/2014/main" id="{C284D859-869C-2BA6-9072-69C09BC0FA9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
        <p:nvSpPr>
          <p:cNvPr id="29" name="Google Shape;224;p27">
            <a:extLst>
              <a:ext uri="{FF2B5EF4-FFF2-40B4-BE49-F238E27FC236}">
                <a16:creationId xmlns:a16="http://schemas.microsoft.com/office/drawing/2014/main" id="{37FD1CFA-3F41-795A-7891-86C0E301DBB8}"/>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6;p27">
            <a:extLst>
              <a:ext uri="{FF2B5EF4-FFF2-40B4-BE49-F238E27FC236}">
                <a16:creationId xmlns:a16="http://schemas.microsoft.com/office/drawing/2014/main" id="{AB84948A-5874-0A11-1EB1-8BFDEE929F1F}"/>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27;p27">
            <a:extLst>
              <a:ext uri="{FF2B5EF4-FFF2-40B4-BE49-F238E27FC236}">
                <a16:creationId xmlns:a16="http://schemas.microsoft.com/office/drawing/2014/main" id="{DB53AE6F-8B61-A62E-ED50-821C67A914F7}"/>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28;p27">
            <a:extLst>
              <a:ext uri="{FF2B5EF4-FFF2-40B4-BE49-F238E27FC236}">
                <a16:creationId xmlns:a16="http://schemas.microsoft.com/office/drawing/2014/main" id="{A34B93F2-36A2-86EC-6DB4-E475726EB1EC}"/>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29;p27">
            <a:extLst>
              <a:ext uri="{FF2B5EF4-FFF2-40B4-BE49-F238E27FC236}">
                <a16:creationId xmlns:a16="http://schemas.microsoft.com/office/drawing/2014/main" id="{6C2BFE63-6A90-83DD-20F0-BF798AE56886}"/>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0;p27">
            <a:extLst>
              <a:ext uri="{FF2B5EF4-FFF2-40B4-BE49-F238E27FC236}">
                <a16:creationId xmlns:a16="http://schemas.microsoft.com/office/drawing/2014/main" id="{07A77492-63AA-E7EA-8167-01125ADEEB7C}"/>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1;p27">
            <a:extLst>
              <a:ext uri="{FF2B5EF4-FFF2-40B4-BE49-F238E27FC236}">
                <a16:creationId xmlns:a16="http://schemas.microsoft.com/office/drawing/2014/main" id="{25990F43-F762-B445-F3EC-7133C5C92563}"/>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2;p27">
            <a:extLst>
              <a:ext uri="{FF2B5EF4-FFF2-40B4-BE49-F238E27FC236}">
                <a16:creationId xmlns:a16="http://schemas.microsoft.com/office/drawing/2014/main" id="{DA030F6E-DE5E-8C7C-C66B-D1E2D7411FA7}"/>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37" name="Google Shape;243;p27">
            <a:extLst>
              <a:ext uri="{FF2B5EF4-FFF2-40B4-BE49-F238E27FC236}">
                <a16:creationId xmlns:a16="http://schemas.microsoft.com/office/drawing/2014/main" id="{E6124F25-569F-BDB1-973E-034A3A9D79D1}"/>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38" name="Google Shape;244;p27">
            <a:extLst>
              <a:ext uri="{FF2B5EF4-FFF2-40B4-BE49-F238E27FC236}">
                <a16:creationId xmlns:a16="http://schemas.microsoft.com/office/drawing/2014/main" id="{81845AE9-946E-611A-F11B-CFDCE9331490}"/>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39" name="Google Shape;247;p27">
            <a:extLst>
              <a:ext uri="{FF2B5EF4-FFF2-40B4-BE49-F238E27FC236}">
                <a16:creationId xmlns:a16="http://schemas.microsoft.com/office/drawing/2014/main" id="{D0988392-DE92-A01E-9AEE-13F8C12954AA}"/>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8;p27">
            <a:extLst>
              <a:ext uri="{FF2B5EF4-FFF2-40B4-BE49-F238E27FC236}">
                <a16:creationId xmlns:a16="http://schemas.microsoft.com/office/drawing/2014/main" id="{2418A69F-FF3A-8683-D0E1-6C3317D3577D}"/>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41" name="Google Shape;250;p27">
            <a:extLst>
              <a:ext uri="{FF2B5EF4-FFF2-40B4-BE49-F238E27FC236}">
                <a16:creationId xmlns:a16="http://schemas.microsoft.com/office/drawing/2014/main" id="{625A569B-3DBE-0BC1-AC04-4B00A042F96F}"/>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45" name="Google Shape;250;p27">
            <a:extLst>
              <a:ext uri="{FF2B5EF4-FFF2-40B4-BE49-F238E27FC236}">
                <a16:creationId xmlns:a16="http://schemas.microsoft.com/office/drawing/2014/main" id="{5C5576B7-1CBB-9B5B-C457-451DC8BABE36}"/>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46" name="Google Shape;225;p27">
            <a:extLst>
              <a:ext uri="{FF2B5EF4-FFF2-40B4-BE49-F238E27FC236}">
                <a16:creationId xmlns:a16="http://schemas.microsoft.com/office/drawing/2014/main" id="{F8277675-C541-24CF-A393-C518FA802F5F}"/>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247;p27">
            <a:extLst>
              <a:ext uri="{FF2B5EF4-FFF2-40B4-BE49-F238E27FC236}">
                <a16:creationId xmlns:a16="http://schemas.microsoft.com/office/drawing/2014/main" id="{BECF9EBD-3F1B-6FA3-CFA6-3A2D8B8E9C75}"/>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48" name="Graphic 410" descr="Back with solid fill">
            <a:hlinkClick r:id="rId3" action="ppaction://hlinksldjump"/>
            <a:extLst>
              <a:ext uri="{FF2B5EF4-FFF2-40B4-BE49-F238E27FC236}">
                <a16:creationId xmlns:a16="http://schemas.microsoft.com/office/drawing/2014/main" id="{405821EA-4FE4-529D-97B9-3399CECE2EF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0113" y="-10583"/>
            <a:ext cx="393405" cy="393405"/>
          </a:xfrm>
          <a:prstGeom prst="rect">
            <a:avLst/>
          </a:prstGeom>
        </p:spPr>
      </p:pic>
      <p:sp>
        <p:nvSpPr>
          <p:cNvPr id="49" name="Rectangle: Rounded Corners 48">
            <a:extLst>
              <a:ext uri="{FF2B5EF4-FFF2-40B4-BE49-F238E27FC236}">
                <a16:creationId xmlns:a16="http://schemas.microsoft.com/office/drawing/2014/main" id="{360F3298-F374-C742-CA50-E8BB91A769A4}"/>
              </a:ext>
            </a:extLst>
          </p:cNvPr>
          <p:cNvSpPr/>
          <p:nvPr/>
        </p:nvSpPr>
        <p:spPr>
          <a:xfrm>
            <a:off x="509665" y="667928"/>
            <a:ext cx="8124669" cy="380764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pPr algn="ctr"/>
            <a:r>
              <a:rPr lang="en-US" sz="2000" b="1" i="0" u="sng" dirty="0">
                <a:solidFill>
                  <a:schemeClr val="tx1"/>
                </a:solidFill>
                <a:effectLst>
                  <a:outerShdw blurRad="38100" dist="38100" dir="2700000" algn="tl">
                    <a:srgbClr val="000000">
                      <a:alpha val="43137"/>
                    </a:srgbClr>
                  </a:outerShdw>
                </a:effectLst>
                <a:latin typeface="Abel" panose="02000506030000020004" pitchFamily="2" charset="0"/>
              </a:rPr>
              <a:t>Swap Space</a:t>
            </a:r>
          </a:p>
          <a:p>
            <a:pPr algn="ctr"/>
            <a:endParaRPr lang="en-US" sz="1050" b="1" i="0" u="sng" dirty="0">
              <a:solidFill>
                <a:schemeClr val="tx1"/>
              </a:solidFill>
              <a:effectLst>
                <a:outerShdw blurRad="38100" dist="38100" dir="2700000" algn="tl">
                  <a:srgbClr val="000000">
                    <a:alpha val="43137"/>
                  </a:srgbClr>
                </a:outerShdw>
              </a:effectLst>
              <a:latin typeface="Abel" panose="02000506030000020004" pitchFamily="2" charset="0"/>
            </a:endParaRPr>
          </a:p>
          <a:p>
            <a:pPr algn="ctr"/>
            <a:r>
              <a:rPr lang="en-US" sz="1600" b="1" dirty="0">
                <a:solidFill>
                  <a:schemeClr val="tx1"/>
                </a:solidFill>
                <a:effectLst>
                  <a:outerShdw blurRad="38100" dist="38100" dir="2700000" algn="tl">
                    <a:srgbClr val="000000">
                      <a:alpha val="43137"/>
                    </a:srgbClr>
                  </a:outerShdw>
                </a:effectLst>
                <a:latin typeface="Abel" panose="02000506030000020004" pitchFamily="2" charset="0"/>
              </a:rPr>
              <a:t>Swap space is like a special area on the hard drive that FreeBSD uses </a:t>
            </a:r>
            <a:r>
              <a:rPr lang="en-US" sz="1600" b="1" u="sng" dirty="0">
                <a:solidFill>
                  <a:srgbClr val="C00000"/>
                </a:solidFill>
                <a:effectLst>
                  <a:outerShdw blurRad="38100" dist="38100" dir="2700000" algn="tl">
                    <a:srgbClr val="000000">
                      <a:alpha val="43137"/>
                    </a:srgbClr>
                  </a:outerShdw>
                </a:effectLst>
                <a:latin typeface="Abel" panose="02000506030000020004" pitchFamily="2" charset="0"/>
              </a:rPr>
              <a:t>when there's not enough physical memory</a:t>
            </a:r>
            <a:r>
              <a:rPr lang="en-US" sz="1600" b="1" dirty="0">
                <a:solidFill>
                  <a:schemeClr val="tx1"/>
                </a:solidFill>
                <a:effectLst>
                  <a:outerShdw blurRad="38100" dist="38100" dir="2700000" algn="tl">
                    <a:srgbClr val="000000">
                      <a:alpha val="43137"/>
                    </a:srgbClr>
                  </a:outerShdw>
                </a:effectLst>
                <a:latin typeface="Abel" panose="02000506030000020004" pitchFamily="2" charset="0"/>
              </a:rPr>
              <a:t> for what the system is doing. It acts as a </a:t>
            </a:r>
            <a:r>
              <a:rPr lang="en-US" sz="1600" b="1" u="sng" dirty="0">
                <a:solidFill>
                  <a:schemeClr val="tx1"/>
                </a:solidFill>
                <a:effectLst>
                  <a:outerShdw blurRad="38100" dist="38100" dir="2700000" algn="tl">
                    <a:srgbClr val="000000">
                      <a:alpha val="43137"/>
                    </a:srgbClr>
                  </a:outerShdw>
                </a:effectLst>
                <a:latin typeface="Abel" panose="02000506030000020004" pitchFamily="2" charset="0"/>
              </a:rPr>
              <a:t>temporary storage space</a:t>
            </a:r>
            <a:r>
              <a:rPr lang="en-US" sz="1600" b="1" dirty="0">
                <a:solidFill>
                  <a:schemeClr val="tx1"/>
                </a:solidFill>
                <a:effectLst>
                  <a:outerShdw blurRad="38100" dist="38100" dir="2700000" algn="tl">
                    <a:srgbClr val="000000">
                      <a:alpha val="43137"/>
                    </a:srgbClr>
                  </a:outerShdw>
                </a:effectLst>
                <a:latin typeface="Abel" panose="02000506030000020004" pitchFamily="2" charset="0"/>
              </a:rPr>
              <a:t> for data that's not actively in use, helping the system keep going smoothly. </a:t>
            </a:r>
          </a:p>
          <a:p>
            <a:pPr algn="ctr"/>
            <a:r>
              <a:rPr lang="en-US" sz="1600" b="1" dirty="0">
                <a:solidFill>
                  <a:schemeClr val="tx1"/>
                </a:solidFill>
                <a:effectLst>
                  <a:outerShdw blurRad="38100" dist="38100" dir="2700000" algn="tl">
                    <a:srgbClr val="000000">
                      <a:alpha val="43137"/>
                    </a:srgbClr>
                  </a:outerShdw>
                </a:effectLst>
                <a:latin typeface="Abel" panose="02000506030000020004" pitchFamily="2" charset="0"/>
              </a:rPr>
              <a:t>Swap space stops the system from crashing when there's not enough regular memory and gives a way to handle extra memory needs gracefully.</a:t>
            </a:r>
          </a:p>
          <a:p>
            <a:pPr algn="ctr"/>
            <a:endParaRPr lang="en-US" sz="1600" b="1" dirty="0">
              <a:solidFill>
                <a:schemeClr val="tx1"/>
              </a:solidFill>
              <a:effectLst>
                <a:outerShdw blurRad="38100" dist="38100" dir="2700000" algn="tl">
                  <a:srgbClr val="000000">
                    <a:alpha val="43137"/>
                  </a:srgbClr>
                </a:outerShdw>
              </a:effectLst>
              <a:latin typeface="Abel" panose="02000506030000020004" pitchFamily="2" charset="0"/>
            </a:endParaRPr>
          </a:p>
          <a:p>
            <a:pPr algn="ctr"/>
            <a:endParaRPr lang="en-US" sz="1600" b="1" u="sng" dirty="0">
              <a:solidFill>
                <a:schemeClr val="tx1"/>
              </a:solidFill>
              <a:effectLst>
                <a:outerShdw blurRad="38100" dist="38100" dir="2700000" algn="tl">
                  <a:srgbClr val="000000">
                    <a:alpha val="43137"/>
                  </a:srgbClr>
                </a:outerShdw>
              </a:effectLst>
              <a:latin typeface="Abel" panose="02000506030000020004" pitchFamily="2" charset="0"/>
            </a:endParaRPr>
          </a:p>
        </p:txBody>
      </p:sp>
      <p:pic>
        <p:nvPicPr>
          <p:cNvPr id="50" name="Picture 2">
            <a:extLst>
              <a:ext uri="{FF2B5EF4-FFF2-40B4-BE49-F238E27FC236}">
                <a16:creationId xmlns:a16="http://schemas.microsoft.com/office/drawing/2014/main" id="{10ACA441-0561-F6B8-6806-5EBF682E111D}"/>
              </a:ext>
            </a:extLst>
          </p:cNvPr>
          <p:cNvPicPr>
            <a:picLocks noChangeAspect="1" noChangeArrowheads="1"/>
          </p:cNvPicPr>
          <p:nvPr/>
        </p:nvPicPr>
        <p:blipFill rotWithShape="1">
          <a:blip r:embed="rId6"/>
          <a:srcRect l="2246" r="3936"/>
          <a:stretch/>
        </p:blipFill>
        <p:spPr bwMode="auto">
          <a:xfrm>
            <a:off x="4861090" y="1523748"/>
            <a:ext cx="3393220" cy="2096004"/>
          </a:xfrm>
          <a:prstGeom prst="roundRect">
            <a:avLst>
              <a:gd name="adj" fmla="val 4059"/>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843319E1-A737-DD49-FD05-08EBA6968755}"/>
              </a:ext>
            </a:extLst>
          </p:cNvPr>
          <p:cNvSpPr/>
          <p:nvPr/>
        </p:nvSpPr>
        <p:spPr>
          <a:xfrm>
            <a:off x="4010099" y="4585145"/>
            <a:ext cx="1123800" cy="3996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effectLst>
                  <a:outerShdw blurRad="38100" dist="38100" dir="2700000" algn="tl">
                    <a:srgbClr val="000000">
                      <a:alpha val="43137"/>
                    </a:srgbClr>
                  </a:outerShdw>
                </a:effectLst>
                <a:latin typeface="Abel" panose="02000506030000020004" pitchFamily="2" charset="0"/>
                <a:hlinkClick r:id="rId7" action="ppaction://hlinksldjump">
                  <a:extLst>
                    <a:ext uri="{A12FA001-AC4F-418D-AE19-62706E023703}">
                      <ahyp:hlinkClr xmlns:ahyp="http://schemas.microsoft.com/office/drawing/2018/hyperlinkcolor" val="tx"/>
                    </a:ext>
                  </a:extLst>
                </a:hlinkClick>
              </a:rPr>
              <a:t>Back</a:t>
            </a:r>
            <a:endParaRPr lang="en-US" sz="1800" b="1" dirty="0">
              <a:solidFill>
                <a:schemeClr val="tx1"/>
              </a:solidFill>
              <a:effectLst>
                <a:outerShdw blurRad="38100" dist="38100" dir="2700000" algn="tl">
                  <a:srgbClr val="000000">
                    <a:alpha val="43137"/>
                  </a:srgbClr>
                </a:outerShdw>
              </a:effectLst>
              <a:latin typeface="Abel" panose="02000506030000020004" pitchFamily="2" charset="0"/>
            </a:endParaRPr>
          </a:p>
        </p:txBody>
      </p:sp>
    </p:spTree>
    <p:extLst>
      <p:ext uri="{BB962C8B-B14F-4D97-AF65-F5344CB8AC3E}">
        <p14:creationId xmlns:p14="http://schemas.microsoft.com/office/powerpoint/2010/main" val="26430262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Shape 254"/>
        <p:cNvGrpSpPr/>
        <p:nvPr/>
      </p:nvGrpSpPr>
      <p:grpSpPr>
        <a:xfrm>
          <a:off x="0" y="0"/>
          <a:ext cx="0" cy="0"/>
          <a:chOff x="0" y="0"/>
          <a:chExt cx="0" cy="0"/>
        </a:xfrm>
      </p:grpSpPr>
      <p:sp>
        <p:nvSpPr>
          <p:cNvPr id="2" name="Google Shape;406;p28">
            <a:extLst>
              <a:ext uri="{FF2B5EF4-FFF2-40B4-BE49-F238E27FC236}">
                <a16:creationId xmlns:a16="http://schemas.microsoft.com/office/drawing/2014/main" id="{CC9380C7-9394-0982-316F-C8C195594439}"/>
              </a:ext>
            </a:extLst>
          </p:cNvPr>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08;p28">
            <a:extLst>
              <a:ext uri="{FF2B5EF4-FFF2-40B4-BE49-F238E27FC236}">
                <a16:creationId xmlns:a16="http://schemas.microsoft.com/office/drawing/2014/main" id="{515EB0F7-869D-AAF7-E163-583230A65807}"/>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08;p28">
            <a:extLst>
              <a:ext uri="{FF2B5EF4-FFF2-40B4-BE49-F238E27FC236}">
                <a16:creationId xmlns:a16="http://schemas.microsoft.com/office/drawing/2014/main" id="{41F6E09F-440E-90C5-8D27-8BCC808359BC}"/>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4;p27">
            <a:extLst>
              <a:ext uri="{FF2B5EF4-FFF2-40B4-BE49-F238E27FC236}">
                <a16:creationId xmlns:a16="http://schemas.microsoft.com/office/drawing/2014/main" id="{F17344E0-0C71-65E6-966A-54DA4A575B8B}"/>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5;p27">
            <a:extLst>
              <a:ext uri="{FF2B5EF4-FFF2-40B4-BE49-F238E27FC236}">
                <a16:creationId xmlns:a16="http://schemas.microsoft.com/office/drawing/2014/main" id="{8C39A567-E63D-0287-4F54-3E933D1C2F29}"/>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6;p27">
            <a:extLst>
              <a:ext uri="{FF2B5EF4-FFF2-40B4-BE49-F238E27FC236}">
                <a16:creationId xmlns:a16="http://schemas.microsoft.com/office/drawing/2014/main" id="{17472D5B-B21C-9286-1F27-D90982E26C38}"/>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7;p27">
            <a:extLst>
              <a:ext uri="{FF2B5EF4-FFF2-40B4-BE49-F238E27FC236}">
                <a16:creationId xmlns:a16="http://schemas.microsoft.com/office/drawing/2014/main" id="{65D66AC3-3A4F-EE77-F1CC-205A6788A76F}"/>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8;p27">
            <a:extLst>
              <a:ext uri="{FF2B5EF4-FFF2-40B4-BE49-F238E27FC236}">
                <a16:creationId xmlns:a16="http://schemas.microsoft.com/office/drawing/2014/main" id="{9DF9D0BC-1B24-57BE-53C6-6EB2F6967E91}"/>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9;p27">
            <a:extLst>
              <a:ext uri="{FF2B5EF4-FFF2-40B4-BE49-F238E27FC236}">
                <a16:creationId xmlns:a16="http://schemas.microsoft.com/office/drawing/2014/main" id="{57CF17D9-1580-474E-19C1-1A08EA5A9EC7}"/>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0;p27">
            <a:extLst>
              <a:ext uri="{FF2B5EF4-FFF2-40B4-BE49-F238E27FC236}">
                <a16:creationId xmlns:a16="http://schemas.microsoft.com/office/drawing/2014/main" id="{444D640B-E16A-F63A-C885-AC11CF788F91}"/>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1;p27">
            <a:extLst>
              <a:ext uri="{FF2B5EF4-FFF2-40B4-BE49-F238E27FC236}">
                <a16:creationId xmlns:a16="http://schemas.microsoft.com/office/drawing/2014/main" id="{23C99E3D-4295-F5A5-3AA5-A20BAD9BBD69}"/>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2;p27">
            <a:extLst>
              <a:ext uri="{FF2B5EF4-FFF2-40B4-BE49-F238E27FC236}">
                <a16:creationId xmlns:a16="http://schemas.microsoft.com/office/drawing/2014/main" id="{CF7E3104-6C15-430B-72BD-13604E37A2D0}"/>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3" name="Google Shape;243;p27">
            <a:extLst>
              <a:ext uri="{FF2B5EF4-FFF2-40B4-BE49-F238E27FC236}">
                <a16:creationId xmlns:a16="http://schemas.microsoft.com/office/drawing/2014/main" id="{9B0850BD-F2B0-5892-1F60-7C025612FC3B}"/>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24" name="Google Shape;244;p27">
            <a:extLst>
              <a:ext uri="{FF2B5EF4-FFF2-40B4-BE49-F238E27FC236}">
                <a16:creationId xmlns:a16="http://schemas.microsoft.com/office/drawing/2014/main" id="{C09B1045-5920-4242-E114-114CE6D5647F}"/>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25" name="Google Shape;247;p27">
            <a:extLst>
              <a:ext uri="{FF2B5EF4-FFF2-40B4-BE49-F238E27FC236}">
                <a16:creationId xmlns:a16="http://schemas.microsoft.com/office/drawing/2014/main" id="{6AE5223E-F857-45EE-2038-BA01295996A4}"/>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8;p27">
            <a:extLst>
              <a:ext uri="{FF2B5EF4-FFF2-40B4-BE49-F238E27FC236}">
                <a16:creationId xmlns:a16="http://schemas.microsoft.com/office/drawing/2014/main" id="{69E95CF2-7499-C1F5-567D-87951F6710AB}"/>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27" name="Google Shape;250;p27">
            <a:extLst>
              <a:ext uri="{FF2B5EF4-FFF2-40B4-BE49-F238E27FC236}">
                <a16:creationId xmlns:a16="http://schemas.microsoft.com/office/drawing/2014/main" id="{F75F7D19-F9A6-4E9D-8B9B-5EB426229E5A}"/>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28" name="Graphic 27" descr="Back with solid fill">
            <a:hlinkClick r:id="rId3" action="ppaction://hlinksldjump"/>
            <a:extLst>
              <a:ext uri="{FF2B5EF4-FFF2-40B4-BE49-F238E27FC236}">
                <a16:creationId xmlns:a16="http://schemas.microsoft.com/office/drawing/2014/main" id="{C284D859-869C-2BA6-9072-69C09BC0FA9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
        <p:nvSpPr>
          <p:cNvPr id="29" name="Google Shape;224;p27">
            <a:extLst>
              <a:ext uri="{FF2B5EF4-FFF2-40B4-BE49-F238E27FC236}">
                <a16:creationId xmlns:a16="http://schemas.microsoft.com/office/drawing/2014/main" id="{37FD1CFA-3F41-795A-7891-86C0E301DBB8}"/>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6;p27">
            <a:extLst>
              <a:ext uri="{FF2B5EF4-FFF2-40B4-BE49-F238E27FC236}">
                <a16:creationId xmlns:a16="http://schemas.microsoft.com/office/drawing/2014/main" id="{AB84948A-5874-0A11-1EB1-8BFDEE929F1F}"/>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27;p27">
            <a:extLst>
              <a:ext uri="{FF2B5EF4-FFF2-40B4-BE49-F238E27FC236}">
                <a16:creationId xmlns:a16="http://schemas.microsoft.com/office/drawing/2014/main" id="{DB53AE6F-8B61-A62E-ED50-821C67A914F7}"/>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28;p27">
            <a:extLst>
              <a:ext uri="{FF2B5EF4-FFF2-40B4-BE49-F238E27FC236}">
                <a16:creationId xmlns:a16="http://schemas.microsoft.com/office/drawing/2014/main" id="{A34B93F2-36A2-86EC-6DB4-E475726EB1EC}"/>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29;p27">
            <a:extLst>
              <a:ext uri="{FF2B5EF4-FFF2-40B4-BE49-F238E27FC236}">
                <a16:creationId xmlns:a16="http://schemas.microsoft.com/office/drawing/2014/main" id="{6C2BFE63-6A90-83DD-20F0-BF798AE56886}"/>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0;p27">
            <a:extLst>
              <a:ext uri="{FF2B5EF4-FFF2-40B4-BE49-F238E27FC236}">
                <a16:creationId xmlns:a16="http://schemas.microsoft.com/office/drawing/2014/main" id="{07A77492-63AA-E7EA-8167-01125ADEEB7C}"/>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1;p27">
            <a:extLst>
              <a:ext uri="{FF2B5EF4-FFF2-40B4-BE49-F238E27FC236}">
                <a16:creationId xmlns:a16="http://schemas.microsoft.com/office/drawing/2014/main" id="{25990F43-F762-B445-F3EC-7133C5C92563}"/>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2;p27">
            <a:extLst>
              <a:ext uri="{FF2B5EF4-FFF2-40B4-BE49-F238E27FC236}">
                <a16:creationId xmlns:a16="http://schemas.microsoft.com/office/drawing/2014/main" id="{DA030F6E-DE5E-8C7C-C66B-D1E2D7411FA7}"/>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37" name="Google Shape;243;p27">
            <a:extLst>
              <a:ext uri="{FF2B5EF4-FFF2-40B4-BE49-F238E27FC236}">
                <a16:creationId xmlns:a16="http://schemas.microsoft.com/office/drawing/2014/main" id="{E6124F25-569F-BDB1-973E-034A3A9D79D1}"/>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38" name="Google Shape;244;p27">
            <a:extLst>
              <a:ext uri="{FF2B5EF4-FFF2-40B4-BE49-F238E27FC236}">
                <a16:creationId xmlns:a16="http://schemas.microsoft.com/office/drawing/2014/main" id="{81845AE9-946E-611A-F11B-CFDCE9331490}"/>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39" name="Google Shape;247;p27">
            <a:extLst>
              <a:ext uri="{FF2B5EF4-FFF2-40B4-BE49-F238E27FC236}">
                <a16:creationId xmlns:a16="http://schemas.microsoft.com/office/drawing/2014/main" id="{D0988392-DE92-A01E-9AEE-13F8C12954AA}"/>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8;p27">
            <a:extLst>
              <a:ext uri="{FF2B5EF4-FFF2-40B4-BE49-F238E27FC236}">
                <a16:creationId xmlns:a16="http://schemas.microsoft.com/office/drawing/2014/main" id="{2418A69F-FF3A-8683-D0E1-6C3317D3577D}"/>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41" name="Google Shape;250;p27">
            <a:extLst>
              <a:ext uri="{FF2B5EF4-FFF2-40B4-BE49-F238E27FC236}">
                <a16:creationId xmlns:a16="http://schemas.microsoft.com/office/drawing/2014/main" id="{625A569B-3DBE-0BC1-AC04-4B00A042F96F}"/>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45" name="Google Shape;250;p27">
            <a:extLst>
              <a:ext uri="{FF2B5EF4-FFF2-40B4-BE49-F238E27FC236}">
                <a16:creationId xmlns:a16="http://schemas.microsoft.com/office/drawing/2014/main" id="{5C5576B7-1CBB-9B5B-C457-451DC8BABE36}"/>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46" name="Google Shape;225;p27">
            <a:extLst>
              <a:ext uri="{FF2B5EF4-FFF2-40B4-BE49-F238E27FC236}">
                <a16:creationId xmlns:a16="http://schemas.microsoft.com/office/drawing/2014/main" id="{F8277675-C541-24CF-A393-C518FA802F5F}"/>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247;p27">
            <a:extLst>
              <a:ext uri="{FF2B5EF4-FFF2-40B4-BE49-F238E27FC236}">
                <a16:creationId xmlns:a16="http://schemas.microsoft.com/office/drawing/2014/main" id="{BECF9EBD-3F1B-6FA3-CFA6-3A2D8B8E9C75}"/>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48" name="Graphic 410" descr="Back with solid fill">
            <a:hlinkClick r:id="rId3" action="ppaction://hlinksldjump"/>
            <a:extLst>
              <a:ext uri="{FF2B5EF4-FFF2-40B4-BE49-F238E27FC236}">
                <a16:creationId xmlns:a16="http://schemas.microsoft.com/office/drawing/2014/main" id="{405821EA-4FE4-529D-97B9-3399CECE2EF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0113" y="-10583"/>
            <a:ext cx="393405" cy="393405"/>
          </a:xfrm>
          <a:prstGeom prst="rect">
            <a:avLst/>
          </a:prstGeom>
        </p:spPr>
      </p:pic>
      <p:sp>
        <p:nvSpPr>
          <p:cNvPr id="49" name="Rectangle: Rounded Corners 48">
            <a:extLst>
              <a:ext uri="{FF2B5EF4-FFF2-40B4-BE49-F238E27FC236}">
                <a16:creationId xmlns:a16="http://schemas.microsoft.com/office/drawing/2014/main" id="{360F3298-F374-C742-CA50-E8BB91A769A4}"/>
              </a:ext>
            </a:extLst>
          </p:cNvPr>
          <p:cNvSpPr/>
          <p:nvPr/>
        </p:nvSpPr>
        <p:spPr>
          <a:xfrm>
            <a:off x="509665" y="667928"/>
            <a:ext cx="8124669" cy="380764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pPr algn="ctr"/>
            <a:r>
              <a:rPr lang="en-US" sz="2000" b="1" i="0" u="sng" dirty="0">
                <a:solidFill>
                  <a:schemeClr val="tx1"/>
                </a:solidFill>
                <a:effectLst>
                  <a:outerShdw blurRad="38100" dist="38100" dir="2700000" algn="tl">
                    <a:srgbClr val="000000">
                      <a:alpha val="43137"/>
                    </a:srgbClr>
                  </a:outerShdw>
                </a:effectLst>
                <a:latin typeface="Abel" panose="02000506030000020004" pitchFamily="2" charset="0"/>
              </a:rPr>
              <a:t>LRU</a:t>
            </a:r>
          </a:p>
          <a:p>
            <a:pPr algn="ctr"/>
            <a:endParaRPr lang="en-US" sz="1050" b="1" i="0" u="sng" dirty="0">
              <a:solidFill>
                <a:schemeClr val="tx1"/>
              </a:solidFill>
              <a:effectLst>
                <a:outerShdw blurRad="38100" dist="38100" dir="2700000" algn="tl">
                  <a:srgbClr val="000000">
                    <a:alpha val="43137"/>
                  </a:srgbClr>
                </a:outerShdw>
              </a:effectLst>
              <a:latin typeface="Abel" panose="02000506030000020004" pitchFamily="2" charset="0"/>
            </a:endParaRPr>
          </a:p>
          <a:p>
            <a:pPr algn="ctr"/>
            <a:r>
              <a:rPr lang="en-US" sz="1600" b="1" dirty="0">
                <a:solidFill>
                  <a:schemeClr val="tx1"/>
                </a:solidFill>
                <a:effectLst>
                  <a:outerShdw blurRad="38100" dist="38100" dir="2700000" algn="tl">
                    <a:srgbClr val="000000">
                      <a:alpha val="43137"/>
                    </a:srgbClr>
                  </a:outerShdw>
                </a:effectLst>
                <a:latin typeface="Abel" panose="02000506030000020004" pitchFamily="2" charset="0"/>
              </a:rPr>
              <a:t>LRUL:RURRLRURUR</a:t>
            </a:r>
          </a:p>
          <a:p>
            <a:pPr algn="ctr"/>
            <a:r>
              <a:rPr lang="en-US" sz="1600" b="1" dirty="0">
                <a:solidFill>
                  <a:schemeClr val="tx1"/>
                </a:solidFill>
                <a:effectLst>
                  <a:outerShdw blurRad="38100" dist="38100" dir="2700000" algn="tl">
                    <a:srgbClr val="000000">
                      <a:alpha val="43137"/>
                    </a:srgbClr>
                  </a:outerShdw>
                </a:effectLst>
                <a:latin typeface="Abel" panose="02000506030000020004" pitchFamily="2" charset="0"/>
              </a:rPr>
              <a:t>LRUL:RURRLRURUR</a:t>
            </a:r>
          </a:p>
          <a:p>
            <a:pPr algn="ctr"/>
            <a:r>
              <a:rPr lang="en-US" sz="1600" b="1" dirty="0">
                <a:solidFill>
                  <a:schemeClr val="tx1"/>
                </a:solidFill>
                <a:effectLst>
                  <a:outerShdw blurRad="38100" dist="38100" dir="2700000" algn="tl">
                    <a:srgbClr val="000000">
                      <a:alpha val="43137"/>
                    </a:srgbClr>
                  </a:outerShdw>
                </a:effectLst>
                <a:latin typeface="Abel" panose="02000506030000020004" pitchFamily="2" charset="0"/>
              </a:rPr>
              <a:t>LRUL:RURRLRURUR</a:t>
            </a:r>
          </a:p>
          <a:p>
            <a:pPr algn="ctr"/>
            <a:r>
              <a:rPr lang="en-US" sz="1600" b="1" dirty="0">
                <a:solidFill>
                  <a:schemeClr val="tx1"/>
                </a:solidFill>
                <a:effectLst>
                  <a:outerShdw blurRad="38100" dist="38100" dir="2700000" algn="tl">
                    <a:srgbClr val="000000">
                      <a:alpha val="43137"/>
                    </a:srgbClr>
                  </a:outerShdw>
                </a:effectLst>
                <a:latin typeface="Abel" panose="02000506030000020004" pitchFamily="2" charset="0"/>
              </a:rPr>
              <a:t>LRUL:RURRLRURUR</a:t>
            </a:r>
          </a:p>
          <a:p>
            <a:pPr algn="ctr"/>
            <a:r>
              <a:rPr lang="en-US" sz="1600" b="1" dirty="0">
                <a:solidFill>
                  <a:schemeClr val="tx1"/>
                </a:solidFill>
                <a:effectLst>
                  <a:outerShdw blurRad="38100" dist="38100" dir="2700000" algn="tl">
                    <a:srgbClr val="000000">
                      <a:alpha val="43137"/>
                    </a:srgbClr>
                  </a:outerShdw>
                </a:effectLst>
                <a:latin typeface="Abel" panose="02000506030000020004" pitchFamily="2" charset="0"/>
              </a:rPr>
              <a:t>LRUL:RURRLRURUR</a:t>
            </a:r>
          </a:p>
          <a:p>
            <a:pPr algn="ctr"/>
            <a:r>
              <a:rPr lang="en-US" sz="1600" b="1" dirty="0">
                <a:solidFill>
                  <a:schemeClr val="tx1"/>
                </a:solidFill>
                <a:effectLst>
                  <a:outerShdw blurRad="38100" dist="38100" dir="2700000" algn="tl">
                    <a:srgbClr val="000000">
                      <a:alpha val="43137"/>
                    </a:srgbClr>
                  </a:outerShdw>
                </a:effectLst>
                <a:latin typeface="Abel" panose="02000506030000020004" pitchFamily="2" charset="0"/>
              </a:rPr>
              <a:t>LRUL:RURRLRURUR</a:t>
            </a:r>
          </a:p>
          <a:p>
            <a:pPr algn="ctr"/>
            <a:r>
              <a:rPr lang="en-US" sz="1600" b="1" dirty="0">
                <a:solidFill>
                  <a:schemeClr val="tx1"/>
                </a:solidFill>
                <a:effectLst>
                  <a:outerShdw blurRad="38100" dist="38100" dir="2700000" algn="tl">
                    <a:srgbClr val="000000">
                      <a:alpha val="43137"/>
                    </a:srgbClr>
                  </a:outerShdw>
                </a:effectLst>
                <a:latin typeface="Abel" panose="02000506030000020004" pitchFamily="2" charset="0"/>
              </a:rPr>
              <a:t>LRUL:RURRLRURUR</a:t>
            </a:r>
          </a:p>
          <a:p>
            <a:pPr algn="ctr"/>
            <a:r>
              <a:rPr lang="en-US" sz="1600" b="1" dirty="0">
                <a:solidFill>
                  <a:schemeClr val="tx1"/>
                </a:solidFill>
                <a:effectLst>
                  <a:outerShdw blurRad="38100" dist="38100" dir="2700000" algn="tl">
                    <a:srgbClr val="000000">
                      <a:alpha val="43137"/>
                    </a:srgbClr>
                  </a:outerShdw>
                </a:effectLst>
                <a:latin typeface="Abel" panose="02000506030000020004" pitchFamily="2" charset="0"/>
              </a:rPr>
              <a:t>LRUL:RURRLRURUR</a:t>
            </a:r>
          </a:p>
          <a:p>
            <a:pPr algn="ctr"/>
            <a:r>
              <a:rPr lang="en-US" sz="1600" b="1" dirty="0">
                <a:solidFill>
                  <a:schemeClr val="tx1"/>
                </a:solidFill>
                <a:effectLst>
                  <a:outerShdw blurRad="38100" dist="38100" dir="2700000" algn="tl">
                    <a:srgbClr val="000000">
                      <a:alpha val="43137"/>
                    </a:srgbClr>
                  </a:outerShdw>
                </a:effectLst>
                <a:latin typeface="Abel" panose="02000506030000020004" pitchFamily="2" charset="0"/>
              </a:rPr>
              <a:t>LRUL:RURRLRURUR</a:t>
            </a:r>
          </a:p>
          <a:p>
            <a:pPr algn="ctr"/>
            <a:r>
              <a:rPr lang="en-US" sz="1600" b="1" dirty="0">
                <a:solidFill>
                  <a:schemeClr val="tx1"/>
                </a:solidFill>
                <a:effectLst>
                  <a:outerShdw blurRad="38100" dist="38100" dir="2700000" algn="tl">
                    <a:srgbClr val="000000">
                      <a:alpha val="43137"/>
                    </a:srgbClr>
                  </a:outerShdw>
                </a:effectLst>
                <a:latin typeface="Abel" panose="02000506030000020004" pitchFamily="2" charset="0"/>
              </a:rPr>
              <a:t>LRUL:RURRLRURUR</a:t>
            </a:r>
          </a:p>
          <a:p>
            <a:pPr algn="ctr"/>
            <a:r>
              <a:rPr lang="en-US" sz="1600" b="1" dirty="0">
                <a:solidFill>
                  <a:schemeClr val="tx1"/>
                </a:solidFill>
                <a:effectLst>
                  <a:outerShdw blurRad="38100" dist="38100" dir="2700000" algn="tl">
                    <a:srgbClr val="000000">
                      <a:alpha val="43137"/>
                    </a:srgbClr>
                  </a:outerShdw>
                </a:effectLst>
                <a:latin typeface="Abel" panose="02000506030000020004" pitchFamily="2" charset="0"/>
              </a:rPr>
              <a:t>LRUL:RURRLRURUR</a:t>
            </a:r>
          </a:p>
          <a:p>
            <a:pPr algn="ctr"/>
            <a:r>
              <a:rPr lang="en-US" sz="1600" b="1" dirty="0">
                <a:solidFill>
                  <a:schemeClr val="tx1"/>
                </a:solidFill>
                <a:effectLst>
                  <a:outerShdw blurRad="38100" dist="38100" dir="2700000" algn="tl">
                    <a:srgbClr val="000000">
                      <a:alpha val="43137"/>
                    </a:srgbClr>
                  </a:outerShdw>
                </a:effectLst>
                <a:latin typeface="Abel" panose="02000506030000020004" pitchFamily="2" charset="0"/>
              </a:rPr>
              <a:t>LRUL:RURRLRURUR</a:t>
            </a:r>
          </a:p>
          <a:p>
            <a:pPr algn="ctr"/>
            <a:r>
              <a:rPr lang="en-US" sz="1600" b="1" dirty="0">
                <a:solidFill>
                  <a:schemeClr val="tx1"/>
                </a:solidFill>
                <a:effectLst>
                  <a:outerShdw blurRad="38100" dist="38100" dir="2700000" algn="tl">
                    <a:srgbClr val="000000">
                      <a:alpha val="43137"/>
                    </a:srgbClr>
                  </a:outerShdw>
                </a:effectLst>
                <a:latin typeface="Abel" panose="02000506030000020004" pitchFamily="2" charset="0"/>
              </a:rPr>
              <a:t>LRUL:RURRLRURUR</a:t>
            </a:r>
          </a:p>
          <a:p>
            <a:pPr algn="ctr"/>
            <a:r>
              <a:rPr lang="en-US" sz="1600" b="1" dirty="0">
                <a:solidFill>
                  <a:schemeClr val="tx1"/>
                </a:solidFill>
                <a:effectLst>
                  <a:outerShdw blurRad="38100" dist="38100" dir="2700000" algn="tl">
                    <a:srgbClr val="000000">
                      <a:alpha val="43137"/>
                    </a:srgbClr>
                  </a:outerShdw>
                </a:effectLst>
                <a:latin typeface="Abel" panose="02000506030000020004" pitchFamily="2" charset="0"/>
              </a:rPr>
              <a:t>LRUL:RURRLRURUR</a:t>
            </a:r>
          </a:p>
          <a:p>
            <a:pPr algn="ctr"/>
            <a:r>
              <a:rPr lang="en-US" sz="1600" b="1" dirty="0">
                <a:solidFill>
                  <a:schemeClr val="tx1"/>
                </a:solidFill>
                <a:effectLst>
                  <a:outerShdw blurRad="38100" dist="38100" dir="2700000" algn="tl">
                    <a:srgbClr val="000000">
                      <a:alpha val="43137"/>
                    </a:srgbClr>
                  </a:outerShdw>
                </a:effectLst>
                <a:latin typeface="Abel" panose="02000506030000020004" pitchFamily="2" charset="0"/>
              </a:rPr>
              <a:t>LRUL:RURRLRURUR</a:t>
            </a:r>
          </a:p>
          <a:p>
            <a:pPr algn="ctr"/>
            <a:r>
              <a:rPr lang="en-US" sz="1600" b="1" dirty="0">
                <a:solidFill>
                  <a:schemeClr val="tx1"/>
                </a:solidFill>
                <a:effectLst>
                  <a:outerShdw blurRad="38100" dist="38100" dir="2700000" algn="tl">
                    <a:srgbClr val="000000">
                      <a:alpha val="43137"/>
                    </a:srgbClr>
                  </a:outerShdw>
                </a:effectLst>
                <a:latin typeface="Abel" panose="02000506030000020004" pitchFamily="2" charset="0"/>
              </a:rPr>
              <a:t>LRUL:RURRLRURUR</a:t>
            </a:r>
          </a:p>
          <a:p>
            <a:pPr algn="ctr"/>
            <a:r>
              <a:rPr lang="en-US" sz="1600" b="1" dirty="0">
                <a:solidFill>
                  <a:schemeClr val="tx1"/>
                </a:solidFill>
                <a:effectLst>
                  <a:outerShdw blurRad="38100" dist="38100" dir="2700000" algn="tl">
                    <a:srgbClr val="000000">
                      <a:alpha val="43137"/>
                    </a:srgbClr>
                  </a:outerShdw>
                </a:effectLst>
                <a:latin typeface="Abel" panose="02000506030000020004" pitchFamily="2" charset="0"/>
              </a:rPr>
              <a:t>LRUL:RURRLRURUR</a:t>
            </a:r>
          </a:p>
          <a:p>
            <a:pPr algn="ctr"/>
            <a:r>
              <a:rPr lang="en-US" sz="1600" b="1" dirty="0">
                <a:solidFill>
                  <a:schemeClr val="tx1"/>
                </a:solidFill>
                <a:effectLst>
                  <a:outerShdw blurRad="38100" dist="38100" dir="2700000" algn="tl">
                    <a:srgbClr val="000000">
                      <a:alpha val="43137"/>
                    </a:srgbClr>
                  </a:outerShdw>
                </a:effectLst>
                <a:latin typeface="Abel" panose="02000506030000020004" pitchFamily="2" charset="0"/>
              </a:rPr>
              <a:t>LRUL:RURRLRURUR</a:t>
            </a:r>
          </a:p>
          <a:p>
            <a:pPr algn="ctr"/>
            <a:r>
              <a:rPr lang="en-US" sz="1600" b="1" dirty="0">
                <a:solidFill>
                  <a:schemeClr val="tx1"/>
                </a:solidFill>
                <a:effectLst>
                  <a:outerShdw blurRad="38100" dist="38100" dir="2700000" algn="tl">
                    <a:srgbClr val="000000">
                      <a:alpha val="43137"/>
                    </a:srgbClr>
                  </a:outerShdw>
                </a:effectLst>
                <a:latin typeface="Abel" panose="02000506030000020004" pitchFamily="2" charset="0"/>
              </a:rPr>
              <a:t>LRUL:RURRLRURUR</a:t>
            </a:r>
          </a:p>
          <a:p>
            <a:pPr algn="ctr"/>
            <a:r>
              <a:rPr lang="en-US" sz="1600" b="1" dirty="0">
                <a:solidFill>
                  <a:schemeClr val="tx1"/>
                </a:solidFill>
                <a:effectLst>
                  <a:outerShdw blurRad="38100" dist="38100" dir="2700000" algn="tl">
                    <a:srgbClr val="000000">
                      <a:alpha val="43137"/>
                    </a:srgbClr>
                  </a:outerShdw>
                </a:effectLst>
                <a:latin typeface="Abel" panose="02000506030000020004" pitchFamily="2" charset="0"/>
              </a:rPr>
              <a:t>LRUL:RURRLRURUR</a:t>
            </a:r>
          </a:p>
          <a:p>
            <a:pPr algn="ctr"/>
            <a:r>
              <a:rPr lang="en-US" sz="1600" b="1" dirty="0">
                <a:solidFill>
                  <a:schemeClr val="tx1"/>
                </a:solidFill>
                <a:effectLst>
                  <a:outerShdw blurRad="38100" dist="38100" dir="2700000" algn="tl">
                    <a:srgbClr val="000000">
                      <a:alpha val="43137"/>
                    </a:srgbClr>
                  </a:outerShdw>
                </a:effectLst>
                <a:latin typeface="Abel" panose="02000506030000020004" pitchFamily="2" charset="0"/>
              </a:rPr>
              <a:t>LRUL:RURRLRURUR</a:t>
            </a:r>
          </a:p>
          <a:p>
            <a:pPr algn="ctr"/>
            <a:r>
              <a:rPr lang="en-US" sz="1600" b="1" dirty="0">
                <a:solidFill>
                  <a:schemeClr val="tx1"/>
                </a:solidFill>
                <a:effectLst>
                  <a:outerShdw blurRad="38100" dist="38100" dir="2700000" algn="tl">
                    <a:srgbClr val="000000">
                      <a:alpha val="43137"/>
                    </a:srgbClr>
                  </a:outerShdw>
                </a:effectLst>
                <a:latin typeface="Abel" panose="02000506030000020004" pitchFamily="2" charset="0"/>
              </a:rPr>
              <a:t>LRUL:RURRLRURUR</a:t>
            </a:r>
          </a:p>
          <a:p>
            <a:pPr algn="ctr"/>
            <a:r>
              <a:rPr lang="en-US" sz="1600" b="1" dirty="0">
                <a:solidFill>
                  <a:schemeClr val="tx1"/>
                </a:solidFill>
                <a:effectLst>
                  <a:outerShdw blurRad="38100" dist="38100" dir="2700000" algn="tl">
                    <a:srgbClr val="000000">
                      <a:alpha val="43137"/>
                    </a:srgbClr>
                  </a:outerShdw>
                </a:effectLst>
                <a:latin typeface="Abel" panose="02000506030000020004" pitchFamily="2" charset="0"/>
              </a:rPr>
              <a:t>LRUL:RURRLRURUR</a:t>
            </a:r>
          </a:p>
          <a:p>
            <a:pPr algn="ctr"/>
            <a:r>
              <a:rPr lang="en-US" sz="1600" b="1" dirty="0">
                <a:solidFill>
                  <a:schemeClr val="tx1"/>
                </a:solidFill>
                <a:effectLst>
                  <a:outerShdw blurRad="38100" dist="38100" dir="2700000" algn="tl">
                    <a:srgbClr val="000000">
                      <a:alpha val="43137"/>
                    </a:srgbClr>
                  </a:outerShdw>
                </a:effectLst>
                <a:latin typeface="Abel" panose="02000506030000020004" pitchFamily="2" charset="0"/>
              </a:rPr>
              <a:t>LRUL:RURRLRURUR</a:t>
            </a:r>
          </a:p>
          <a:p>
            <a:pPr algn="ctr"/>
            <a:endParaRPr lang="en-US" sz="1600" b="1" dirty="0">
              <a:solidFill>
                <a:schemeClr val="tx1"/>
              </a:solidFill>
              <a:effectLst>
                <a:outerShdw blurRad="38100" dist="38100" dir="2700000" algn="tl">
                  <a:srgbClr val="000000">
                    <a:alpha val="43137"/>
                  </a:srgbClr>
                </a:outerShdw>
              </a:effectLst>
              <a:latin typeface="Abel" panose="02000506030000020004" pitchFamily="2" charset="0"/>
            </a:endParaRPr>
          </a:p>
          <a:p>
            <a:pPr algn="ctr"/>
            <a:endParaRPr lang="en-US" sz="1600" b="1" u="sng" dirty="0">
              <a:solidFill>
                <a:schemeClr val="tx1"/>
              </a:solidFill>
              <a:effectLst>
                <a:outerShdw blurRad="38100" dist="38100" dir="2700000" algn="tl">
                  <a:srgbClr val="000000">
                    <a:alpha val="43137"/>
                  </a:srgbClr>
                </a:outerShdw>
              </a:effectLst>
              <a:latin typeface="Abel" panose="02000506030000020004" pitchFamily="2" charset="0"/>
            </a:endParaRPr>
          </a:p>
        </p:txBody>
      </p:sp>
      <p:sp>
        <p:nvSpPr>
          <p:cNvPr id="3" name="Rectangle: Rounded Corners 2">
            <a:extLst>
              <a:ext uri="{FF2B5EF4-FFF2-40B4-BE49-F238E27FC236}">
                <a16:creationId xmlns:a16="http://schemas.microsoft.com/office/drawing/2014/main" id="{843319E1-A737-DD49-FD05-08EBA6968755}"/>
              </a:ext>
            </a:extLst>
          </p:cNvPr>
          <p:cNvSpPr/>
          <p:nvPr/>
        </p:nvSpPr>
        <p:spPr>
          <a:xfrm>
            <a:off x="4010099" y="4585145"/>
            <a:ext cx="1123800" cy="3996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effectLst>
                  <a:outerShdw blurRad="38100" dist="38100" dir="2700000" algn="tl">
                    <a:srgbClr val="000000">
                      <a:alpha val="43137"/>
                    </a:srgbClr>
                  </a:outerShdw>
                </a:effectLst>
                <a:latin typeface="Abel" panose="02000506030000020004" pitchFamily="2" charset="0"/>
                <a:hlinkClick r:id="rId6" action="ppaction://hlinksldjump">
                  <a:extLst>
                    <a:ext uri="{A12FA001-AC4F-418D-AE19-62706E023703}">
                      <ahyp:hlinkClr xmlns:ahyp="http://schemas.microsoft.com/office/drawing/2018/hyperlinkcolor" val="tx"/>
                    </a:ext>
                  </a:extLst>
                </a:hlinkClick>
              </a:rPr>
              <a:t>Back</a:t>
            </a:r>
            <a:endParaRPr lang="en-US" sz="1800" b="1" dirty="0">
              <a:solidFill>
                <a:schemeClr val="tx1"/>
              </a:solidFill>
              <a:effectLst>
                <a:outerShdw blurRad="38100" dist="38100" dir="2700000" algn="tl">
                  <a:srgbClr val="000000">
                    <a:alpha val="43137"/>
                  </a:srgbClr>
                </a:outerShdw>
              </a:effectLst>
              <a:latin typeface="Abel" panose="02000506030000020004" pitchFamily="2" charset="0"/>
            </a:endParaRPr>
          </a:p>
        </p:txBody>
      </p:sp>
    </p:spTree>
    <p:extLst>
      <p:ext uri="{BB962C8B-B14F-4D97-AF65-F5344CB8AC3E}">
        <p14:creationId xmlns:p14="http://schemas.microsoft.com/office/powerpoint/2010/main" val="24499750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45050" y="619129"/>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182057" y="689809"/>
            <a:ext cx="1547025" cy="24619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dk1"/>
                </a:solidFill>
                <a:latin typeface="Abel" panose="02000506030000020004" pitchFamily="2" charset="0"/>
                <a:ea typeface="Abel"/>
                <a:cs typeface="Abel"/>
                <a:sym typeface="Abel"/>
              </a:rPr>
              <a:t>Additional Points</a:t>
            </a:r>
            <a:endParaRPr lang="en-US" sz="1800" b="1" dirty="0">
              <a:solidFill>
                <a:schemeClr val="tx1"/>
              </a:solidFill>
              <a:latin typeface="Abel" panose="02000506030000020004" pitchFamily="2" charset="0"/>
            </a:endParaRPr>
          </a:p>
        </p:txBody>
      </p:sp>
      <p:sp>
        <p:nvSpPr>
          <p:cNvPr id="42" name="Google Shape;408;p28">
            <a:extLst>
              <a:ext uri="{FF2B5EF4-FFF2-40B4-BE49-F238E27FC236}">
                <a16:creationId xmlns:a16="http://schemas.microsoft.com/office/drawing/2014/main" id="{09CA2FA2-E692-2795-A66D-6D3EE2F8F29A}"/>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TextBox 42">
            <a:extLst>
              <a:ext uri="{FF2B5EF4-FFF2-40B4-BE49-F238E27FC236}">
                <a16:creationId xmlns:a16="http://schemas.microsoft.com/office/drawing/2014/main" id="{21B0D9E7-A91E-E801-F5CB-2F3FD4447804}"/>
              </a:ext>
            </a:extLst>
          </p:cNvPr>
          <p:cNvSpPr txBox="1"/>
          <p:nvPr/>
        </p:nvSpPr>
        <p:spPr>
          <a:xfrm>
            <a:off x="590253" y="1192804"/>
            <a:ext cx="7946368" cy="1054953"/>
          </a:xfrm>
          <a:prstGeom prst="roundRect">
            <a:avLst>
              <a:gd name="adj" fmla="val 7604"/>
            </a:avLst>
          </a:prstGeom>
          <a:noFill/>
          <a:ln w="38100">
            <a:noFill/>
          </a:ln>
        </p:spPr>
        <p:txBody>
          <a:bodyPr wrap="square" rtlCol="0">
            <a:spAutoFit/>
          </a:bodyPr>
          <a:lstStyle/>
          <a:p>
            <a:pPr algn="ctr"/>
            <a:r>
              <a:rPr lang="en-US" sz="2000" b="1" dirty="0">
                <a:latin typeface="Abel" panose="02000506030000020004" pitchFamily="2" charset="0"/>
              </a:rPr>
              <a:t>Welcome to the realm of FreeBSD! </a:t>
            </a:r>
          </a:p>
          <a:p>
            <a:pPr algn="ctr"/>
            <a:r>
              <a:rPr lang="en-US" sz="2000" b="1" dirty="0">
                <a:latin typeface="Abel" panose="02000506030000020004" pitchFamily="2" charset="0"/>
              </a:rPr>
              <a:t>In this section, we offer a detailed look at what FreeBSD is, its beginnings, objectives, practical applications, and the community supporting it.</a:t>
            </a:r>
          </a:p>
        </p:txBody>
      </p:sp>
      <p:pic>
        <p:nvPicPr>
          <p:cNvPr id="44" name="Picture 43">
            <a:extLst>
              <a:ext uri="{FF2B5EF4-FFF2-40B4-BE49-F238E27FC236}">
                <a16:creationId xmlns:a16="http://schemas.microsoft.com/office/drawing/2014/main" id="{3843CF31-C6AE-6E77-D461-FEDB78EA7B98}"/>
              </a:ext>
            </a:extLst>
          </p:cNvPr>
          <p:cNvPicPr>
            <a:picLocks noChangeAspect="1"/>
          </p:cNvPicPr>
          <p:nvPr/>
        </p:nvPicPr>
        <p:blipFill>
          <a:blip r:embed="rId3"/>
          <a:stretch>
            <a:fillRect/>
          </a:stretch>
        </p:blipFill>
        <p:spPr>
          <a:xfrm>
            <a:off x="3650593" y="2369539"/>
            <a:ext cx="1842814" cy="19022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15" name="Google Shape;224;p27">
            <a:extLst>
              <a:ext uri="{FF2B5EF4-FFF2-40B4-BE49-F238E27FC236}">
                <a16:creationId xmlns:a16="http://schemas.microsoft.com/office/drawing/2014/main" id="{A3F7A5B8-0318-AC77-672C-B005DF5DD53F}"/>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225;p27">
            <a:extLst>
              <a:ext uri="{FF2B5EF4-FFF2-40B4-BE49-F238E27FC236}">
                <a16:creationId xmlns:a16="http://schemas.microsoft.com/office/drawing/2014/main" id="{A8332447-31FD-118E-9D10-999770E2C064}"/>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226;p27">
            <a:extLst>
              <a:ext uri="{FF2B5EF4-FFF2-40B4-BE49-F238E27FC236}">
                <a16:creationId xmlns:a16="http://schemas.microsoft.com/office/drawing/2014/main" id="{C16FF747-9545-87C8-7962-F711ECE8AAE3}"/>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227;p27">
            <a:extLst>
              <a:ext uri="{FF2B5EF4-FFF2-40B4-BE49-F238E27FC236}">
                <a16:creationId xmlns:a16="http://schemas.microsoft.com/office/drawing/2014/main" id="{D23F36DB-0344-7BC2-ACFE-5812258A35EF}"/>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228;p27">
            <a:extLst>
              <a:ext uri="{FF2B5EF4-FFF2-40B4-BE49-F238E27FC236}">
                <a16:creationId xmlns:a16="http://schemas.microsoft.com/office/drawing/2014/main" id="{EC140CB1-4ADE-4170-CB1A-2396F6D9E5D3}"/>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229;p27">
            <a:extLst>
              <a:ext uri="{FF2B5EF4-FFF2-40B4-BE49-F238E27FC236}">
                <a16:creationId xmlns:a16="http://schemas.microsoft.com/office/drawing/2014/main" id="{52510EAB-5966-3240-E3C2-95399CA9808C}"/>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230;p27">
            <a:extLst>
              <a:ext uri="{FF2B5EF4-FFF2-40B4-BE49-F238E27FC236}">
                <a16:creationId xmlns:a16="http://schemas.microsoft.com/office/drawing/2014/main" id="{37D00473-67B1-5C67-1B5D-C82FBAD4F515}"/>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231;p27">
            <a:extLst>
              <a:ext uri="{FF2B5EF4-FFF2-40B4-BE49-F238E27FC236}">
                <a16:creationId xmlns:a16="http://schemas.microsoft.com/office/drawing/2014/main" id="{3ADC372F-9C89-E3D2-61AE-2F80B50F3B90}"/>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242;p27">
            <a:extLst>
              <a:ext uri="{FF2B5EF4-FFF2-40B4-BE49-F238E27FC236}">
                <a16:creationId xmlns:a16="http://schemas.microsoft.com/office/drawing/2014/main" id="{A32E1515-486E-6D43-5B6F-2CC7AF4A7FED}"/>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424" name="Google Shape;243;p27">
            <a:extLst>
              <a:ext uri="{FF2B5EF4-FFF2-40B4-BE49-F238E27FC236}">
                <a16:creationId xmlns:a16="http://schemas.microsoft.com/office/drawing/2014/main" id="{8F03EB53-24A8-55DC-91B3-D5B272A91380}"/>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425" name="Google Shape;244;p27">
            <a:extLst>
              <a:ext uri="{FF2B5EF4-FFF2-40B4-BE49-F238E27FC236}">
                <a16:creationId xmlns:a16="http://schemas.microsoft.com/office/drawing/2014/main" id="{023D1F3D-ECFF-AF62-5D37-9488C8BA1032}"/>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426" name="Google Shape;247;p27">
            <a:extLst>
              <a:ext uri="{FF2B5EF4-FFF2-40B4-BE49-F238E27FC236}">
                <a16:creationId xmlns:a16="http://schemas.microsoft.com/office/drawing/2014/main" id="{38299151-C019-7E34-2336-222BAC5E30C3}"/>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248;p27">
            <a:extLst>
              <a:ext uri="{FF2B5EF4-FFF2-40B4-BE49-F238E27FC236}">
                <a16:creationId xmlns:a16="http://schemas.microsoft.com/office/drawing/2014/main" id="{B0ECE74D-F321-5332-4904-1B6CD6B5E912}"/>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428" name="Google Shape;250;p27">
            <a:extLst>
              <a:ext uri="{FF2B5EF4-FFF2-40B4-BE49-F238E27FC236}">
                <a16:creationId xmlns:a16="http://schemas.microsoft.com/office/drawing/2014/main" id="{EAF4A68F-4489-729D-A8DC-A24F8CF12B6E}"/>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429" name="Graphic 428" descr="Back with solid fill">
            <a:hlinkClick r:id="rId4" action="ppaction://hlinksldjump"/>
            <a:extLst>
              <a:ext uri="{FF2B5EF4-FFF2-40B4-BE49-F238E27FC236}">
                <a16:creationId xmlns:a16="http://schemas.microsoft.com/office/drawing/2014/main" id="{63051A8F-E9DF-E55D-F6DE-26292A67DC4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1745" y="-23796"/>
            <a:ext cx="393405" cy="393405"/>
          </a:xfrm>
          <a:prstGeom prst="rect">
            <a:avLst/>
          </a:prstGeom>
        </p:spPr>
      </p:pic>
      <p:sp>
        <p:nvSpPr>
          <p:cNvPr id="430" name="Google Shape;224;p27">
            <a:extLst>
              <a:ext uri="{FF2B5EF4-FFF2-40B4-BE49-F238E27FC236}">
                <a16:creationId xmlns:a16="http://schemas.microsoft.com/office/drawing/2014/main" id="{72A2FACD-9E75-837A-847C-68808B3C6664}"/>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226;p27">
            <a:extLst>
              <a:ext uri="{FF2B5EF4-FFF2-40B4-BE49-F238E27FC236}">
                <a16:creationId xmlns:a16="http://schemas.microsoft.com/office/drawing/2014/main" id="{22BA4E01-DACF-86A6-42DD-FF707A944D0C}"/>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227;p27">
            <a:extLst>
              <a:ext uri="{FF2B5EF4-FFF2-40B4-BE49-F238E27FC236}">
                <a16:creationId xmlns:a16="http://schemas.microsoft.com/office/drawing/2014/main" id="{F59CD6A4-7406-23BE-FFBF-3C4204709AAC}"/>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228;p27">
            <a:extLst>
              <a:ext uri="{FF2B5EF4-FFF2-40B4-BE49-F238E27FC236}">
                <a16:creationId xmlns:a16="http://schemas.microsoft.com/office/drawing/2014/main" id="{BF02031E-248C-817C-6FC8-814CC67B14F8}"/>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229;p27">
            <a:extLst>
              <a:ext uri="{FF2B5EF4-FFF2-40B4-BE49-F238E27FC236}">
                <a16:creationId xmlns:a16="http://schemas.microsoft.com/office/drawing/2014/main" id="{9069BD50-5A3B-6BB8-22F5-91FA666DCA63}"/>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230;p27">
            <a:extLst>
              <a:ext uri="{FF2B5EF4-FFF2-40B4-BE49-F238E27FC236}">
                <a16:creationId xmlns:a16="http://schemas.microsoft.com/office/drawing/2014/main" id="{3569FA04-017C-79CA-96F4-9C2E508BA3F8}"/>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231;p27">
            <a:extLst>
              <a:ext uri="{FF2B5EF4-FFF2-40B4-BE49-F238E27FC236}">
                <a16:creationId xmlns:a16="http://schemas.microsoft.com/office/drawing/2014/main" id="{6FD04867-32D7-16AA-60FF-E05F8B4E18E4}"/>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242;p27">
            <a:extLst>
              <a:ext uri="{FF2B5EF4-FFF2-40B4-BE49-F238E27FC236}">
                <a16:creationId xmlns:a16="http://schemas.microsoft.com/office/drawing/2014/main" id="{8103D737-8266-208A-D5CA-13664BE2B732}"/>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438" name="Google Shape;243;p27">
            <a:extLst>
              <a:ext uri="{FF2B5EF4-FFF2-40B4-BE49-F238E27FC236}">
                <a16:creationId xmlns:a16="http://schemas.microsoft.com/office/drawing/2014/main" id="{F42DDE66-8229-5045-5DA1-674F724C28DA}"/>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439" name="Google Shape;244;p27">
            <a:extLst>
              <a:ext uri="{FF2B5EF4-FFF2-40B4-BE49-F238E27FC236}">
                <a16:creationId xmlns:a16="http://schemas.microsoft.com/office/drawing/2014/main" id="{8784438B-48A7-85FF-8536-7AFFF6EF63CD}"/>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440" name="Google Shape;247;p27">
            <a:extLst>
              <a:ext uri="{FF2B5EF4-FFF2-40B4-BE49-F238E27FC236}">
                <a16:creationId xmlns:a16="http://schemas.microsoft.com/office/drawing/2014/main" id="{39C127FE-D45A-C988-9F63-9052CF9AAFC3}"/>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248;p27">
            <a:extLst>
              <a:ext uri="{FF2B5EF4-FFF2-40B4-BE49-F238E27FC236}">
                <a16:creationId xmlns:a16="http://schemas.microsoft.com/office/drawing/2014/main" id="{8CC47824-7F3F-D280-A4AC-CA42AD5B602E}"/>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442" name="Google Shape;250;p27">
            <a:extLst>
              <a:ext uri="{FF2B5EF4-FFF2-40B4-BE49-F238E27FC236}">
                <a16:creationId xmlns:a16="http://schemas.microsoft.com/office/drawing/2014/main" id="{F5FCE73A-067A-1DB0-57E8-D5CA65FB9256}"/>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443" name="Google Shape;250;p27">
            <a:extLst>
              <a:ext uri="{FF2B5EF4-FFF2-40B4-BE49-F238E27FC236}">
                <a16:creationId xmlns:a16="http://schemas.microsoft.com/office/drawing/2014/main" id="{DFAADCFE-72D2-654B-CA66-7C7723F8449C}"/>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444" name="Google Shape;225;p27">
            <a:extLst>
              <a:ext uri="{FF2B5EF4-FFF2-40B4-BE49-F238E27FC236}">
                <a16:creationId xmlns:a16="http://schemas.microsoft.com/office/drawing/2014/main" id="{09C941EA-FE3E-420F-3F1B-AD9E402EA2D8}"/>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5" name="Google Shape;247;p27">
            <a:extLst>
              <a:ext uri="{FF2B5EF4-FFF2-40B4-BE49-F238E27FC236}">
                <a16:creationId xmlns:a16="http://schemas.microsoft.com/office/drawing/2014/main" id="{DD1A8A50-5714-8C2F-D990-D62FDAFBEACA}"/>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446" name="Graphic 410" descr="Back with solid fill">
            <a:hlinkClick r:id="rId4" action="ppaction://hlinksldjump"/>
            <a:extLst>
              <a:ext uri="{FF2B5EF4-FFF2-40B4-BE49-F238E27FC236}">
                <a16:creationId xmlns:a16="http://schemas.microsoft.com/office/drawing/2014/main" id="{2201ED96-C3B1-87D7-C121-5AF735BF0E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0113" y="-10583"/>
            <a:ext cx="393405" cy="393405"/>
          </a:xfrm>
          <a:prstGeom prst="rect">
            <a:avLst/>
          </a:prstGeom>
        </p:spPr>
      </p:pic>
    </p:spTree>
    <p:extLst>
      <p:ext uri="{BB962C8B-B14F-4D97-AF65-F5344CB8AC3E}">
        <p14:creationId xmlns:p14="http://schemas.microsoft.com/office/powerpoint/2010/main" val="22633463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45050" y="619129"/>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206794" y="687818"/>
            <a:ext cx="1547025" cy="24619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dk1"/>
                </a:solidFill>
                <a:latin typeface="Abel" panose="02000506030000020004" pitchFamily="2" charset="0"/>
                <a:ea typeface="Abel"/>
                <a:cs typeface="Abel"/>
                <a:sym typeface="Abel"/>
              </a:rPr>
              <a:t>FAQ</a:t>
            </a:r>
            <a:endParaRPr lang="en-US" sz="1800" b="1" dirty="0">
              <a:solidFill>
                <a:schemeClr val="tx1"/>
              </a:solidFill>
              <a:latin typeface="Abel" panose="02000506030000020004" pitchFamily="2" charset="0"/>
            </a:endParaRPr>
          </a:p>
        </p:txBody>
      </p:sp>
      <p:sp>
        <p:nvSpPr>
          <p:cNvPr id="42" name="Google Shape;408;p28">
            <a:extLst>
              <a:ext uri="{FF2B5EF4-FFF2-40B4-BE49-F238E27FC236}">
                <a16:creationId xmlns:a16="http://schemas.microsoft.com/office/drawing/2014/main" id="{32A8981C-C23E-2693-DB1F-E2B2539D32FE}"/>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TextBox 42">
            <a:extLst>
              <a:ext uri="{FF2B5EF4-FFF2-40B4-BE49-F238E27FC236}">
                <a16:creationId xmlns:a16="http://schemas.microsoft.com/office/drawing/2014/main" id="{1FF55E32-14FC-DAAC-F36E-B49A726B9A59}"/>
              </a:ext>
            </a:extLst>
          </p:cNvPr>
          <p:cNvSpPr txBox="1"/>
          <p:nvPr/>
        </p:nvSpPr>
        <p:spPr>
          <a:xfrm>
            <a:off x="590253" y="1192804"/>
            <a:ext cx="7946368" cy="1054953"/>
          </a:xfrm>
          <a:prstGeom prst="roundRect">
            <a:avLst>
              <a:gd name="adj" fmla="val 7604"/>
            </a:avLst>
          </a:prstGeom>
          <a:noFill/>
          <a:ln w="38100">
            <a:noFill/>
          </a:ln>
        </p:spPr>
        <p:txBody>
          <a:bodyPr wrap="square" rtlCol="0">
            <a:spAutoFit/>
          </a:bodyPr>
          <a:lstStyle/>
          <a:p>
            <a:pPr algn="ctr"/>
            <a:r>
              <a:rPr lang="en-US" sz="2000" b="1" dirty="0">
                <a:latin typeface="Abel" panose="02000506030000020004" pitchFamily="2" charset="0"/>
              </a:rPr>
              <a:t>Welcome to the realm of FreeBSD! </a:t>
            </a:r>
          </a:p>
          <a:p>
            <a:pPr algn="ctr"/>
            <a:r>
              <a:rPr lang="en-US" sz="2000" b="1" dirty="0">
                <a:latin typeface="Abel" panose="02000506030000020004" pitchFamily="2" charset="0"/>
              </a:rPr>
              <a:t>In this section, we offer a detailed look at what FreeBSD is, its beginnings, objectives, practical applications, and the community supporting it.</a:t>
            </a:r>
          </a:p>
        </p:txBody>
      </p:sp>
      <p:pic>
        <p:nvPicPr>
          <p:cNvPr id="44" name="Picture 43">
            <a:extLst>
              <a:ext uri="{FF2B5EF4-FFF2-40B4-BE49-F238E27FC236}">
                <a16:creationId xmlns:a16="http://schemas.microsoft.com/office/drawing/2014/main" id="{2B4A76C0-8F4D-603C-7F36-AAC44D06F9FC}"/>
              </a:ext>
            </a:extLst>
          </p:cNvPr>
          <p:cNvPicPr>
            <a:picLocks noChangeAspect="1"/>
          </p:cNvPicPr>
          <p:nvPr/>
        </p:nvPicPr>
        <p:blipFill>
          <a:blip r:embed="rId3"/>
          <a:stretch>
            <a:fillRect/>
          </a:stretch>
        </p:blipFill>
        <p:spPr>
          <a:xfrm>
            <a:off x="3650593" y="2369539"/>
            <a:ext cx="1842814" cy="19022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3" name="Google Shape;224;p27">
            <a:extLst>
              <a:ext uri="{FF2B5EF4-FFF2-40B4-BE49-F238E27FC236}">
                <a16:creationId xmlns:a16="http://schemas.microsoft.com/office/drawing/2014/main" id="{8222243A-566C-9922-F4DE-9573F09F3D32}"/>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5;p27">
            <a:extLst>
              <a:ext uri="{FF2B5EF4-FFF2-40B4-BE49-F238E27FC236}">
                <a16:creationId xmlns:a16="http://schemas.microsoft.com/office/drawing/2014/main" id="{25F3C7D7-BA74-94E6-8CB4-CA340459801D}"/>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6;p27">
            <a:extLst>
              <a:ext uri="{FF2B5EF4-FFF2-40B4-BE49-F238E27FC236}">
                <a16:creationId xmlns:a16="http://schemas.microsoft.com/office/drawing/2014/main" id="{1CCA6D29-CF25-C7A5-8435-71B46623EB59}"/>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7;p27">
            <a:extLst>
              <a:ext uri="{FF2B5EF4-FFF2-40B4-BE49-F238E27FC236}">
                <a16:creationId xmlns:a16="http://schemas.microsoft.com/office/drawing/2014/main" id="{E22DC4E5-0C64-A519-5B76-346D5D4A2B32}"/>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8;p27">
            <a:extLst>
              <a:ext uri="{FF2B5EF4-FFF2-40B4-BE49-F238E27FC236}">
                <a16:creationId xmlns:a16="http://schemas.microsoft.com/office/drawing/2014/main" id="{02458556-DF59-E42D-FEBE-EAFB6089F97D}"/>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9;p27">
            <a:extLst>
              <a:ext uri="{FF2B5EF4-FFF2-40B4-BE49-F238E27FC236}">
                <a16:creationId xmlns:a16="http://schemas.microsoft.com/office/drawing/2014/main" id="{BBC7835D-69BC-78CA-A034-639736F4F04F}"/>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0;p27">
            <a:extLst>
              <a:ext uri="{FF2B5EF4-FFF2-40B4-BE49-F238E27FC236}">
                <a16:creationId xmlns:a16="http://schemas.microsoft.com/office/drawing/2014/main" id="{0A11C0EB-D07A-BD5B-C099-8BDE7360BAF0}"/>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1;p27">
            <a:extLst>
              <a:ext uri="{FF2B5EF4-FFF2-40B4-BE49-F238E27FC236}">
                <a16:creationId xmlns:a16="http://schemas.microsoft.com/office/drawing/2014/main" id="{4D6F2C85-2C12-F38F-E2E7-3E12A28D9CF6}"/>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2;p27">
            <a:extLst>
              <a:ext uri="{FF2B5EF4-FFF2-40B4-BE49-F238E27FC236}">
                <a16:creationId xmlns:a16="http://schemas.microsoft.com/office/drawing/2014/main" id="{FEAFDEEF-C899-7DB0-380D-6C15987661D6}"/>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2" name="Google Shape;243;p27">
            <a:extLst>
              <a:ext uri="{FF2B5EF4-FFF2-40B4-BE49-F238E27FC236}">
                <a16:creationId xmlns:a16="http://schemas.microsoft.com/office/drawing/2014/main" id="{55D4FEE7-BAB0-A9CE-935E-E55734351227}"/>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23" name="Google Shape;244;p27">
            <a:extLst>
              <a:ext uri="{FF2B5EF4-FFF2-40B4-BE49-F238E27FC236}">
                <a16:creationId xmlns:a16="http://schemas.microsoft.com/office/drawing/2014/main" id="{66560DEB-84DF-8B81-370F-FCBE4C18F504}"/>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24" name="Google Shape;247;p27">
            <a:extLst>
              <a:ext uri="{FF2B5EF4-FFF2-40B4-BE49-F238E27FC236}">
                <a16:creationId xmlns:a16="http://schemas.microsoft.com/office/drawing/2014/main" id="{FCC528B1-FD73-5CE3-5EC0-09556DB1DD42}"/>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8;p27">
            <a:extLst>
              <a:ext uri="{FF2B5EF4-FFF2-40B4-BE49-F238E27FC236}">
                <a16:creationId xmlns:a16="http://schemas.microsoft.com/office/drawing/2014/main" id="{3676CFE8-E013-074E-F0D9-5EFA856625C9}"/>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26" name="Google Shape;250;p27">
            <a:extLst>
              <a:ext uri="{FF2B5EF4-FFF2-40B4-BE49-F238E27FC236}">
                <a16:creationId xmlns:a16="http://schemas.microsoft.com/office/drawing/2014/main" id="{090B3CFE-B6F6-8A08-FDAA-72ED9EE2091E}"/>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27" name="Graphic 26" descr="Back with solid fill">
            <a:hlinkClick r:id="rId4" action="ppaction://hlinksldjump"/>
            <a:extLst>
              <a:ext uri="{FF2B5EF4-FFF2-40B4-BE49-F238E27FC236}">
                <a16:creationId xmlns:a16="http://schemas.microsoft.com/office/drawing/2014/main" id="{0799CA6C-05AD-35A3-6D90-301670A9CE5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1745" y="-23796"/>
            <a:ext cx="393405" cy="393405"/>
          </a:xfrm>
          <a:prstGeom prst="rect">
            <a:avLst/>
          </a:prstGeom>
        </p:spPr>
      </p:pic>
      <p:sp>
        <p:nvSpPr>
          <p:cNvPr id="28" name="Google Shape;224;p27">
            <a:extLst>
              <a:ext uri="{FF2B5EF4-FFF2-40B4-BE49-F238E27FC236}">
                <a16:creationId xmlns:a16="http://schemas.microsoft.com/office/drawing/2014/main" id="{2CA981F4-FCD5-4022-DB6B-8D741C0840CE}"/>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6;p27">
            <a:extLst>
              <a:ext uri="{FF2B5EF4-FFF2-40B4-BE49-F238E27FC236}">
                <a16:creationId xmlns:a16="http://schemas.microsoft.com/office/drawing/2014/main" id="{661C7B03-6C48-D3A1-4EF6-500E7E453785}"/>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7;p27">
            <a:extLst>
              <a:ext uri="{FF2B5EF4-FFF2-40B4-BE49-F238E27FC236}">
                <a16:creationId xmlns:a16="http://schemas.microsoft.com/office/drawing/2014/main" id="{F70DC749-1C36-06EC-1DD4-6DCE2D7E7B8B}"/>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8;p27">
            <a:extLst>
              <a:ext uri="{FF2B5EF4-FFF2-40B4-BE49-F238E27FC236}">
                <a16:creationId xmlns:a16="http://schemas.microsoft.com/office/drawing/2014/main" id="{3FE30B0E-9F6A-7090-8CCF-32AF5F63B08C}"/>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9;p27">
            <a:extLst>
              <a:ext uri="{FF2B5EF4-FFF2-40B4-BE49-F238E27FC236}">
                <a16:creationId xmlns:a16="http://schemas.microsoft.com/office/drawing/2014/main" id="{FA9A25DE-596E-4076-15D1-4C06941D115A}"/>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0;p27">
            <a:extLst>
              <a:ext uri="{FF2B5EF4-FFF2-40B4-BE49-F238E27FC236}">
                <a16:creationId xmlns:a16="http://schemas.microsoft.com/office/drawing/2014/main" id="{F0DECCC9-938B-AC4F-8CC9-6EF1E7B288AA}"/>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1;p27">
            <a:extLst>
              <a:ext uri="{FF2B5EF4-FFF2-40B4-BE49-F238E27FC236}">
                <a16:creationId xmlns:a16="http://schemas.microsoft.com/office/drawing/2014/main" id="{377E4BFF-CB45-A7D7-402D-2C6E1944BA50}"/>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2;p27">
            <a:extLst>
              <a:ext uri="{FF2B5EF4-FFF2-40B4-BE49-F238E27FC236}">
                <a16:creationId xmlns:a16="http://schemas.microsoft.com/office/drawing/2014/main" id="{9F516580-7AD0-51BF-B777-785D5CF44D70}"/>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52" name="Google Shape;243;p27">
            <a:extLst>
              <a:ext uri="{FF2B5EF4-FFF2-40B4-BE49-F238E27FC236}">
                <a16:creationId xmlns:a16="http://schemas.microsoft.com/office/drawing/2014/main" id="{A4B8FC33-3B2D-4159-7827-1AD589FD53F7}"/>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53" name="Google Shape;244;p27">
            <a:extLst>
              <a:ext uri="{FF2B5EF4-FFF2-40B4-BE49-F238E27FC236}">
                <a16:creationId xmlns:a16="http://schemas.microsoft.com/office/drawing/2014/main" id="{C61ED308-F0D9-5187-10F0-E0A48FD4849D}"/>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54" name="Google Shape;247;p27">
            <a:extLst>
              <a:ext uri="{FF2B5EF4-FFF2-40B4-BE49-F238E27FC236}">
                <a16:creationId xmlns:a16="http://schemas.microsoft.com/office/drawing/2014/main" id="{53FD2B84-B8EE-DC1F-28CF-BF69F07C10F1}"/>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8;p27">
            <a:extLst>
              <a:ext uri="{FF2B5EF4-FFF2-40B4-BE49-F238E27FC236}">
                <a16:creationId xmlns:a16="http://schemas.microsoft.com/office/drawing/2014/main" id="{CBC072F2-76BF-4289-BED7-0582988EE379}"/>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56" name="Google Shape;250;p27">
            <a:extLst>
              <a:ext uri="{FF2B5EF4-FFF2-40B4-BE49-F238E27FC236}">
                <a16:creationId xmlns:a16="http://schemas.microsoft.com/office/drawing/2014/main" id="{441946B8-A7C1-D314-9E7A-FD28AAB0608E}"/>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57" name="Google Shape;250;p27">
            <a:extLst>
              <a:ext uri="{FF2B5EF4-FFF2-40B4-BE49-F238E27FC236}">
                <a16:creationId xmlns:a16="http://schemas.microsoft.com/office/drawing/2014/main" id="{B8509E28-5326-B9CB-86D5-B7A6B7FBF95B}"/>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58" name="Google Shape;225;p27">
            <a:extLst>
              <a:ext uri="{FF2B5EF4-FFF2-40B4-BE49-F238E27FC236}">
                <a16:creationId xmlns:a16="http://schemas.microsoft.com/office/drawing/2014/main" id="{AF31AE04-2EC7-7414-1B8A-A00CCBDABC22}"/>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247;p27">
            <a:extLst>
              <a:ext uri="{FF2B5EF4-FFF2-40B4-BE49-F238E27FC236}">
                <a16:creationId xmlns:a16="http://schemas.microsoft.com/office/drawing/2014/main" id="{056302EF-B678-22D7-D05F-00A5C217A936}"/>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60" name="Graphic 410" descr="Back with solid fill">
            <a:hlinkClick r:id="rId4" action="ppaction://hlinksldjump"/>
            <a:extLst>
              <a:ext uri="{FF2B5EF4-FFF2-40B4-BE49-F238E27FC236}">
                <a16:creationId xmlns:a16="http://schemas.microsoft.com/office/drawing/2014/main" id="{85C46420-1ECC-623B-E547-EBCE92042CE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0113" y="-10583"/>
            <a:ext cx="393405" cy="393405"/>
          </a:xfrm>
          <a:prstGeom prst="rect">
            <a:avLst/>
          </a:prstGeom>
        </p:spPr>
      </p:pic>
    </p:spTree>
    <p:extLst>
      <p:ext uri="{BB962C8B-B14F-4D97-AF65-F5344CB8AC3E}">
        <p14:creationId xmlns:p14="http://schemas.microsoft.com/office/powerpoint/2010/main" val="30766929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7058"/>
        </a:solidFill>
        <a:effectLst/>
      </p:bgPr>
    </p:bg>
    <p:spTree>
      <p:nvGrpSpPr>
        <p:cNvPr id="1" name="Shape 2005"/>
        <p:cNvGrpSpPr/>
        <p:nvPr/>
      </p:nvGrpSpPr>
      <p:grpSpPr>
        <a:xfrm>
          <a:off x="0" y="0"/>
          <a:ext cx="0" cy="0"/>
          <a:chOff x="0" y="0"/>
          <a:chExt cx="0" cy="0"/>
        </a:xfrm>
      </p:grpSpPr>
      <p:grpSp>
        <p:nvGrpSpPr>
          <p:cNvPr id="2024" name="Google Shape;2024;p53"/>
          <p:cNvGrpSpPr/>
          <p:nvPr/>
        </p:nvGrpSpPr>
        <p:grpSpPr>
          <a:xfrm>
            <a:off x="3326675" y="758000"/>
            <a:ext cx="2490600" cy="3870900"/>
            <a:chOff x="445050" y="393000"/>
            <a:chExt cx="2490600" cy="3870900"/>
          </a:xfrm>
        </p:grpSpPr>
        <p:sp>
          <p:nvSpPr>
            <p:cNvPr id="2025" name="Google Shape;2025;p53"/>
            <p:cNvSpPr/>
            <p:nvPr/>
          </p:nvSpPr>
          <p:spPr>
            <a:xfrm>
              <a:off x="445350" y="393000"/>
              <a:ext cx="2490300" cy="3870900"/>
            </a:xfrm>
            <a:prstGeom prst="roundRect">
              <a:avLst>
                <a:gd name="adj" fmla="val 9794"/>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6" name="Google Shape;2026;p53"/>
            <p:cNvGrpSpPr/>
            <p:nvPr/>
          </p:nvGrpSpPr>
          <p:grpSpPr>
            <a:xfrm>
              <a:off x="445050" y="393000"/>
              <a:ext cx="2490300" cy="392400"/>
              <a:chOff x="-8550475" y="393012"/>
              <a:chExt cx="2490300" cy="392400"/>
            </a:xfrm>
          </p:grpSpPr>
          <p:sp>
            <p:nvSpPr>
              <p:cNvPr id="2027" name="Google Shape;2027;p53"/>
              <p:cNvSpPr/>
              <p:nvPr/>
            </p:nvSpPr>
            <p:spPr>
              <a:xfrm>
                <a:off x="-8550475" y="393012"/>
                <a:ext cx="24903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53"/>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53"/>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3"/>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31" name="Google Shape;2031;p53"/>
          <p:cNvGrpSpPr/>
          <p:nvPr/>
        </p:nvGrpSpPr>
        <p:grpSpPr>
          <a:xfrm>
            <a:off x="6208300" y="758000"/>
            <a:ext cx="2490600" cy="3870900"/>
            <a:chOff x="445050" y="393000"/>
            <a:chExt cx="2490600" cy="3870900"/>
          </a:xfrm>
        </p:grpSpPr>
        <p:sp>
          <p:nvSpPr>
            <p:cNvPr id="2032" name="Google Shape;2032;p53"/>
            <p:cNvSpPr/>
            <p:nvPr/>
          </p:nvSpPr>
          <p:spPr>
            <a:xfrm>
              <a:off x="445350" y="393000"/>
              <a:ext cx="2490300" cy="3870900"/>
            </a:xfrm>
            <a:prstGeom prst="roundRect">
              <a:avLst>
                <a:gd name="adj" fmla="val 9794"/>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3" name="Google Shape;2033;p53"/>
            <p:cNvGrpSpPr/>
            <p:nvPr/>
          </p:nvGrpSpPr>
          <p:grpSpPr>
            <a:xfrm>
              <a:off x="445050" y="393000"/>
              <a:ext cx="2490300" cy="392400"/>
              <a:chOff x="-8550475" y="393012"/>
              <a:chExt cx="2490300" cy="392400"/>
            </a:xfrm>
          </p:grpSpPr>
          <p:sp>
            <p:nvSpPr>
              <p:cNvPr id="2034" name="Google Shape;2034;p53"/>
              <p:cNvSpPr/>
              <p:nvPr/>
            </p:nvSpPr>
            <p:spPr>
              <a:xfrm>
                <a:off x="-8550475" y="393012"/>
                <a:ext cx="24903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3"/>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3"/>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3"/>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38" name="Google Shape;2038;p53"/>
          <p:cNvGrpSpPr/>
          <p:nvPr/>
        </p:nvGrpSpPr>
        <p:grpSpPr>
          <a:xfrm>
            <a:off x="445050" y="758000"/>
            <a:ext cx="2490600" cy="3870900"/>
            <a:chOff x="445050" y="393000"/>
            <a:chExt cx="2490600" cy="3870900"/>
          </a:xfrm>
        </p:grpSpPr>
        <p:sp>
          <p:nvSpPr>
            <p:cNvPr id="2039" name="Google Shape;2039;p53"/>
            <p:cNvSpPr/>
            <p:nvPr/>
          </p:nvSpPr>
          <p:spPr>
            <a:xfrm>
              <a:off x="445350" y="393000"/>
              <a:ext cx="2490300" cy="3870900"/>
            </a:xfrm>
            <a:prstGeom prst="roundRect">
              <a:avLst>
                <a:gd name="adj" fmla="val 9794"/>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040" name="Google Shape;2040;p53"/>
            <p:cNvGrpSpPr/>
            <p:nvPr/>
          </p:nvGrpSpPr>
          <p:grpSpPr>
            <a:xfrm>
              <a:off x="445050" y="393000"/>
              <a:ext cx="2490300" cy="392400"/>
              <a:chOff x="-8550475" y="393012"/>
              <a:chExt cx="2490300" cy="392400"/>
            </a:xfrm>
          </p:grpSpPr>
          <p:sp>
            <p:nvSpPr>
              <p:cNvPr id="2041" name="Google Shape;2041;p53"/>
              <p:cNvSpPr/>
              <p:nvPr/>
            </p:nvSpPr>
            <p:spPr>
              <a:xfrm>
                <a:off x="-8550475" y="393012"/>
                <a:ext cx="24903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3"/>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3"/>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3"/>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45" name="Google Shape;2045;p53"/>
          <p:cNvSpPr txBox="1">
            <a:spLocks noGrp="1"/>
          </p:cNvSpPr>
          <p:nvPr>
            <p:ph type="ctrTitle"/>
          </p:nvPr>
        </p:nvSpPr>
        <p:spPr>
          <a:xfrm>
            <a:off x="6994000" y="808775"/>
            <a:ext cx="1437000" cy="3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2046" name="Google Shape;2046;p53"/>
          <p:cNvSpPr txBox="1">
            <a:spLocks noGrp="1"/>
          </p:cNvSpPr>
          <p:nvPr>
            <p:ph type="title" idx="4294967295"/>
          </p:nvPr>
        </p:nvSpPr>
        <p:spPr>
          <a:xfrm>
            <a:off x="797400" y="1945250"/>
            <a:ext cx="1750500" cy="1104900"/>
          </a:xfrm>
          <a:prstGeom prst="rect">
            <a:avLst/>
          </a:prstGeom>
        </p:spPr>
        <p:txBody>
          <a:bodyPr spcFirstLastPara="1" wrap="square" lIns="91425" tIns="91425" rIns="91425" bIns="0" anchor="ctr" anchorCtr="0">
            <a:noAutofit/>
          </a:bodyPr>
          <a:lstStyle/>
          <a:p>
            <a:pPr marL="0" lvl="0" indent="0" algn="ctr" rtl="0">
              <a:spcBef>
                <a:spcPts val="0"/>
              </a:spcBef>
              <a:spcAft>
                <a:spcPts val="0"/>
              </a:spcAft>
              <a:buNone/>
            </a:pPr>
            <a:endParaRPr sz="2000" dirty="0">
              <a:solidFill>
                <a:schemeClr val="lt1"/>
              </a:solidFill>
            </a:endParaRPr>
          </a:p>
        </p:txBody>
      </p:sp>
      <p:sp>
        <p:nvSpPr>
          <p:cNvPr id="2047" name="Google Shape;2047;p53"/>
          <p:cNvSpPr/>
          <p:nvPr/>
        </p:nvSpPr>
        <p:spPr>
          <a:xfrm>
            <a:off x="699000" y="3375925"/>
            <a:ext cx="1982700" cy="6906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endParaRPr>
          </a:p>
        </p:txBody>
      </p:sp>
      <p:sp>
        <p:nvSpPr>
          <p:cNvPr id="2048" name="Google Shape;2048;p53"/>
          <p:cNvSpPr txBox="1">
            <a:spLocks noGrp="1"/>
          </p:cNvSpPr>
          <p:nvPr>
            <p:ph type="subTitle" idx="4294967295"/>
          </p:nvPr>
        </p:nvSpPr>
        <p:spPr>
          <a:xfrm>
            <a:off x="933600" y="3549150"/>
            <a:ext cx="1513500" cy="344100"/>
          </a:xfrm>
          <a:prstGeom prst="rect">
            <a:avLst/>
          </a:prstGeom>
        </p:spPr>
        <p:txBody>
          <a:bodyPr spcFirstLastPara="1" wrap="square" lIns="91425" tIns="182875" rIns="91425" bIns="0" anchor="ctr" anchorCtr="0">
            <a:noAutofit/>
          </a:bodyPr>
          <a:lstStyle/>
          <a:p>
            <a:pPr marL="0" lvl="0" indent="0" algn="ctr" rtl="0">
              <a:lnSpc>
                <a:spcPct val="100000"/>
              </a:lnSpc>
              <a:spcBef>
                <a:spcPts val="0"/>
              </a:spcBef>
              <a:spcAft>
                <a:spcPts val="1600"/>
              </a:spcAft>
              <a:buNone/>
            </a:pPr>
            <a:r>
              <a:rPr lang="en" dirty="0">
                <a:solidFill>
                  <a:schemeClr val="lt1"/>
                </a:solidFill>
              </a:rPr>
              <a:t>Insert the solution here</a:t>
            </a:r>
            <a:endParaRPr dirty="0">
              <a:solidFill>
                <a:schemeClr val="lt1"/>
              </a:solidFill>
            </a:endParaRPr>
          </a:p>
        </p:txBody>
      </p:sp>
      <p:sp>
        <p:nvSpPr>
          <p:cNvPr id="2049" name="Google Shape;2049;p53"/>
          <p:cNvSpPr/>
          <p:nvPr/>
        </p:nvSpPr>
        <p:spPr>
          <a:xfrm>
            <a:off x="3580625" y="3375925"/>
            <a:ext cx="1982700" cy="6906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endParaRPr>
          </a:p>
        </p:txBody>
      </p:sp>
      <p:sp>
        <p:nvSpPr>
          <p:cNvPr id="2050" name="Google Shape;2050;p53"/>
          <p:cNvSpPr txBox="1">
            <a:spLocks noGrp="1"/>
          </p:cNvSpPr>
          <p:nvPr>
            <p:ph type="subTitle" idx="4294967295"/>
          </p:nvPr>
        </p:nvSpPr>
        <p:spPr>
          <a:xfrm>
            <a:off x="3815225" y="3549150"/>
            <a:ext cx="1513500" cy="344100"/>
          </a:xfrm>
          <a:prstGeom prst="rect">
            <a:avLst/>
          </a:prstGeom>
        </p:spPr>
        <p:txBody>
          <a:bodyPr spcFirstLastPara="1" wrap="square" lIns="91425" tIns="182875" rIns="91425" bIns="0" anchor="ctr" anchorCtr="0">
            <a:noAutofit/>
          </a:bodyPr>
          <a:lstStyle/>
          <a:p>
            <a:pPr marL="0" lvl="0" indent="0" algn="ctr" rtl="0">
              <a:lnSpc>
                <a:spcPct val="100000"/>
              </a:lnSpc>
              <a:spcBef>
                <a:spcPts val="0"/>
              </a:spcBef>
              <a:spcAft>
                <a:spcPts val="1600"/>
              </a:spcAft>
              <a:buNone/>
            </a:pPr>
            <a:r>
              <a:rPr lang="en" dirty="0">
                <a:solidFill>
                  <a:schemeClr val="lt1"/>
                </a:solidFill>
              </a:rPr>
              <a:t>Insert the solution here</a:t>
            </a:r>
            <a:endParaRPr dirty="0">
              <a:solidFill>
                <a:schemeClr val="lt1"/>
              </a:solidFill>
            </a:endParaRPr>
          </a:p>
        </p:txBody>
      </p:sp>
      <p:sp>
        <p:nvSpPr>
          <p:cNvPr id="2051" name="Google Shape;2051;p53"/>
          <p:cNvSpPr/>
          <p:nvPr/>
        </p:nvSpPr>
        <p:spPr>
          <a:xfrm>
            <a:off x="6462250" y="3375925"/>
            <a:ext cx="1982700" cy="6906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endParaRPr>
          </a:p>
        </p:txBody>
      </p:sp>
      <p:sp>
        <p:nvSpPr>
          <p:cNvPr id="2052" name="Google Shape;2052;p53"/>
          <p:cNvSpPr txBox="1">
            <a:spLocks noGrp="1"/>
          </p:cNvSpPr>
          <p:nvPr>
            <p:ph type="subTitle" idx="4294967295"/>
          </p:nvPr>
        </p:nvSpPr>
        <p:spPr>
          <a:xfrm>
            <a:off x="6696850" y="3549150"/>
            <a:ext cx="1513500" cy="344100"/>
          </a:xfrm>
          <a:prstGeom prst="rect">
            <a:avLst/>
          </a:prstGeom>
        </p:spPr>
        <p:txBody>
          <a:bodyPr spcFirstLastPara="1" wrap="square" lIns="91425" tIns="182875" rIns="91425" bIns="0" anchor="ctr" anchorCtr="0">
            <a:noAutofit/>
          </a:bodyPr>
          <a:lstStyle/>
          <a:p>
            <a:pPr marL="0" lvl="0" indent="0" algn="ctr" rtl="0">
              <a:lnSpc>
                <a:spcPct val="100000"/>
              </a:lnSpc>
              <a:spcBef>
                <a:spcPts val="0"/>
              </a:spcBef>
              <a:spcAft>
                <a:spcPts val="1600"/>
              </a:spcAft>
              <a:buNone/>
            </a:pPr>
            <a:r>
              <a:rPr lang="en" dirty="0">
                <a:solidFill>
                  <a:schemeClr val="lt1"/>
                </a:solidFill>
              </a:rPr>
              <a:t>Insert the solution here</a:t>
            </a:r>
            <a:endParaRPr dirty="0">
              <a:solidFill>
                <a:schemeClr val="lt1"/>
              </a:solidFill>
            </a:endParaRPr>
          </a:p>
        </p:txBody>
      </p:sp>
      <p:sp>
        <p:nvSpPr>
          <p:cNvPr id="2053" name="Google Shape;2053;p53"/>
          <p:cNvSpPr txBox="1">
            <a:spLocks noGrp="1"/>
          </p:cNvSpPr>
          <p:nvPr>
            <p:ph type="title" idx="4294967295"/>
          </p:nvPr>
        </p:nvSpPr>
        <p:spPr>
          <a:xfrm>
            <a:off x="3696725" y="1945250"/>
            <a:ext cx="1750500" cy="1104900"/>
          </a:xfrm>
          <a:prstGeom prst="rect">
            <a:avLst/>
          </a:prstGeom>
        </p:spPr>
        <p:txBody>
          <a:bodyPr spcFirstLastPara="1" wrap="square" lIns="91425" tIns="91425" rIns="91425" bIns="0" anchor="ctr" anchorCtr="0">
            <a:noAutofit/>
          </a:bodyPr>
          <a:lstStyle/>
          <a:p>
            <a:pPr marL="0" lvl="0" indent="0" algn="ctr" rtl="0">
              <a:spcBef>
                <a:spcPts val="0"/>
              </a:spcBef>
              <a:spcAft>
                <a:spcPts val="0"/>
              </a:spcAft>
              <a:buNone/>
            </a:pPr>
            <a:endParaRPr sz="2000" dirty="0">
              <a:solidFill>
                <a:schemeClr val="lt1"/>
              </a:solidFill>
            </a:endParaRPr>
          </a:p>
        </p:txBody>
      </p:sp>
      <p:sp>
        <p:nvSpPr>
          <p:cNvPr id="2054" name="Google Shape;2054;p53"/>
          <p:cNvSpPr txBox="1">
            <a:spLocks noGrp="1"/>
          </p:cNvSpPr>
          <p:nvPr>
            <p:ph type="title" idx="4294967295"/>
          </p:nvPr>
        </p:nvSpPr>
        <p:spPr>
          <a:xfrm>
            <a:off x="6578350" y="1945250"/>
            <a:ext cx="1750500" cy="1104900"/>
          </a:xfrm>
          <a:prstGeom prst="rect">
            <a:avLst/>
          </a:prstGeom>
        </p:spPr>
        <p:txBody>
          <a:bodyPr spcFirstLastPara="1" wrap="square" lIns="91425" tIns="91425" rIns="91425" bIns="0" anchor="ctr" anchorCtr="0">
            <a:noAutofit/>
          </a:bodyPr>
          <a:lstStyle/>
          <a:p>
            <a:pPr marL="0" lvl="0" indent="0" algn="ctr" rtl="0">
              <a:spcBef>
                <a:spcPts val="0"/>
              </a:spcBef>
              <a:spcAft>
                <a:spcPts val="0"/>
              </a:spcAft>
              <a:buNone/>
            </a:pPr>
            <a:endParaRPr sz="2000" dirty="0">
              <a:solidFill>
                <a:schemeClr val="lt1"/>
              </a:solidFill>
            </a:endParaRPr>
          </a:p>
        </p:txBody>
      </p:sp>
      <p:sp>
        <p:nvSpPr>
          <p:cNvPr id="18" name="Google Shape;224;p27">
            <a:extLst>
              <a:ext uri="{FF2B5EF4-FFF2-40B4-BE49-F238E27FC236}">
                <a16:creationId xmlns:a16="http://schemas.microsoft.com/office/drawing/2014/main" id="{3FDAA308-3C53-D78A-479F-3B4A4DAB24FF}"/>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5;p27">
            <a:extLst>
              <a:ext uri="{FF2B5EF4-FFF2-40B4-BE49-F238E27FC236}">
                <a16:creationId xmlns:a16="http://schemas.microsoft.com/office/drawing/2014/main" id="{E82C192A-7DB4-5401-07A6-6D7D3EB1496B}"/>
              </a:ext>
            </a:extLst>
          </p:cNvPr>
          <p:cNvSpPr/>
          <p:nvPr/>
        </p:nvSpPr>
        <p:spPr>
          <a:xfrm>
            <a:off x="-50" y="-1362"/>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6;p27">
            <a:extLst>
              <a:ext uri="{FF2B5EF4-FFF2-40B4-BE49-F238E27FC236}">
                <a16:creationId xmlns:a16="http://schemas.microsoft.com/office/drawing/2014/main" id="{2F9939D1-A8C7-E5A9-F16B-02AC4E0393C5}"/>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7;p27">
            <a:extLst>
              <a:ext uri="{FF2B5EF4-FFF2-40B4-BE49-F238E27FC236}">
                <a16:creationId xmlns:a16="http://schemas.microsoft.com/office/drawing/2014/main" id="{2139A851-132C-4D9E-9B20-6614CE1FE46A}"/>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8;p27">
            <a:extLst>
              <a:ext uri="{FF2B5EF4-FFF2-40B4-BE49-F238E27FC236}">
                <a16:creationId xmlns:a16="http://schemas.microsoft.com/office/drawing/2014/main" id="{821E9EE3-2C0F-37DF-52C0-DECDDF525B26}"/>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9;p27">
            <a:extLst>
              <a:ext uri="{FF2B5EF4-FFF2-40B4-BE49-F238E27FC236}">
                <a16:creationId xmlns:a16="http://schemas.microsoft.com/office/drawing/2014/main" id="{5F89BC16-79B2-A95F-87FF-02B6CEFC7D97}"/>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0;p27">
            <a:extLst>
              <a:ext uri="{FF2B5EF4-FFF2-40B4-BE49-F238E27FC236}">
                <a16:creationId xmlns:a16="http://schemas.microsoft.com/office/drawing/2014/main" id="{1A78784B-1921-B28F-4CD1-30B7D06D6F18}"/>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1;p27">
            <a:extLst>
              <a:ext uri="{FF2B5EF4-FFF2-40B4-BE49-F238E27FC236}">
                <a16:creationId xmlns:a16="http://schemas.microsoft.com/office/drawing/2014/main" id="{C1EE418D-9771-6943-8B8E-6B6E2ACC1085}"/>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2;p27">
            <a:extLst>
              <a:ext uri="{FF2B5EF4-FFF2-40B4-BE49-F238E27FC236}">
                <a16:creationId xmlns:a16="http://schemas.microsoft.com/office/drawing/2014/main" id="{8C54C268-B822-AA6E-36B0-C046AA1C3EA9}"/>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7" name="Google Shape;243;p27">
            <a:extLst>
              <a:ext uri="{FF2B5EF4-FFF2-40B4-BE49-F238E27FC236}">
                <a16:creationId xmlns:a16="http://schemas.microsoft.com/office/drawing/2014/main" id="{2DDFFAD2-0C5F-00C0-A952-3DEEA8AB7509}"/>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28" name="Google Shape;244;p27">
            <a:extLst>
              <a:ext uri="{FF2B5EF4-FFF2-40B4-BE49-F238E27FC236}">
                <a16:creationId xmlns:a16="http://schemas.microsoft.com/office/drawing/2014/main" id="{DA46CDEC-2B0F-2260-8E83-474305D3D4C0}"/>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29" name="Google Shape;247;p27">
            <a:extLst>
              <a:ext uri="{FF2B5EF4-FFF2-40B4-BE49-F238E27FC236}">
                <a16:creationId xmlns:a16="http://schemas.microsoft.com/office/drawing/2014/main" id="{84A022C1-EDC8-A48E-A381-BAB617764455}"/>
              </a:ext>
            </a:extLst>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8;p27">
            <a:extLst>
              <a:ext uri="{FF2B5EF4-FFF2-40B4-BE49-F238E27FC236}">
                <a16:creationId xmlns:a16="http://schemas.microsoft.com/office/drawing/2014/main" id="{759E9733-0121-9D9E-2243-CD31DD4E8464}"/>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31" name="Google Shape;249;p27">
            <a:extLst>
              <a:ext uri="{FF2B5EF4-FFF2-40B4-BE49-F238E27FC236}">
                <a16:creationId xmlns:a16="http://schemas.microsoft.com/office/drawing/2014/main" id="{403B9F76-3005-681C-9AD5-84B82E2BB7D8}"/>
              </a:ext>
            </a:extLst>
          </p:cNvPr>
          <p:cNvSpPr txBox="1"/>
          <p:nvPr/>
        </p:nvSpPr>
        <p:spPr>
          <a:xfrm>
            <a:off x="6537200" y="90250"/>
            <a:ext cx="9885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Security</a:t>
            </a:r>
            <a:endParaRPr sz="1200" dirty="0">
              <a:solidFill>
                <a:schemeClr val="dk1"/>
              </a:solidFill>
              <a:latin typeface="Abel"/>
              <a:ea typeface="Abel"/>
              <a:cs typeface="Abel"/>
              <a:sym typeface="Abel"/>
            </a:endParaRPr>
          </a:p>
        </p:txBody>
      </p:sp>
      <p:sp>
        <p:nvSpPr>
          <p:cNvPr id="32" name="Google Shape;250;p27">
            <a:extLst>
              <a:ext uri="{FF2B5EF4-FFF2-40B4-BE49-F238E27FC236}">
                <a16:creationId xmlns:a16="http://schemas.microsoft.com/office/drawing/2014/main" id="{DAE453E4-C2D2-D350-0D21-68C065E57E5A}"/>
              </a:ext>
            </a:extLst>
          </p:cNvPr>
          <p:cNvSpPr txBox="1"/>
          <p:nvPr/>
        </p:nvSpPr>
        <p:spPr>
          <a:xfrm>
            <a:off x="7665011" y="90250"/>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33" name="Graphic 32" descr="Back with solid fill">
            <a:hlinkClick r:id="rId3" action="ppaction://hlinksldjump"/>
            <a:extLst>
              <a:ext uri="{FF2B5EF4-FFF2-40B4-BE49-F238E27FC236}">
                <a16:creationId xmlns:a16="http://schemas.microsoft.com/office/drawing/2014/main" id="{FB91E70F-873A-825B-3F34-093B429C18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45050" y="619129"/>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194524" y="680318"/>
            <a:ext cx="1547025" cy="24619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dk1"/>
                </a:solidFill>
                <a:latin typeface="Abel" panose="02000506030000020004" pitchFamily="2" charset="0"/>
                <a:ea typeface="Abel"/>
                <a:cs typeface="Abel"/>
                <a:sym typeface="Abel"/>
              </a:rPr>
              <a:t>Introduction</a:t>
            </a:r>
            <a:r>
              <a:rPr lang="en-US" sz="1800" b="1" dirty="0">
                <a:solidFill>
                  <a:schemeClr val="tx1"/>
                </a:solidFill>
                <a:latin typeface="Abel" panose="02000506030000020004" pitchFamily="2" charset="0"/>
              </a:rPr>
              <a:t> </a:t>
            </a:r>
          </a:p>
        </p:txBody>
      </p:sp>
      <p:sp>
        <p:nvSpPr>
          <p:cNvPr id="32" name="TextBox 31">
            <a:extLst>
              <a:ext uri="{FF2B5EF4-FFF2-40B4-BE49-F238E27FC236}">
                <a16:creationId xmlns:a16="http://schemas.microsoft.com/office/drawing/2014/main" id="{04FDB24F-7F38-3DB7-89D5-A36BE8F16E34}"/>
              </a:ext>
            </a:extLst>
          </p:cNvPr>
          <p:cNvSpPr txBox="1"/>
          <p:nvPr/>
        </p:nvSpPr>
        <p:spPr>
          <a:xfrm>
            <a:off x="590253" y="1192804"/>
            <a:ext cx="7946368" cy="1054953"/>
          </a:xfrm>
          <a:prstGeom prst="roundRect">
            <a:avLst>
              <a:gd name="adj" fmla="val 7604"/>
            </a:avLst>
          </a:prstGeom>
          <a:noFill/>
          <a:ln w="38100">
            <a:noFill/>
          </a:ln>
        </p:spPr>
        <p:txBody>
          <a:bodyPr wrap="square" rtlCol="0">
            <a:spAutoFit/>
          </a:bodyPr>
          <a:lstStyle/>
          <a:p>
            <a:pPr algn="ctr"/>
            <a:r>
              <a:rPr lang="en-US" sz="2000" b="1" dirty="0">
                <a:latin typeface="Abel" panose="02000506030000020004" pitchFamily="2" charset="0"/>
              </a:rPr>
              <a:t>Welcome to the realm of FreeBSD! </a:t>
            </a:r>
          </a:p>
          <a:p>
            <a:pPr algn="ctr"/>
            <a:r>
              <a:rPr lang="en-US" sz="2000" b="1" dirty="0">
                <a:latin typeface="Abel" panose="02000506030000020004" pitchFamily="2" charset="0"/>
              </a:rPr>
              <a:t>In this section, we offer a detailed look at what FreeBSD is, its beginnings, objectives, practical applications, and the community supporting it.</a:t>
            </a:r>
          </a:p>
        </p:txBody>
      </p:sp>
      <p:pic>
        <p:nvPicPr>
          <p:cNvPr id="33" name="Picture 32">
            <a:extLst>
              <a:ext uri="{FF2B5EF4-FFF2-40B4-BE49-F238E27FC236}">
                <a16:creationId xmlns:a16="http://schemas.microsoft.com/office/drawing/2014/main" id="{51C2D95C-D398-C5D0-8940-1ED2580C541A}"/>
              </a:ext>
            </a:extLst>
          </p:cNvPr>
          <p:cNvPicPr>
            <a:picLocks noChangeAspect="1"/>
          </p:cNvPicPr>
          <p:nvPr/>
        </p:nvPicPr>
        <p:blipFill>
          <a:blip r:embed="rId3"/>
          <a:stretch>
            <a:fillRect/>
          </a:stretch>
        </p:blipFill>
        <p:spPr>
          <a:xfrm>
            <a:off x="3650593" y="2369539"/>
            <a:ext cx="1842814" cy="19022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4" name="Google Shape;224;p27">
            <a:extLst>
              <a:ext uri="{FF2B5EF4-FFF2-40B4-BE49-F238E27FC236}">
                <a16:creationId xmlns:a16="http://schemas.microsoft.com/office/drawing/2014/main" id="{F8724BE9-C936-0201-0F68-C942B6A2FDDB}"/>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25;p27">
            <a:extLst>
              <a:ext uri="{FF2B5EF4-FFF2-40B4-BE49-F238E27FC236}">
                <a16:creationId xmlns:a16="http://schemas.microsoft.com/office/drawing/2014/main" id="{887BA1C1-54B7-00B7-3AA9-8BF7337222BB}"/>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26;p27">
            <a:extLst>
              <a:ext uri="{FF2B5EF4-FFF2-40B4-BE49-F238E27FC236}">
                <a16:creationId xmlns:a16="http://schemas.microsoft.com/office/drawing/2014/main" id="{815217E5-3249-507F-9DA1-D91D2791DB27}"/>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27;p27">
            <a:extLst>
              <a:ext uri="{FF2B5EF4-FFF2-40B4-BE49-F238E27FC236}">
                <a16:creationId xmlns:a16="http://schemas.microsoft.com/office/drawing/2014/main" id="{BDF2231D-9BD0-0910-D4FD-67DB735417BB}"/>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28;p27">
            <a:extLst>
              <a:ext uri="{FF2B5EF4-FFF2-40B4-BE49-F238E27FC236}">
                <a16:creationId xmlns:a16="http://schemas.microsoft.com/office/drawing/2014/main" id="{04E4A1F8-EF7A-A6D3-80D3-128025AEF96C}"/>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29;p27">
            <a:extLst>
              <a:ext uri="{FF2B5EF4-FFF2-40B4-BE49-F238E27FC236}">
                <a16:creationId xmlns:a16="http://schemas.microsoft.com/office/drawing/2014/main" id="{C93C4B18-3044-FDB2-21FC-DC2141FCEE36}"/>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30;p27">
            <a:extLst>
              <a:ext uri="{FF2B5EF4-FFF2-40B4-BE49-F238E27FC236}">
                <a16:creationId xmlns:a16="http://schemas.microsoft.com/office/drawing/2014/main" id="{FB737113-EB83-250F-4A60-8BFB77F9EBC9}"/>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31;p27">
            <a:extLst>
              <a:ext uri="{FF2B5EF4-FFF2-40B4-BE49-F238E27FC236}">
                <a16:creationId xmlns:a16="http://schemas.microsoft.com/office/drawing/2014/main" id="{21FA181B-5E41-EEED-9886-77B4E1798309}"/>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2;p27">
            <a:extLst>
              <a:ext uri="{FF2B5EF4-FFF2-40B4-BE49-F238E27FC236}">
                <a16:creationId xmlns:a16="http://schemas.microsoft.com/office/drawing/2014/main" id="{9B4785EB-E101-57C9-B57F-993F99EDAED0}"/>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43" name="Google Shape;243;p27">
            <a:extLst>
              <a:ext uri="{FF2B5EF4-FFF2-40B4-BE49-F238E27FC236}">
                <a16:creationId xmlns:a16="http://schemas.microsoft.com/office/drawing/2014/main" id="{DEDF2C6C-A770-852F-ADFB-3F5BCE901B2E}"/>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44" name="Google Shape;244;p27">
            <a:extLst>
              <a:ext uri="{FF2B5EF4-FFF2-40B4-BE49-F238E27FC236}">
                <a16:creationId xmlns:a16="http://schemas.microsoft.com/office/drawing/2014/main" id="{8BC6CCA5-996D-5217-FD38-041CDF6D8D86}"/>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45" name="Google Shape;247;p27">
            <a:extLst>
              <a:ext uri="{FF2B5EF4-FFF2-40B4-BE49-F238E27FC236}">
                <a16:creationId xmlns:a16="http://schemas.microsoft.com/office/drawing/2014/main" id="{FD0EB065-FCBA-A196-E212-88C735DD4A80}"/>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8;p27">
            <a:extLst>
              <a:ext uri="{FF2B5EF4-FFF2-40B4-BE49-F238E27FC236}">
                <a16:creationId xmlns:a16="http://schemas.microsoft.com/office/drawing/2014/main" id="{E7790F4D-5600-72BD-2BDB-AAEF07506539}"/>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48" name="Google Shape;250;p27">
            <a:extLst>
              <a:ext uri="{FF2B5EF4-FFF2-40B4-BE49-F238E27FC236}">
                <a16:creationId xmlns:a16="http://schemas.microsoft.com/office/drawing/2014/main" id="{72505BAB-D68A-14FA-6ADF-10F05EBE571A}"/>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49" name="Graphic 48" descr="Back with solid fill">
            <a:hlinkClick r:id="rId4" action="ppaction://hlinksldjump"/>
            <a:extLst>
              <a:ext uri="{FF2B5EF4-FFF2-40B4-BE49-F238E27FC236}">
                <a16:creationId xmlns:a16="http://schemas.microsoft.com/office/drawing/2014/main" id="{53C7AD89-3770-A51A-893D-82343365305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1745" y="-23796"/>
            <a:ext cx="393405" cy="393405"/>
          </a:xfrm>
          <a:prstGeom prst="rect">
            <a:avLst/>
          </a:prstGeom>
        </p:spPr>
      </p:pic>
      <p:sp>
        <p:nvSpPr>
          <p:cNvPr id="60" name="Google Shape;224;p27">
            <a:extLst>
              <a:ext uri="{FF2B5EF4-FFF2-40B4-BE49-F238E27FC236}">
                <a16:creationId xmlns:a16="http://schemas.microsoft.com/office/drawing/2014/main" id="{328C8CA0-F30D-ECB7-2C6C-C442015BFEA1}"/>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26;p27">
            <a:extLst>
              <a:ext uri="{FF2B5EF4-FFF2-40B4-BE49-F238E27FC236}">
                <a16:creationId xmlns:a16="http://schemas.microsoft.com/office/drawing/2014/main" id="{498838D4-1FC3-077F-FB4F-CD762FADAC2B}"/>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27;p27">
            <a:extLst>
              <a:ext uri="{FF2B5EF4-FFF2-40B4-BE49-F238E27FC236}">
                <a16:creationId xmlns:a16="http://schemas.microsoft.com/office/drawing/2014/main" id="{4C744308-F923-49D4-D15F-57534272D17F}"/>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228;p27">
            <a:extLst>
              <a:ext uri="{FF2B5EF4-FFF2-40B4-BE49-F238E27FC236}">
                <a16:creationId xmlns:a16="http://schemas.microsoft.com/office/drawing/2014/main" id="{EA47A6D5-F64C-37B5-3587-331837E05267}"/>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229;p27">
            <a:extLst>
              <a:ext uri="{FF2B5EF4-FFF2-40B4-BE49-F238E27FC236}">
                <a16:creationId xmlns:a16="http://schemas.microsoft.com/office/drawing/2014/main" id="{0AB19949-D1E2-8628-BA7A-6C2A34D32E3D}"/>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230;p27">
            <a:extLst>
              <a:ext uri="{FF2B5EF4-FFF2-40B4-BE49-F238E27FC236}">
                <a16:creationId xmlns:a16="http://schemas.microsoft.com/office/drawing/2014/main" id="{97A98EE3-723D-450C-3467-4F4864F11C14}"/>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231;p27">
            <a:extLst>
              <a:ext uri="{FF2B5EF4-FFF2-40B4-BE49-F238E27FC236}">
                <a16:creationId xmlns:a16="http://schemas.microsoft.com/office/drawing/2014/main" id="{03238CD6-066E-1EE9-8668-2BB49D08B6FC}"/>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242;p27">
            <a:extLst>
              <a:ext uri="{FF2B5EF4-FFF2-40B4-BE49-F238E27FC236}">
                <a16:creationId xmlns:a16="http://schemas.microsoft.com/office/drawing/2014/main" id="{FF50AC06-BB69-9CF5-EEF8-149A9D60F8D4}"/>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389" name="Google Shape;243;p27">
            <a:extLst>
              <a:ext uri="{FF2B5EF4-FFF2-40B4-BE49-F238E27FC236}">
                <a16:creationId xmlns:a16="http://schemas.microsoft.com/office/drawing/2014/main" id="{6616456B-EDAE-30B0-A7EE-5B10B96BA1FF}"/>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390" name="Google Shape;244;p27">
            <a:extLst>
              <a:ext uri="{FF2B5EF4-FFF2-40B4-BE49-F238E27FC236}">
                <a16:creationId xmlns:a16="http://schemas.microsoft.com/office/drawing/2014/main" id="{0208C004-2B17-86FA-17B6-D15826AEDB02}"/>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391" name="Google Shape;247;p27">
            <a:extLst>
              <a:ext uri="{FF2B5EF4-FFF2-40B4-BE49-F238E27FC236}">
                <a16:creationId xmlns:a16="http://schemas.microsoft.com/office/drawing/2014/main" id="{6F70EA92-3BE8-45EE-FD86-A18D610E4C01}"/>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248;p27">
            <a:extLst>
              <a:ext uri="{FF2B5EF4-FFF2-40B4-BE49-F238E27FC236}">
                <a16:creationId xmlns:a16="http://schemas.microsoft.com/office/drawing/2014/main" id="{E6C5A1B7-50AD-2854-DB4B-22DB12C62B95}"/>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394" name="Google Shape;250;p27">
            <a:extLst>
              <a:ext uri="{FF2B5EF4-FFF2-40B4-BE49-F238E27FC236}">
                <a16:creationId xmlns:a16="http://schemas.microsoft.com/office/drawing/2014/main" id="{A0B17E83-408C-6660-3199-BFE8B1A4D556}"/>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395" name="Google Shape;250;p27">
            <a:extLst>
              <a:ext uri="{FF2B5EF4-FFF2-40B4-BE49-F238E27FC236}">
                <a16:creationId xmlns:a16="http://schemas.microsoft.com/office/drawing/2014/main" id="{573175BF-DF39-FCD2-55B3-8FEB7E2D25F6}"/>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396" name="Google Shape;225;p27">
            <a:extLst>
              <a:ext uri="{FF2B5EF4-FFF2-40B4-BE49-F238E27FC236}">
                <a16:creationId xmlns:a16="http://schemas.microsoft.com/office/drawing/2014/main" id="{41AF82FF-6B12-8667-01C0-ADDB5BB090C7}"/>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7" name="Google Shape;247;p27">
            <a:extLst>
              <a:ext uri="{FF2B5EF4-FFF2-40B4-BE49-F238E27FC236}">
                <a16:creationId xmlns:a16="http://schemas.microsoft.com/office/drawing/2014/main" id="{29B321CC-0F17-75B3-480D-0546E6D61B65}"/>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398" name="Graphic 410" descr="Back with solid fill">
            <a:hlinkClick r:id="rId4" action="ppaction://hlinksldjump"/>
            <a:extLst>
              <a:ext uri="{FF2B5EF4-FFF2-40B4-BE49-F238E27FC236}">
                <a16:creationId xmlns:a16="http://schemas.microsoft.com/office/drawing/2014/main" id="{EDA100FC-8402-F985-D95F-0EC2FB1ABA5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0113" y="-10583"/>
            <a:ext cx="393405" cy="393405"/>
          </a:xfrm>
          <a:prstGeom prst="rect">
            <a:avLst/>
          </a:prstGeom>
        </p:spPr>
      </p:pic>
    </p:spTree>
    <p:extLst>
      <p:ext uri="{BB962C8B-B14F-4D97-AF65-F5344CB8AC3E}">
        <p14:creationId xmlns:p14="http://schemas.microsoft.com/office/powerpoint/2010/main" val="23777091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490"/>
        <p:cNvGrpSpPr/>
        <p:nvPr/>
      </p:nvGrpSpPr>
      <p:grpSpPr>
        <a:xfrm>
          <a:off x="0" y="0"/>
          <a:ext cx="0" cy="0"/>
          <a:chOff x="0" y="0"/>
          <a:chExt cx="0" cy="0"/>
        </a:xfrm>
      </p:grpSpPr>
      <p:grpSp>
        <p:nvGrpSpPr>
          <p:cNvPr id="2491" name="Google Shape;2491;p59"/>
          <p:cNvGrpSpPr/>
          <p:nvPr/>
        </p:nvGrpSpPr>
        <p:grpSpPr>
          <a:xfrm>
            <a:off x="4401700" y="758000"/>
            <a:ext cx="4298100" cy="3870900"/>
            <a:chOff x="445050" y="393000"/>
            <a:chExt cx="4298100" cy="3870900"/>
          </a:xfrm>
        </p:grpSpPr>
        <p:sp>
          <p:nvSpPr>
            <p:cNvPr id="2492" name="Google Shape;2492;p59"/>
            <p:cNvSpPr/>
            <p:nvPr/>
          </p:nvSpPr>
          <p:spPr>
            <a:xfrm>
              <a:off x="445350" y="393000"/>
              <a:ext cx="4297800" cy="3870900"/>
            </a:xfrm>
            <a:prstGeom prst="roundRect">
              <a:avLst>
                <a:gd name="adj" fmla="val 9794"/>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3" name="Google Shape;2493;p59"/>
            <p:cNvGrpSpPr/>
            <p:nvPr/>
          </p:nvGrpSpPr>
          <p:grpSpPr>
            <a:xfrm>
              <a:off x="445050" y="393000"/>
              <a:ext cx="4298100" cy="392400"/>
              <a:chOff x="-8550475" y="393012"/>
              <a:chExt cx="4298100" cy="392400"/>
            </a:xfrm>
          </p:grpSpPr>
          <p:sp>
            <p:nvSpPr>
              <p:cNvPr id="2494" name="Google Shape;2494;p59"/>
              <p:cNvSpPr/>
              <p:nvPr/>
            </p:nvSpPr>
            <p:spPr>
              <a:xfrm>
                <a:off x="-8550475" y="393012"/>
                <a:ext cx="42981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9"/>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9"/>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9"/>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98" name="Google Shape;2498;p59"/>
          <p:cNvSpPr txBox="1"/>
          <p:nvPr/>
        </p:nvSpPr>
        <p:spPr>
          <a:xfrm flipH="1">
            <a:off x="5027344" y="2413850"/>
            <a:ext cx="2870400" cy="1045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a:solidFill>
                  <a:srgbClr val="434343"/>
                </a:solidFill>
                <a:latin typeface="Abel"/>
                <a:ea typeface="Abel"/>
                <a:cs typeface="Abel"/>
                <a:sym typeface="Abel"/>
              </a:rPr>
              <a:t>You can change the image on the screen with your own work. Just delete this one, add yours and send it to the back</a:t>
            </a:r>
            <a:endParaRPr>
              <a:solidFill>
                <a:srgbClr val="434343"/>
              </a:solidFill>
              <a:latin typeface="Abel"/>
              <a:ea typeface="Abel"/>
              <a:cs typeface="Abel"/>
              <a:sym typeface="Abel"/>
            </a:endParaRPr>
          </a:p>
        </p:txBody>
      </p:sp>
      <p:sp>
        <p:nvSpPr>
          <p:cNvPr id="2499" name="Google Shape;2499;p59"/>
          <p:cNvSpPr txBox="1">
            <a:spLocks noGrp="1"/>
          </p:cNvSpPr>
          <p:nvPr>
            <p:ph type="ctrTitle"/>
          </p:nvPr>
        </p:nvSpPr>
        <p:spPr>
          <a:xfrm>
            <a:off x="4572000" y="808179"/>
            <a:ext cx="3858900" cy="3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Desktop Software</a:t>
            </a:r>
            <a:endParaRPr dirty="0">
              <a:solidFill>
                <a:schemeClr val="dk1"/>
              </a:solidFill>
            </a:endParaRPr>
          </a:p>
        </p:txBody>
      </p:sp>
      <p:grpSp>
        <p:nvGrpSpPr>
          <p:cNvPr id="2500" name="Google Shape;2500;p59"/>
          <p:cNvGrpSpPr/>
          <p:nvPr/>
        </p:nvGrpSpPr>
        <p:grpSpPr>
          <a:xfrm>
            <a:off x="609101" y="1699592"/>
            <a:ext cx="3858795" cy="2929313"/>
            <a:chOff x="3171518" y="1466724"/>
            <a:chExt cx="2801100" cy="2126388"/>
          </a:xfrm>
        </p:grpSpPr>
        <p:sp>
          <p:nvSpPr>
            <p:cNvPr id="2501" name="Google Shape;2501;p59"/>
            <p:cNvSpPr/>
            <p:nvPr/>
          </p:nvSpPr>
          <p:spPr>
            <a:xfrm>
              <a:off x="4092568" y="3231873"/>
              <a:ext cx="956491" cy="361240"/>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solidFill>
              <a:schemeClr val="accent3"/>
            </a:solidFill>
            <a:ln>
              <a:noFill/>
            </a:ln>
            <a:effectLst>
              <a:outerShdw blurRad="57150" dist="47625" dir="2820000" algn="bl" rotWithShape="0">
                <a:schemeClr val="accent5">
                  <a:alpha val="45000"/>
                </a:schemeClr>
              </a:outerShdw>
            </a:effectLst>
          </p:spPr>
          <p:txBody>
            <a:bodyPr/>
            <a:lstStyle/>
            <a:p>
              <a:endParaRPr lang="en-US"/>
            </a:p>
          </p:txBody>
        </p:sp>
        <p:sp>
          <p:nvSpPr>
            <p:cNvPr id="2502" name="Google Shape;2502;p59"/>
            <p:cNvSpPr/>
            <p:nvPr/>
          </p:nvSpPr>
          <p:spPr>
            <a:xfrm>
              <a:off x="3171518" y="1466724"/>
              <a:ext cx="2801100" cy="1772100"/>
            </a:xfrm>
            <a:prstGeom prst="roundRect">
              <a:avLst>
                <a:gd name="adj" fmla="val 3857"/>
              </a:avLst>
            </a:prstGeom>
            <a:solidFill>
              <a:schemeClr val="accent3"/>
            </a:solidFill>
            <a:ln>
              <a:noFill/>
            </a:ln>
            <a:effectLst>
              <a:outerShdw blurRad="57150" dist="47625" dir="2820000" algn="bl" rotWithShape="0">
                <a:schemeClr val="accent5">
                  <a:alpha val="4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59"/>
            <p:cNvSpPr/>
            <p:nvPr/>
          </p:nvSpPr>
          <p:spPr>
            <a:xfrm>
              <a:off x="3267738" y="1556205"/>
              <a:ext cx="2610900" cy="1592100"/>
            </a:xfrm>
            <a:prstGeom prst="rect">
              <a:avLst/>
            </a:prstGeom>
            <a:noFill/>
            <a:ln>
              <a:noFill/>
            </a:ln>
            <a:effectLst>
              <a:outerShdw blurRad="57150" dist="47625" dir="2820000" algn="bl" rotWithShape="0">
                <a:schemeClr val="accent5">
                  <a:alpha val="4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04" name="Google Shape;2504;p59"/>
          <p:cNvPicPr preferRelativeResize="0"/>
          <p:nvPr/>
        </p:nvPicPr>
        <p:blipFill rotWithShape="1">
          <a:blip r:embed="rId3">
            <a:alphaModFix/>
          </a:blip>
          <a:srcRect l="3832" r="3823"/>
          <a:stretch/>
        </p:blipFill>
        <p:spPr>
          <a:xfrm>
            <a:off x="744079" y="1844322"/>
            <a:ext cx="3588754" cy="2186120"/>
          </a:xfrm>
          <a:prstGeom prst="rect">
            <a:avLst/>
          </a:prstGeom>
          <a:noFill/>
          <a:ln>
            <a:noFill/>
          </a:ln>
        </p:spPr>
      </p:pic>
      <p:sp>
        <p:nvSpPr>
          <p:cNvPr id="2" name="Google Shape;224;p27">
            <a:extLst>
              <a:ext uri="{FF2B5EF4-FFF2-40B4-BE49-F238E27FC236}">
                <a16:creationId xmlns:a16="http://schemas.microsoft.com/office/drawing/2014/main" id="{6D5CE127-03C5-C160-426E-82F2AE976393}"/>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25;p27">
            <a:extLst>
              <a:ext uri="{FF2B5EF4-FFF2-40B4-BE49-F238E27FC236}">
                <a16:creationId xmlns:a16="http://schemas.microsoft.com/office/drawing/2014/main" id="{A19E03DD-5337-4FED-513E-18C244184EC5}"/>
              </a:ext>
            </a:extLst>
          </p:cNvPr>
          <p:cNvSpPr/>
          <p:nvPr/>
        </p:nvSpPr>
        <p:spPr>
          <a:xfrm>
            <a:off x="-50" y="-1362"/>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26;p27">
            <a:extLst>
              <a:ext uri="{FF2B5EF4-FFF2-40B4-BE49-F238E27FC236}">
                <a16:creationId xmlns:a16="http://schemas.microsoft.com/office/drawing/2014/main" id="{262783F2-C081-E0C8-9959-1D02C7ADF71D}"/>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27;p27">
            <a:extLst>
              <a:ext uri="{FF2B5EF4-FFF2-40B4-BE49-F238E27FC236}">
                <a16:creationId xmlns:a16="http://schemas.microsoft.com/office/drawing/2014/main" id="{74D49E53-8079-1E53-C14B-03345483B34F}"/>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8;p27">
            <a:extLst>
              <a:ext uri="{FF2B5EF4-FFF2-40B4-BE49-F238E27FC236}">
                <a16:creationId xmlns:a16="http://schemas.microsoft.com/office/drawing/2014/main" id="{D69591B9-FE37-8C91-2BA5-D8BDB7F6EAF0}"/>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9;p27">
            <a:extLst>
              <a:ext uri="{FF2B5EF4-FFF2-40B4-BE49-F238E27FC236}">
                <a16:creationId xmlns:a16="http://schemas.microsoft.com/office/drawing/2014/main" id="{44066AE0-0CF1-3030-3AEF-8420D8C3E8C6}"/>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0;p27">
            <a:extLst>
              <a:ext uri="{FF2B5EF4-FFF2-40B4-BE49-F238E27FC236}">
                <a16:creationId xmlns:a16="http://schemas.microsoft.com/office/drawing/2014/main" id="{AE4E6A73-4222-B995-13A1-C9493A6D7E01}"/>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31;p27">
            <a:extLst>
              <a:ext uri="{FF2B5EF4-FFF2-40B4-BE49-F238E27FC236}">
                <a16:creationId xmlns:a16="http://schemas.microsoft.com/office/drawing/2014/main" id="{E5403EB8-E14A-5067-A84B-67A6D14AFB69}"/>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2;p27">
            <a:extLst>
              <a:ext uri="{FF2B5EF4-FFF2-40B4-BE49-F238E27FC236}">
                <a16:creationId xmlns:a16="http://schemas.microsoft.com/office/drawing/2014/main" id="{EB5B7C48-BE2B-5078-B042-672691AA948E}"/>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11" name="Google Shape;243;p27">
            <a:extLst>
              <a:ext uri="{FF2B5EF4-FFF2-40B4-BE49-F238E27FC236}">
                <a16:creationId xmlns:a16="http://schemas.microsoft.com/office/drawing/2014/main" id="{9213708F-3601-98FA-0E84-D5BD61D4A337}"/>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12" name="Google Shape;244;p27">
            <a:extLst>
              <a:ext uri="{FF2B5EF4-FFF2-40B4-BE49-F238E27FC236}">
                <a16:creationId xmlns:a16="http://schemas.microsoft.com/office/drawing/2014/main" id="{19699F24-06EC-F329-AE3A-8AFB536F2873}"/>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13" name="Google Shape;247;p27">
            <a:extLst>
              <a:ext uri="{FF2B5EF4-FFF2-40B4-BE49-F238E27FC236}">
                <a16:creationId xmlns:a16="http://schemas.microsoft.com/office/drawing/2014/main" id="{19D6F08A-7A98-FB66-0DB5-3F24AFECCEDF}"/>
              </a:ext>
            </a:extLst>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48;p27">
            <a:extLst>
              <a:ext uri="{FF2B5EF4-FFF2-40B4-BE49-F238E27FC236}">
                <a16:creationId xmlns:a16="http://schemas.microsoft.com/office/drawing/2014/main" id="{ED8A65D3-FFD7-6EDA-6010-73F38E8795F2}"/>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15" name="Google Shape;249;p27">
            <a:extLst>
              <a:ext uri="{FF2B5EF4-FFF2-40B4-BE49-F238E27FC236}">
                <a16:creationId xmlns:a16="http://schemas.microsoft.com/office/drawing/2014/main" id="{C7DB48B6-B084-A4A8-AEE2-E9B8120D570B}"/>
              </a:ext>
            </a:extLst>
          </p:cNvPr>
          <p:cNvSpPr txBox="1"/>
          <p:nvPr/>
        </p:nvSpPr>
        <p:spPr>
          <a:xfrm>
            <a:off x="6537200" y="90250"/>
            <a:ext cx="9885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Security</a:t>
            </a:r>
            <a:endParaRPr sz="1200" dirty="0">
              <a:solidFill>
                <a:schemeClr val="dk1"/>
              </a:solidFill>
              <a:latin typeface="Abel"/>
              <a:ea typeface="Abel"/>
              <a:cs typeface="Abel"/>
              <a:sym typeface="Abel"/>
            </a:endParaRPr>
          </a:p>
        </p:txBody>
      </p:sp>
      <p:sp>
        <p:nvSpPr>
          <p:cNvPr id="16" name="Google Shape;250;p27">
            <a:extLst>
              <a:ext uri="{FF2B5EF4-FFF2-40B4-BE49-F238E27FC236}">
                <a16:creationId xmlns:a16="http://schemas.microsoft.com/office/drawing/2014/main" id="{41C760BA-5C94-89C6-5803-E6D3572C7A2C}"/>
              </a:ext>
            </a:extLst>
          </p:cNvPr>
          <p:cNvSpPr txBox="1"/>
          <p:nvPr/>
        </p:nvSpPr>
        <p:spPr>
          <a:xfrm>
            <a:off x="7665011" y="90250"/>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17" name="Graphic 16" descr="Back with solid fill">
            <a:hlinkClick r:id="rId4" action="ppaction://hlinksldjump"/>
            <a:extLst>
              <a:ext uri="{FF2B5EF4-FFF2-40B4-BE49-F238E27FC236}">
                <a16:creationId xmlns:a16="http://schemas.microsoft.com/office/drawing/2014/main" id="{8AD3A6B7-8063-D11B-149D-247142CB4F3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1745" y="-23796"/>
            <a:ext cx="393405" cy="39340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342"/>
        <p:cNvGrpSpPr/>
        <p:nvPr/>
      </p:nvGrpSpPr>
      <p:grpSpPr>
        <a:xfrm>
          <a:off x="0" y="0"/>
          <a:ext cx="0" cy="0"/>
          <a:chOff x="0" y="0"/>
          <a:chExt cx="0" cy="0"/>
        </a:xfrm>
      </p:grpSpPr>
      <p:sp>
        <p:nvSpPr>
          <p:cNvPr id="2343" name="Google Shape;2343;p57"/>
          <p:cNvSpPr/>
          <p:nvPr/>
        </p:nvSpPr>
        <p:spPr>
          <a:xfrm>
            <a:off x="4571875" y="758313"/>
            <a:ext cx="4138500" cy="3912000"/>
          </a:xfrm>
          <a:prstGeom prst="roundRect">
            <a:avLst>
              <a:gd name="adj" fmla="val 5570"/>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4" name="Google Shape;2344;p57"/>
          <p:cNvGrpSpPr/>
          <p:nvPr/>
        </p:nvGrpSpPr>
        <p:grpSpPr>
          <a:xfrm>
            <a:off x="4572000" y="749838"/>
            <a:ext cx="4138500" cy="392400"/>
            <a:chOff x="-8550475" y="393000"/>
            <a:chExt cx="4138500" cy="392400"/>
          </a:xfrm>
        </p:grpSpPr>
        <p:sp>
          <p:nvSpPr>
            <p:cNvPr id="2345" name="Google Shape;2345;p57"/>
            <p:cNvSpPr/>
            <p:nvPr/>
          </p:nvSpPr>
          <p:spPr>
            <a:xfrm>
              <a:off x="-8550475" y="393000"/>
              <a:ext cx="41385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57"/>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57"/>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57"/>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9" name="Google Shape;2349;p57"/>
          <p:cNvSpPr txBox="1">
            <a:spLocks noGrp="1"/>
          </p:cNvSpPr>
          <p:nvPr>
            <p:ph type="ctrTitle"/>
          </p:nvPr>
        </p:nvSpPr>
        <p:spPr>
          <a:xfrm>
            <a:off x="4572000" y="791204"/>
            <a:ext cx="3858900" cy="3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Homework Upload</a:t>
            </a:r>
            <a:endParaRPr>
              <a:solidFill>
                <a:schemeClr val="dk1"/>
              </a:solidFill>
            </a:endParaRPr>
          </a:p>
        </p:txBody>
      </p:sp>
      <p:sp>
        <p:nvSpPr>
          <p:cNvPr id="2350" name="Google Shape;2350;p57"/>
          <p:cNvSpPr txBox="1"/>
          <p:nvPr/>
        </p:nvSpPr>
        <p:spPr>
          <a:xfrm>
            <a:off x="5926799" y="1471225"/>
            <a:ext cx="2504100" cy="774300"/>
          </a:xfrm>
          <a:prstGeom prst="rect">
            <a:avLst/>
          </a:prstGeom>
          <a:noFill/>
          <a:ln>
            <a:noFill/>
          </a:ln>
        </p:spPr>
        <p:txBody>
          <a:bodyPr spcFirstLastPara="1" wrap="square" lIns="91425" tIns="182875" rIns="91425" bIns="0" anchor="ctr" anchorCtr="0">
            <a:noAutofit/>
          </a:bodyPr>
          <a:lstStyle/>
          <a:p>
            <a:pPr marL="0" marR="45720" lvl="0" indent="0" algn="l" rtl="0">
              <a:spcBef>
                <a:spcPts val="0"/>
              </a:spcBef>
              <a:spcAft>
                <a:spcPts val="1600"/>
              </a:spcAft>
              <a:buNone/>
            </a:pPr>
            <a:r>
              <a:rPr lang="en">
                <a:solidFill>
                  <a:srgbClr val="434343"/>
                </a:solidFill>
                <a:latin typeface="Abel"/>
                <a:ea typeface="Abel"/>
                <a:cs typeface="Abel"/>
                <a:sym typeface="Abel"/>
              </a:rPr>
              <a:t>Jupiter is the biggest planet in the Solar System</a:t>
            </a:r>
            <a:endParaRPr>
              <a:solidFill>
                <a:srgbClr val="434343"/>
              </a:solidFill>
              <a:latin typeface="Abel"/>
              <a:ea typeface="Abel"/>
              <a:cs typeface="Abel"/>
              <a:sym typeface="Abel"/>
            </a:endParaRPr>
          </a:p>
        </p:txBody>
      </p:sp>
      <p:sp>
        <p:nvSpPr>
          <p:cNvPr id="2351" name="Google Shape;2351;p57"/>
          <p:cNvSpPr txBox="1"/>
          <p:nvPr/>
        </p:nvSpPr>
        <p:spPr>
          <a:xfrm>
            <a:off x="5926799" y="2445275"/>
            <a:ext cx="2504100" cy="774300"/>
          </a:xfrm>
          <a:prstGeom prst="rect">
            <a:avLst/>
          </a:prstGeom>
          <a:noFill/>
          <a:ln>
            <a:noFill/>
          </a:ln>
        </p:spPr>
        <p:txBody>
          <a:bodyPr spcFirstLastPara="1" wrap="square" lIns="91425" tIns="182875" rIns="91425" bIns="0" anchor="ctr" anchorCtr="0">
            <a:noAutofit/>
          </a:bodyPr>
          <a:lstStyle/>
          <a:p>
            <a:pPr marL="0" marR="45720" lvl="0" indent="0" algn="l" rtl="0">
              <a:spcBef>
                <a:spcPts val="0"/>
              </a:spcBef>
              <a:spcAft>
                <a:spcPts val="1600"/>
              </a:spcAft>
              <a:buNone/>
            </a:pPr>
            <a:r>
              <a:rPr lang="en">
                <a:solidFill>
                  <a:srgbClr val="434343"/>
                </a:solidFill>
                <a:latin typeface="Abel"/>
                <a:ea typeface="Abel"/>
                <a:cs typeface="Abel"/>
                <a:sym typeface="Abel"/>
              </a:rPr>
              <a:t>Despite being red, Mars is actually a cold place</a:t>
            </a:r>
            <a:endParaRPr>
              <a:solidFill>
                <a:srgbClr val="434343"/>
              </a:solidFill>
              <a:latin typeface="Abel"/>
              <a:ea typeface="Abel"/>
              <a:cs typeface="Abel"/>
              <a:sym typeface="Abel"/>
            </a:endParaRPr>
          </a:p>
        </p:txBody>
      </p:sp>
      <p:sp>
        <p:nvSpPr>
          <p:cNvPr id="2352" name="Google Shape;2352;p57"/>
          <p:cNvSpPr txBox="1"/>
          <p:nvPr/>
        </p:nvSpPr>
        <p:spPr>
          <a:xfrm>
            <a:off x="5926799" y="3419350"/>
            <a:ext cx="2504100" cy="774300"/>
          </a:xfrm>
          <a:prstGeom prst="rect">
            <a:avLst/>
          </a:prstGeom>
          <a:noFill/>
          <a:ln>
            <a:noFill/>
          </a:ln>
        </p:spPr>
        <p:txBody>
          <a:bodyPr spcFirstLastPara="1" wrap="square" lIns="91425" tIns="182875" rIns="91425" bIns="0" anchor="ctr" anchorCtr="0">
            <a:noAutofit/>
          </a:bodyPr>
          <a:lstStyle/>
          <a:p>
            <a:pPr marL="0" marR="45720" lvl="0" indent="0" algn="l" rtl="0">
              <a:spcBef>
                <a:spcPts val="0"/>
              </a:spcBef>
              <a:spcAft>
                <a:spcPts val="1600"/>
              </a:spcAft>
              <a:buNone/>
            </a:pPr>
            <a:r>
              <a:rPr lang="en">
                <a:solidFill>
                  <a:srgbClr val="434343"/>
                </a:solidFill>
                <a:latin typeface="Abel"/>
                <a:ea typeface="Abel"/>
                <a:cs typeface="Abel"/>
                <a:sym typeface="Abel"/>
              </a:rPr>
              <a:t>Mercury is the smallest planet in the Solar System</a:t>
            </a:r>
            <a:endParaRPr>
              <a:solidFill>
                <a:srgbClr val="434343"/>
              </a:solidFill>
              <a:latin typeface="Abel"/>
              <a:ea typeface="Abel"/>
              <a:cs typeface="Abel"/>
              <a:sym typeface="Abel"/>
            </a:endParaRPr>
          </a:p>
        </p:txBody>
      </p:sp>
      <p:sp>
        <p:nvSpPr>
          <p:cNvPr id="2353" name="Google Shape;2353;p57"/>
          <p:cNvSpPr/>
          <p:nvPr/>
        </p:nvSpPr>
        <p:spPr>
          <a:xfrm>
            <a:off x="5317426" y="3571602"/>
            <a:ext cx="392400" cy="39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57"/>
          <p:cNvSpPr/>
          <p:nvPr/>
        </p:nvSpPr>
        <p:spPr>
          <a:xfrm>
            <a:off x="5317426" y="2636227"/>
            <a:ext cx="392400" cy="39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7"/>
          <p:cNvSpPr/>
          <p:nvPr/>
        </p:nvSpPr>
        <p:spPr>
          <a:xfrm>
            <a:off x="5317426" y="1671114"/>
            <a:ext cx="392400" cy="39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56" name="Google Shape;2356;p57"/>
          <p:cNvCxnSpPr>
            <a:stCxn id="2355" idx="4"/>
            <a:endCxn id="2354" idx="0"/>
          </p:cNvCxnSpPr>
          <p:nvPr/>
        </p:nvCxnSpPr>
        <p:spPr>
          <a:xfrm>
            <a:off x="5513626" y="2063514"/>
            <a:ext cx="0" cy="572700"/>
          </a:xfrm>
          <a:prstGeom prst="straightConnector1">
            <a:avLst/>
          </a:prstGeom>
          <a:noFill/>
          <a:ln w="19050" cap="flat" cmpd="sng">
            <a:solidFill>
              <a:schemeClr val="lt1"/>
            </a:solidFill>
            <a:prstDash val="dash"/>
            <a:round/>
            <a:headEnd type="none" w="med" len="med"/>
            <a:tailEnd type="none" w="med" len="med"/>
          </a:ln>
        </p:spPr>
      </p:cxnSp>
      <p:cxnSp>
        <p:nvCxnSpPr>
          <p:cNvPr id="2357" name="Google Shape;2357;p57"/>
          <p:cNvCxnSpPr>
            <a:stCxn id="2354" idx="4"/>
            <a:endCxn id="2353" idx="0"/>
          </p:cNvCxnSpPr>
          <p:nvPr/>
        </p:nvCxnSpPr>
        <p:spPr>
          <a:xfrm>
            <a:off x="5513626" y="3028627"/>
            <a:ext cx="0" cy="543000"/>
          </a:xfrm>
          <a:prstGeom prst="straightConnector1">
            <a:avLst/>
          </a:prstGeom>
          <a:noFill/>
          <a:ln w="19050" cap="flat" cmpd="sng">
            <a:solidFill>
              <a:schemeClr val="lt1"/>
            </a:solidFill>
            <a:prstDash val="dash"/>
            <a:round/>
            <a:headEnd type="none" w="med" len="med"/>
            <a:tailEnd type="none" w="med" len="med"/>
          </a:ln>
        </p:spPr>
      </p:cxnSp>
      <p:sp>
        <p:nvSpPr>
          <p:cNvPr id="2358" name="Google Shape;2358;p57"/>
          <p:cNvSpPr txBox="1"/>
          <p:nvPr/>
        </p:nvSpPr>
        <p:spPr>
          <a:xfrm>
            <a:off x="5281125" y="1762750"/>
            <a:ext cx="465000" cy="209100"/>
          </a:xfrm>
          <a:prstGeom prst="rect">
            <a:avLst/>
          </a:prstGeom>
          <a:noFill/>
          <a:ln>
            <a:noFill/>
          </a:ln>
        </p:spPr>
        <p:txBody>
          <a:bodyPr spcFirstLastPara="1" wrap="square" lIns="91425" tIns="0" rIns="91425" bIns="0" anchor="t" anchorCtr="0">
            <a:noAutofit/>
          </a:bodyPr>
          <a:lstStyle/>
          <a:p>
            <a:pPr marL="0" lvl="0" indent="0" algn="ctr" rtl="0">
              <a:lnSpc>
                <a:spcPct val="115000"/>
              </a:lnSpc>
              <a:spcBef>
                <a:spcPts val="0"/>
              </a:spcBef>
              <a:spcAft>
                <a:spcPts val="1600"/>
              </a:spcAft>
              <a:buNone/>
            </a:pPr>
            <a:r>
              <a:rPr lang="en">
                <a:solidFill>
                  <a:schemeClr val="lt1"/>
                </a:solidFill>
                <a:latin typeface="Hepta Slab"/>
                <a:ea typeface="Hepta Slab"/>
                <a:cs typeface="Hepta Slab"/>
                <a:sym typeface="Hepta Slab"/>
              </a:rPr>
              <a:t>1</a:t>
            </a:r>
            <a:endParaRPr>
              <a:solidFill>
                <a:schemeClr val="lt1"/>
              </a:solidFill>
              <a:latin typeface="Hepta Slab"/>
              <a:ea typeface="Hepta Slab"/>
              <a:cs typeface="Hepta Slab"/>
              <a:sym typeface="Hepta Slab"/>
            </a:endParaRPr>
          </a:p>
        </p:txBody>
      </p:sp>
      <p:sp>
        <p:nvSpPr>
          <p:cNvPr id="2359" name="Google Shape;2359;p57"/>
          <p:cNvSpPr txBox="1"/>
          <p:nvPr/>
        </p:nvSpPr>
        <p:spPr>
          <a:xfrm>
            <a:off x="5281125" y="2727863"/>
            <a:ext cx="465000" cy="209100"/>
          </a:xfrm>
          <a:prstGeom prst="rect">
            <a:avLst/>
          </a:prstGeom>
          <a:noFill/>
          <a:ln>
            <a:noFill/>
          </a:ln>
        </p:spPr>
        <p:txBody>
          <a:bodyPr spcFirstLastPara="1" wrap="square" lIns="91425" tIns="0" rIns="91425" bIns="0" anchor="t" anchorCtr="0">
            <a:noAutofit/>
          </a:bodyPr>
          <a:lstStyle/>
          <a:p>
            <a:pPr marL="0" lvl="0" indent="0" algn="ctr" rtl="0">
              <a:lnSpc>
                <a:spcPct val="115000"/>
              </a:lnSpc>
              <a:spcBef>
                <a:spcPts val="0"/>
              </a:spcBef>
              <a:spcAft>
                <a:spcPts val="1600"/>
              </a:spcAft>
              <a:buNone/>
            </a:pPr>
            <a:r>
              <a:rPr lang="en">
                <a:solidFill>
                  <a:schemeClr val="lt1"/>
                </a:solidFill>
                <a:latin typeface="Hepta Slab"/>
                <a:ea typeface="Hepta Slab"/>
                <a:cs typeface="Hepta Slab"/>
                <a:sym typeface="Hepta Slab"/>
              </a:rPr>
              <a:t>2</a:t>
            </a:r>
            <a:endParaRPr>
              <a:solidFill>
                <a:schemeClr val="lt1"/>
              </a:solidFill>
              <a:latin typeface="Hepta Slab"/>
              <a:ea typeface="Hepta Slab"/>
              <a:cs typeface="Hepta Slab"/>
              <a:sym typeface="Hepta Slab"/>
            </a:endParaRPr>
          </a:p>
        </p:txBody>
      </p:sp>
      <p:sp>
        <p:nvSpPr>
          <p:cNvPr id="2360" name="Google Shape;2360;p57"/>
          <p:cNvSpPr txBox="1"/>
          <p:nvPr/>
        </p:nvSpPr>
        <p:spPr>
          <a:xfrm>
            <a:off x="5281125" y="3663238"/>
            <a:ext cx="465000" cy="209100"/>
          </a:xfrm>
          <a:prstGeom prst="rect">
            <a:avLst/>
          </a:prstGeom>
          <a:noFill/>
          <a:ln>
            <a:noFill/>
          </a:ln>
        </p:spPr>
        <p:txBody>
          <a:bodyPr spcFirstLastPara="1" wrap="square" lIns="91425" tIns="0" rIns="91425" bIns="0" anchor="t" anchorCtr="0">
            <a:noAutofit/>
          </a:bodyPr>
          <a:lstStyle/>
          <a:p>
            <a:pPr marL="0" lvl="0" indent="0" algn="ctr" rtl="0">
              <a:lnSpc>
                <a:spcPct val="115000"/>
              </a:lnSpc>
              <a:spcBef>
                <a:spcPts val="0"/>
              </a:spcBef>
              <a:spcAft>
                <a:spcPts val="1600"/>
              </a:spcAft>
              <a:buNone/>
            </a:pPr>
            <a:r>
              <a:rPr lang="en">
                <a:solidFill>
                  <a:schemeClr val="lt1"/>
                </a:solidFill>
                <a:latin typeface="Hepta Slab"/>
                <a:ea typeface="Hepta Slab"/>
                <a:cs typeface="Hepta Slab"/>
                <a:sym typeface="Hepta Slab"/>
              </a:rPr>
              <a:t>3</a:t>
            </a:r>
            <a:endParaRPr>
              <a:solidFill>
                <a:schemeClr val="lt1"/>
              </a:solidFill>
              <a:latin typeface="Hepta Slab"/>
              <a:ea typeface="Hepta Slab"/>
              <a:cs typeface="Hepta Slab"/>
              <a:sym typeface="Hepta Slab"/>
            </a:endParaRPr>
          </a:p>
        </p:txBody>
      </p:sp>
      <p:grpSp>
        <p:nvGrpSpPr>
          <p:cNvPr id="2" name="Google Shape;2324;p56">
            <a:extLst>
              <a:ext uri="{FF2B5EF4-FFF2-40B4-BE49-F238E27FC236}">
                <a16:creationId xmlns:a16="http://schemas.microsoft.com/office/drawing/2014/main" id="{F2D84EDA-DC58-B7B3-330F-65219C7C2C4F}"/>
              </a:ext>
            </a:extLst>
          </p:cNvPr>
          <p:cNvGrpSpPr/>
          <p:nvPr/>
        </p:nvGrpSpPr>
        <p:grpSpPr>
          <a:xfrm>
            <a:off x="455300" y="946625"/>
            <a:ext cx="2885402" cy="1258875"/>
            <a:chOff x="455300" y="946625"/>
            <a:chExt cx="2885402" cy="1258875"/>
          </a:xfrm>
        </p:grpSpPr>
        <p:grpSp>
          <p:nvGrpSpPr>
            <p:cNvPr id="3" name="Google Shape;2325;p56">
              <a:extLst>
                <a:ext uri="{FF2B5EF4-FFF2-40B4-BE49-F238E27FC236}">
                  <a16:creationId xmlns:a16="http://schemas.microsoft.com/office/drawing/2014/main" id="{5F0B79F9-A17A-7F57-B1C1-50C47F97C6AB}"/>
                </a:ext>
              </a:extLst>
            </p:cNvPr>
            <p:cNvGrpSpPr/>
            <p:nvPr/>
          </p:nvGrpSpPr>
          <p:grpSpPr>
            <a:xfrm>
              <a:off x="455300" y="946625"/>
              <a:ext cx="2885402" cy="1258875"/>
              <a:chOff x="2568400" y="2997037"/>
              <a:chExt cx="2885402" cy="1258875"/>
            </a:xfrm>
          </p:grpSpPr>
          <p:sp>
            <p:nvSpPr>
              <p:cNvPr id="5" name="Google Shape;2326;p56">
                <a:extLst>
                  <a:ext uri="{FF2B5EF4-FFF2-40B4-BE49-F238E27FC236}">
                    <a16:creationId xmlns:a16="http://schemas.microsoft.com/office/drawing/2014/main" id="{31C5AF19-09B1-24C8-EE72-7BBFDFAA6E9E}"/>
                  </a:ext>
                </a:extLst>
              </p:cNvPr>
              <p:cNvSpPr/>
              <p:nvPr/>
            </p:nvSpPr>
            <p:spPr>
              <a:xfrm>
                <a:off x="2568402" y="3006112"/>
                <a:ext cx="2885400" cy="1249800"/>
              </a:xfrm>
              <a:prstGeom prst="roundRect">
                <a:avLst>
                  <a:gd name="adj" fmla="val 13181"/>
                </a:avLst>
              </a:prstGeom>
              <a:solidFill>
                <a:schemeClr val="dk1"/>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2327;p56">
                <a:extLst>
                  <a:ext uri="{FF2B5EF4-FFF2-40B4-BE49-F238E27FC236}">
                    <a16:creationId xmlns:a16="http://schemas.microsoft.com/office/drawing/2014/main" id="{6D668D66-84FA-DBCF-8BF0-5DCF54BFFB8C}"/>
                  </a:ext>
                </a:extLst>
              </p:cNvPr>
              <p:cNvGrpSpPr/>
              <p:nvPr/>
            </p:nvGrpSpPr>
            <p:grpSpPr>
              <a:xfrm>
                <a:off x="2568400" y="2997037"/>
                <a:ext cx="2885400" cy="401400"/>
                <a:chOff x="-8550475" y="383937"/>
                <a:chExt cx="2885400" cy="401400"/>
              </a:xfrm>
            </p:grpSpPr>
            <p:sp>
              <p:nvSpPr>
                <p:cNvPr id="7" name="Google Shape;2328;p56">
                  <a:extLst>
                    <a:ext uri="{FF2B5EF4-FFF2-40B4-BE49-F238E27FC236}">
                      <a16:creationId xmlns:a16="http://schemas.microsoft.com/office/drawing/2014/main" id="{50965A1A-445F-CA84-5BF1-2CF2C4DC9637}"/>
                    </a:ext>
                  </a:extLst>
                </p:cNvPr>
                <p:cNvSpPr/>
                <p:nvPr/>
              </p:nvSpPr>
              <p:spPr>
                <a:xfrm>
                  <a:off x="-8550475" y="383937"/>
                  <a:ext cx="2885400" cy="401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29;p56">
                  <a:extLst>
                    <a:ext uri="{FF2B5EF4-FFF2-40B4-BE49-F238E27FC236}">
                      <a16:creationId xmlns:a16="http://schemas.microsoft.com/office/drawing/2014/main" id="{AE7EBCD6-2745-516E-9B5B-21758F870E1B}"/>
                    </a:ext>
                  </a:extLst>
                </p:cNvPr>
                <p:cNvSpPr/>
                <p:nvPr/>
              </p:nvSpPr>
              <p:spPr>
                <a:xfrm>
                  <a:off x="-8397500" y="531300"/>
                  <a:ext cx="119100" cy="119100"/>
                </a:xfrm>
                <a:prstGeom prst="ellipse">
                  <a:avLst/>
                </a:pr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330;p56">
                  <a:extLst>
                    <a:ext uri="{FF2B5EF4-FFF2-40B4-BE49-F238E27FC236}">
                      <a16:creationId xmlns:a16="http://schemas.microsoft.com/office/drawing/2014/main" id="{F0CFD178-FEF6-0B2B-29A9-4251EBCCA347}"/>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331;p56">
                  <a:extLst>
                    <a:ext uri="{FF2B5EF4-FFF2-40B4-BE49-F238E27FC236}">
                      <a16:creationId xmlns:a16="http://schemas.microsoft.com/office/drawing/2014/main" id="{1D6F41E2-47E3-B584-2D8B-CF33D69DA746}"/>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2332;p56">
              <a:extLst>
                <a:ext uri="{FF2B5EF4-FFF2-40B4-BE49-F238E27FC236}">
                  <a16:creationId xmlns:a16="http://schemas.microsoft.com/office/drawing/2014/main" id="{B3AEC4AD-7F02-5A8B-7220-52CD4BB7E80E}"/>
                </a:ext>
              </a:extLst>
            </p:cNvPr>
            <p:cNvSpPr txBox="1"/>
            <p:nvPr/>
          </p:nvSpPr>
          <p:spPr>
            <a:xfrm>
              <a:off x="656375" y="1348025"/>
              <a:ext cx="2398500" cy="85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rgbClr val="434343"/>
                  </a:solidFill>
                  <a:latin typeface="Abel"/>
                  <a:ea typeface="Abel"/>
                  <a:cs typeface="Abel"/>
                  <a:sym typeface="Abel"/>
                </a:rPr>
                <a:t>Watch this documentary and write an essay on it</a:t>
              </a:r>
              <a:endParaRPr sz="1600" dirty="0">
                <a:solidFill>
                  <a:srgbClr val="434343"/>
                </a:solidFill>
                <a:latin typeface="Abel"/>
                <a:ea typeface="Abel"/>
                <a:cs typeface="Abel"/>
                <a:sym typeface="Abel"/>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p:tgtEl>
                                          <p:spTgt spid="2"/>
                                        </p:tgtEl>
                                        <p:attrNameLst>
                                          <p:attrName>ppt_x</p:attrName>
                                        </p:attrNameLst>
                                      </p:cBhvr>
                                      <p:tavLst>
                                        <p:tav tm="0">
                                          <p:val>
                                            <p:strVal val="#ppt_x-1"/>
                                          </p:val>
                                        </p:tav>
                                        <p:tav tm="100000">
                                          <p:val>
                                            <p:strVal val="#ppt_x"/>
                                          </p:val>
                                        </p:tav>
                                      </p:tavLst>
                                    </p:anim>
                                  </p:childTnLst>
                                </p:cTn>
                              </p:par>
                              <p:par>
                                <p:cTn id="8" presetID="23" presetClass="entr" presetSubtype="1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1000"/>
                                        <p:tgtEl>
                                          <p:spTgt spid="2"/>
                                        </p:tgtEl>
                                        <p:attrNameLst>
                                          <p:attrName>ppt_w</p:attrName>
                                        </p:attrNameLst>
                                      </p:cBhvr>
                                      <p:tavLst>
                                        <p:tav tm="0">
                                          <p:val>
                                            <p:strVal val="0"/>
                                          </p:val>
                                        </p:tav>
                                        <p:tav tm="100000">
                                          <p:val>
                                            <p:strVal val="#ppt_w"/>
                                          </p:val>
                                        </p:tav>
                                      </p:tavLst>
                                    </p:anim>
                                    <p:anim calcmode="lin" valueType="num">
                                      <p:cBhvr additive="base">
                                        <p:cTn id="11" dur="1000"/>
                                        <p:tgtEl>
                                          <p:spTgt spid="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45050" y="593074"/>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 name="Google Shape;247;p27">
            <a:extLst>
              <a:ext uri="{FF2B5EF4-FFF2-40B4-BE49-F238E27FC236}">
                <a16:creationId xmlns:a16="http://schemas.microsoft.com/office/drawing/2014/main" id="{0AC6A321-6FC4-B347-5A44-952B37DBB4BA}"/>
              </a:ext>
            </a:extLst>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08;p28">
            <a:extLst>
              <a:ext uri="{FF2B5EF4-FFF2-40B4-BE49-F238E27FC236}">
                <a16:creationId xmlns:a16="http://schemas.microsoft.com/office/drawing/2014/main" id="{32A8981C-C23E-2693-DB1F-E2B2539D32FE}"/>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61;p63">
            <a:extLst>
              <a:ext uri="{FF2B5EF4-FFF2-40B4-BE49-F238E27FC236}">
                <a16:creationId xmlns:a16="http://schemas.microsoft.com/office/drawing/2014/main" id="{36D68416-F9F4-2B73-5C7A-152128191F4C}"/>
              </a:ext>
            </a:extLst>
          </p:cNvPr>
          <p:cNvSpPr txBox="1">
            <a:spLocks/>
          </p:cNvSpPr>
          <p:nvPr/>
        </p:nvSpPr>
        <p:spPr>
          <a:xfrm>
            <a:off x="2204250" y="1195606"/>
            <a:ext cx="4735500" cy="572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Thanks!</a:t>
            </a:r>
          </a:p>
        </p:txBody>
      </p:sp>
      <p:sp>
        <p:nvSpPr>
          <p:cNvPr id="45" name="Google Shape;2663;p63">
            <a:extLst>
              <a:ext uri="{FF2B5EF4-FFF2-40B4-BE49-F238E27FC236}">
                <a16:creationId xmlns:a16="http://schemas.microsoft.com/office/drawing/2014/main" id="{8066B6FE-7634-C0F6-9EEB-739981500B26}"/>
              </a:ext>
            </a:extLst>
          </p:cNvPr>
          <p:cNvSpPr/>
          <p:nvPr/>
        </p:nvSpPr>
        <p:spPr>
          <a:xfrm>
            <a:off x="3724572" y="1884492"/>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2664;p63">
            <a:extLst>
              <a:ext uri="{FF2B5EF4-FFF2-40B4-BE49-F238E27FC236}">
                <a16:creationId xmlns:a16="http://schemas.microsoft.com/office/drawing/2014/main" id="{183F8442-2E70-B9BD-2131-174F5DDA10DB}"/>
              </a:ext>
            </a:extLst>
          </p:cNvPr>
          <p:cNvGrpSpPr/>
          <p:nvPr/>
        </p:nvGrpSpPr>
        <p:grpSpPr>
          <a:xfrm>
            <a:off x="4174043" y="1884492"/>
            <a:ext cx="346056" cy="345674"/>
            <a:chOff x="3303268" y="3817349"/>
            <a:chExt cx="346056" cy="345674"/>
          </a:xfrm>
        </p:grpSpPr>
        <p:sp>
          <p:nvSpPr>
            <p:cNvPr id="47" name="Google Shape;2665;p63">
              <a:extLst>
                <a:ext uri="{FF2B5EF4-FFF2-40B4-BE49-F238E27FC236}">
                  <a16:creationId xmlns:a16="http://schemas.microsoft.com/office/drawing/2014/main" id="{DEF46559-E462-6E3E-0678-CECDA64A67E6}"/>
                </a:ext>
              </a:extLst>
            </p:cNvPr>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666;p63">
              <a:extLst>
                <a:ext uri="{FF2B5EF4-FFF2-40B4-BE49-F238E27FC236}">
                  <a16:creationId xmlns:a16="http://schemas.microsoft.com/office/drawing/2014/main" id="{5CDD7AFD-2437-DDFB-9207-4353749343B8}"/>
                </a:ext>
              </a:extLst>
            </p:cNvPr>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667;p63">
              <a:extLst>
                <a:ext uri="{FF2B5EF4-FFF2-40B4-BE49-F238E27FC236}">
                  <a16:creationId xmlns:a16="http://schemas.microsoft.com/office/drawing/2014/main" id="{1B4E3D44-71D7-D652-D175-B891E5BC82A5}"/>
                </a:ext>
              </a:extLst>
            </p:cNvPr>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668;p63">
              <a:extLst>
                <a:ext uri="{FF2B5EF4-FFF2-40B4-BE49-F238E27FC236}">
                  <a16:creationId xmlns:a16="http://schemas.microsoft.com/office/drawing/2014/main" id="{512BFC2C-0D4D-7A0D-8A0C-658C7C863132}"/>
                </a:ext>
              </a:extLst>
            </p:cNvPr>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2669;p63">
            <a:extLst>
              <a:ext uri="{FF2B5EF4-FFF2-40B4-BE49-F238E27FC236}">
                <a16:creationId xmlns:a16="http://schemas.microsoft.com/office/drawing/2014/main" id="{32981738-75A3-7FD2-E156-CE1DA5616689}"/>
              </a:ext>
            </a:extLst>
          </p:cNvPr>
          <p:cNvGrpSpPr/>
          <p:nvPr/>
        </p:nvGrpSpPr>
        <p:grpSpPr>
          <a:xfrm>
            <a:off x="4623897" y="1884492"/>
            <a:ext cx="346024" cy="345674"/>
            <a:chOff x="4201447" y="3817349"/>
            <a:chExt cx="346024" cy="345674"/>
          </a:xfrm>
        </p:grpSpPr>
        <p:sp>
          <p:nvSpPr>
            <p:cNvPr id="52" name="Google Shape;2670;p63">
              <a:extLst>
                <a:ext uri="{FF2B5EF4-FFF2-40B4-BE49-F238E27FC236}">
                  <a16:creationId xmlns:a16="http://schemas.microsoft.com/office/drawing/2014/main" id="{F03704E9-4414-BDEB-4307-1ABB12C2C7A4}"/>
                </a:ext>
              </a:extLst>
            </p:cNvPr>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671;p63">
              <a:extLst>
                <a:ext uri="{FF2B5EF4-FFF2-40B4-BE49-F238E27FC236}">
                  <a16:creationId xmlns:a16="http://schemas.microsoft.com/office/drawing/2014/main" id="{D05EB2CE-E546-65E6-94BD-77ABAD7C7F16}"/>
                </a:ext>
              </a:extLst>
            </p:cNvPr>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2672;p63">
            <a:extLst>
              <a:ext uri="{FF2B5EF4-FFF2-40B4-BE49-F238E27FC236}">
                <a16:creationId xmlns:a16="http://schemas.microsoft.com/office/drawing/2014/main" id="{3F787ABC-0F32-9B9A-8D41-504629E1068A}"/>
              </a:ext>
            </a:extLst>
          </p:cNvPr>
          <p:cNvGrpSpPr/>
          <p:nvPr/>
        </p:nvGrpSpPr>
        <p:grpSpPr>
          <a:xfrm>
            <a:off x="5073736" y="1884492"/>
            <a:ext cx="345642" cy="345674"/>
            <a:chOff x="5549861" y="3817349"/>
            <a:chExt cx="345642" cy="345674"/>
          </a:xfrm>
        </p:grpSpPr>
        <p:sp>
          <p:nvSpPr>
            <p:cNvPr id="55" name="Google Shape;2673;p63">
              <a:extLst>
                <a:ext uri="{FF2B5EF4-FFF2-40B4-BE49-F238E27FC236}">
                  <a16:creationId xmlns:a16="http://schemas.microsoft.com/office/drawing/2014/main" id="{9BC25C0F-4F25-2611-B601-CA22CFA189B8}"/>
                </a:ext>
              </a:extLst>
            </p:cNvPr>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674;p63">
              <a:extLst>
                <a:ext uri="{FF2B5EF4-FFF2-40B4-BE49-F238E27FC236}">
                  <a16:creationId xmlns:a16="http://schemas.microsoft.com/office/drawing/2014/main" id="{C1F171D2-1D04-B5ED-7921-5B8FA644F61B}"/>
                </a:ext>
              </a:extLst>
            </p:cNvPr>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675;p63">
              <a:extLst>
                <a:ext uri="{FF2B5EF4-FFF2-40B4-BE49-F238E27FC236}">
                  <a16:creationId xmlns:a16="http://schemas.microsoft.com/office/drawing/2014/main" id="{CE2588B3-5D27-8D43-172B-4BE20085B4A8}"/>
                </a:ext>
              </a:extLst>
            </p:cNvPr>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2676;p63">
            <a:extLst>
              <a:ext uri="{FF2B5EF4-FFF2-40B4-BE49-F238E27FC236}">
                <a16:creationId xmlns:a16="http://schemas.microsoft.com/office/drawing/2014/main" id="{258F1F4F-18F0-6E37-BAA9-28222D5B752A}"/>
              </a:ext>
            </a:extLst>
          </p:cNvPr>
          <p:cNvSpPr txBox="1">
            <a:spLocks noGrp="1"/>
          </p:cNvSpPr>
          <p:nvPr>
            <p:ph type="subTitle" idx="1"/>
          </p:nvPr>
        </p:nvSpPr>
        <p:spPr>
          <a:xfrm flipH="1">
            <a:off x="2204250" y="2346731"/>
            <a:ext cx="4735500" cy="142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rPr>
              <a:t>Do you have any questions?</a:t>
            </a:r>
            <a:endParaRPr dirty="0">
              <a:solidFill>
                <a:schemeClr val="lt1"/>
              </a:solidFill>
            </a:endParaRPr>
          </a:p>
          <a:p>
            <a:pPr marL="0" lvl="0" indent="0" algn="ctr" rtl="0">
              <a:spcBef>
                <a:spcPts val="0"/>
              </a:spcBef>
              <a:spcAft>
                <a:spcPts val="0"/>
              </a:spcAft>
              <a:buNone/>
            </a:pPr>
            <a:endParaRPr dirty="0">
              <a:solidFill>
                <a:schemeClr val="lt1"/>
              </a:solidFill>
            </a:endParaRPr>
          </a:p>
          <a:p>
            <a:pPr marL="0" lvl="0" indent="0" algn="ctr" rtl="0">
              <a:spcBef>
                <a:spcPts val="0"/>
              </a:spcBef>
              <a:spcAft>
                <a:spcPts val="0"/>
              </a:spcAft>
              <a:buNone/>
            </a:pPr>
            <a:r>
              <a:rPr lang="en" dirty="0">
                <a:solidFill>
                  <a:schemeClr val="lt1"/>
                </a:solidFill>
              </a:rPr>
              <a:t>youremail@freepik.com </a:t>
            </a:r>
            <a:endParaRPr dirty="0">
              <a:solidFill>
                <a:schemeClr val="lt1"/>
              </a:solidFill>
            </a:endParaRPr>
          </a:p>
          <a:p>
            <a:pPr marL="0" lvl="0" indent="0" algn="ctr" rtl="0">
              <a:spcBef>
                <a:spcPts val="0"/>
              </a:spcBef>
              <a:spcAft>
                <a:spcPts val="0"/>
              </a:spcAft>
              <a:buNone/>
            </a:pPr>
            <a:r>
              <a:rPr lang="en" dirty="0">
                <a:solidFill>
                  <a:schemeClr val="lt1"/>
                </a:solidFill>
              </a:rPr>
              <a:t>+91  620 421 838 </a:t>
            </a:r>
            <a:endParaRPr dirty="0">
              <a:solidFill>
                <a:schemeClr val="lt1"/>
              </a:solidFill>
            </a:endParaRPr>
          </a:p>
          <a:p>
            <a:pPr marL="0" lvl="0" indent="0" algn="ctr" rtl="0">
              <a:spcBef>
                <a:spcPts val="0"/>
              </a:spcBef>
              <a:spcAft>
                <a:spcPts val="0"/>
              </a:spcAft>
              <a:buNone/>
            </a:pPr>
            <a:r>
              <a:rPr lang="en" dirty="0">
                <a:solidFill>
                  <a:schemeClr val="lt1"/>
                </a:solidFill>
              </a:rPr>
              <a:t>yourcompany.com</a:t>
            </a:r>
            <a:endParaRPr dirty="0">
              <a:solidFill>
                <a:schemeClr val="lt1"/>
              </a:solidFill>
            </a:endParaRPr>
          </a:p>
        </p:txBody>
      </p:sp>
    </p:spTree>
    <p:extLst>
      <p:ext uri="{BB962C8B-B14F-4D97-AF65-F5344CB8AC3E}">
        <p14:creationId xmlns:p14="http://schemas.microsoft.com/office/powerpoint/2010/main" val="24385305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45050" y="619129"/>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194524" y="680318"/>
            <a:ext cx="1547025" cy="24619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dk1"/>
                </a:solidFill>
                <a:latin typeface="Abel" panose="02000506030000020004" pitchFamily="2" charset="0"/>
                <a:ea typeface="Abel"/>
                <a:cs typeface="Abel"/>
                <a:sym typeface="Abel"/>
              </a:rPr>
              <a:t>Introduction</a:t>
            </a:r>
            <a:r>
              <a:rPr lang="en-US" sz="1800" b="1" dirty="0">
                <a:solidFill>
                  <a:schemeClr val="tx1"/>
                </a:solidFill>
                <a:latin typeface="Abel" panose="02000506030000020004" pitchFamily="2" charset="0"/>
              </a:rPr>
              <a:t> </a:t>
            </a:r>
          </a:p>
        </p:txBody>
      </p:sp>
      <p:sp>
        <p:nvSpPr>
          <p:cNvPr id="32" name="TextBox 31">
            <a:extLst>
              <a:ext uri="{FF2B5EF4-FFF2-40B4-BE49-F238E27FC236}">
                <a16:creationId xmlns:a16="http://schemas.microsoft.com/office/drawing/2014/main" id="{04FDB24F-7F38-3DB7-89D5-A36BE8F16E34}"/>
              </a:ext>
            </a:extLst>
          </p:cNvPr>
          <p:cNvSpPr txBox="1"/>
          <p:nvPr/>
        </p:nvSpPr>
        <p:spPr>
          <a:xfrm>
            <a:off x="598816" y="1151116"/>
            <a:ext cx="7946368" cy="2333685"/>
          </a:xfrm>
          <a:prstGeom prst="roundRect">
            <a:avLst>
              <a:gd name="adj" fmla="val 7604"/>
            </a:avLst>
          </a:prstGeom>
          <a:noFill/>
          <a:ln w="38100">
            <a:noFill/>
          </a:ln>
        </p:spPr>
        <p:txBody>
          <a:bodyPr wrap="square" rtlCol="0">
            <a:spAutoFit/>
          </a:bodyPr>
          <a:lstStyle/>
          <a:p>
            <a:pPr algn="ctr"/>
            <a:r>
              <a:rPr lang="en-US" sz="2000" b="1" dirty="0">
                <a:latin typeface="Abel" panose="02000506030000020004" pitchFamily="2" charset="0"/>
              </a:rPr>
              <a:t>FreeBSD is a free and open-source operating system like </a:t>
            </a:r>
            <a:r>
              <a:rPr lang="en-US" sz="2000" b="1" u="sng" dirty="0">
                <a:latin typeface="Abel" panose="02000506030000020004" pitchFamily="2" charset="0"/>
              </a:rPr>
              <a:t>Unix</a:t>
            </a:r>
            <a:r>
              <a:rPr lang="en-US" sz="2000" b="1" dirty="0">
                <a:latin typeface="Abel" panose="02000506030000020004" pitchFamily="2" charset="0"/>
              </a:rPr>
              <a:t>.</a:t>
            </a:r>
          </a:p>
          <a:p>
            <a:pPr algn="ctr"/>
            <a:r>
              <a:rPr lang="en-US" sz="2000" b="1" dirty="0">
                <a:latin typeface="Abel" panose="02000506030000020004" pitchFamily="2" charset="0"/>
              </a:rPr>
              <a:t> It works on different types of computers, offering various useful features that modern systems usually have. </a:t>
            </a:r>
          </a:p>
          <a:p>
            <a:pPr algn="ctr"/>
            <a:r>
              <a:rPr lang="en-US" sz="2000" b="1" dirty="0">
                <a:latin typeface="Abel" panose="02000506030000020004" pitchFamily="2" charset="0"/>
              </a:rPr>
              <a:t>These features include doing many things at once, </a:t>
            </a:r>
            <a:r>
              <a:rPr lang="en-US" sz="2000" b="1" u="sng" dirty="0">
                <a:latin typeface="Abel" panose="02000506030000020004" pitchFamily="2" charset="0"/>
              </a:rPr>
              <a:t>protecting memory</a:t>
            </a:r>
            <a:r>
              <a:rPr lang="en-US" sz="2000" b="1" dirty="0">
                <a:latin typeface="Abel" panose="02000506030000020004" pitchFamily="2" charset="0"/>
              </a:rPr>
              <a:t>, allowing many people to use the computer at </a:t>
            </a:r>
            <a:r>
              <a:rPr lang="en-US" sz="2000" b="1" u="sng" dirty="0">
                <a:latin typeface="Abel" panose="02000506030000020004" pitchFamily="2" charset="0"/>
              </a:rPr>
              <a:t>the same time</a:t>
            </a:r>
            <a:r>
              <a:rPr lang="en-US" sz="2000" b="1" dirty="0">
                <a:latin typeface="Abel" panose="02000506030000020004" pitchFamily="2" charset="0"/>
              </a:rPr>
              <a:t>, supporting different types of </a:t>
            </a:r>
            <a:r>
              <a:rPr lang="en-US" sz="2000" b="1" u="sng" dirty="0">
                <a:latin typeface="Abel" panose="02000506030000020004" pitchFamily="2" charset="0"/>
              </a:rPr>
              <a:t>hardware</a:t>
            </a:r>
            <a:r>
              <a:rPr lang="en-US" sz="2000" b="1" dirty="0">
                <a:latin typeface="Abel" panose="02000506030000020004" pitchFamily="2" charset="0"/>
              </a:rPr>
              <a:t>, providing tools for software development in many languages, and offering desktop features using systems like X Window, KDE, or GNOME.</a:t>
            </a:r>
          </a:p>
        </p:txBody>
      </p:sp>
      <p:pic>
        <p:nvPicPr>
          <p:cNvPr id="15362" name="Picture 2" descr="social-freebsd-devil Vector Icons free download in SVG, PNG Format">
            <a:extLst>
              <a:ext uri="{FF2B5EF4-FFF2-40B4-BE49-F238E27FC236}">
                <a16:creationId xmlns:a16="http://schemas.microsoft.com/office/drawing/2014/main" id="{609E5D85-BCD7-5FED-9595-40D4432405D5}"/>
              </a:ext>
            </a:extLst>
          </p:cNvPr>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32252" y="3601395"/>
            <a:ext cx="1119525" cy="1119525"/>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224;p27">
            <a:extLst>
              <a:ext uri="{FF2B5EF4-FFF2-40B4-BE49-F238E27FC236}">
                <a16:creationId xmlns:a16="http://schemas.microsoft.com/office/drawing/2014/main" id="{449BB858-9559-0CB2-7DC0-428D1CB2B431}"/>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25;p27">
            <a:extLst>
              <a:ext uri="{FF2B5EF4-FFF2-40B4-BE49-F238E27FC236}">
                <a16:creationId xmlns:a16="http://schemas.microsoft.com/office/drawing/2014/main" id="{205881A6-4FC9-9856-6988-DBA9A0A0F916}"/>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6;p27">
            <a:extLst>
              <a:ext uri="{FF2B5EF4-FFF2-40B4-BE49-F238E27FC236}">
                <a16:creationId xmlns:a16="http://schemas.microsoft.com/office/drawing/2014/main" id="{09E2F400-E1AA-338E-E20C-4B4A34C08699}"/>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7;p27">
            <a:extLst>
              <a:ext uri="{FF2B5EF4-FFF2-40B4-BE49-F238E27FC236}">
                <a16:creationId xmlns:a16="http://schemas.microsoft.com/office/drawing/2014/main" id="{A6B8A955-304B-0B0E-268A-FB38046D5656}"/>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8;p27">
            <a:extLst>
              <a:ext uri="{FF2B5EF4-FFF2-40B4-BE49-F238E27FC236}">
                <a16:creationId xmlns:a16="http://schemas.microsoft.com/office/drawing/2014/main" id="{B85EE7DC-AC01-099F-DDEB-111552E049FD}"/>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9;p27">
            <a:extLst>
              <a:ext uri="{FF2B5EF4-FFF2-40B4-BE49-F238E27FC236}">
                <a16:creationId xmlns:a16="http://schemas.microsoft.com/office/drawing/2014/main" id="{BE5EBC24-3D53-1C47-1606-7B3ECCD9FA9F}"/>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0;p27">
            <a:extLst>
              <a:ext uri="{FF2B5EF4-FFF2-40B4-BE49-F238E27FC236}">
                <a16:creationId xmlns:a16="http://schemas.microsoft.com/office/drawing/2014/main" id="{5F58B2B9-4CC2-A3CC-0719-8E35F127DDE7}"/>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1;p27">
            <a:extLst>
              <a:ext uri="{FF2B5EF4-FFF2-40B4-BE49-F238E27FC236}">
                <a16:creationId xmlns:a16="http://schemas.microsoft.com/office/drawing/2014/main" id="{88F8F186-EF75-F644-4CD1-CF5CFCC1F15E}"/>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42;p27">
            <a:extLst>
              <a:ext uri="{FF2B5EF4-FFF2-40B4-BE49-F238E27FC236}">
                <a16:creationId xmlns:a16="http://schemas.microsoft.com/office/drawing/2014/main" id="{A06C32EB-5B32-396B-FC96-11650F088867}"/>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19" name="Google Shape;243;p27">
            <a:extLst>
              <a:ext uri="{FF2B5EF4-FFF2-40B4-BE49-F238E27FC236}">
                <a16:creationId xmlns:a16="http://schemas.microsoft.com/office/drawing/2014/main" id="{295AD6CC-09AA-33D2-478B-F08997C6DFD1}"/>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20" name="Google Shape;244;p27">
            <a:extLst>
              <a:ext uri="{FF2B5EF4-FFF2-40B4-BE49-F238E27FC236}">
                <a16:creationId xmlns:a16="http://schemas.microsoft.com/office/drawing/2014/main" id="{1874AB11-D7E9-14F8-E303-37EA845D5472}"/>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21" name="Google Shape;247;p27">
            <a:extLst>
              <a:ext uri="{FF2B5EF4-FFF2-40B4-BE49-F238E27FC236}">
                <a16:creationId xmlns:a16="http://schemas.microsoft.com/office/drawing/2014/main" id="{4365DC5F-D004-DC8B-04D7-C6BF597CDDDD}"/>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8;p27">
            <a:extLst>
              <a:ext uri="{FF2B5EF4-FFF2-40B4-BE49-F238E27FC236}">
                <a16:creationId xmlns:a16="http://schemas.microsoft.com/office/drawing/2014/main" id="{F072D77F-0128-AB2B-5F5A-687424A02BA4}"/>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23" name="Google Shape;250;p27">
            <a:extLst>
              <a:ext uri="{FF2B5EF4-FFF2-40B4-BE49-F238E27FC236}">
                <a16:creationId xmlns:a16="http://schemas.microsoft.com/office/drawing/2014/main" id="{222BE547-C449-35F8-DE4C-9DD886FEF5FE}"/>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24" name="Graphic 23" descr="Back with solid fill">
            <a:hlinkClick r:id="rId4" action="ppaction://hlinksldjump"/>
            <a:extLst>
              <a:ext uri="{FF2B5EF4-FFF2-40B4-BE49-F238E27FC236}">
                <a16:creationId xmlns:a16="http://schemas.microsoft.com/office/drawing/2014/main" id="{C01B635D-968A-3EF9-3E46-54C05E6493F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1745" y="-23796"/>
            <a:ext cx="393405" cy="393405"/>
          </a:xfrm>
          <a:prstGeom prst="rect">
            <a:avLst/>
          </a:prstGeom>
        </p:spPr>
      </p:pic>
      <p:sp>
        <p:nvSpPr>
          <p:cNvPr id="25" name="Google Shape;224;p27">
            <a:extLst>
              <a:ext uri="{FF2B5EF4-FFF2-40B4-BE49-F238E27FC236}">
                <a16:creationId xmlns:a16="http://schemas.microsoft.com/office/drawing/2014/main" id="{E59AFCA9-0279-52BB-F919-3402C93F4230}"/>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6;p27">
            <a:extLst>
              <a:ext uri="{FF2B5EF4-FFF2-40B4-BE49-F238E27FC236}">
                <a16:creationId xmlns:a16="http://schemas.microsoft.com/office/drawing/2014/main" id="{38411531-4A5A-AE6E-EA6E-97EA382E8765}"/>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27;p27">
            <a:extLst>
              <a:ext uri="{FF2B5EF4-FFF2-40B4-BE49-F238E27FC236}">
                <a16:creationId xmlns:a16="http://schemas.microsoft.com/office/drawing/2014/main" id="{AB3EF04E-4587-46E2-12F4-6A51AD44F268}"/>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28;p27">
            <a:extLst>
              <a:ext uri="{FF2B5EF4-FFF2-40B4-BE49-F238E27FC236}">
                <a16:creationId xmlns:a16="http://schemas.microsoft.com/office/drawing/2014/main" id="{F52EE7D6-B3C4-F76A-FE6B-7D882156C60D}"/>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9;p27">
            <a:extLst>
              <a:ext uri="{FF2B5EF4-FFF2-40B4-BE49-F238E27FC236}">
                <a16:creationId xmlns:a16="http://schemas.microsoft.com/office/drawing/2014/main" id="{2CB07327-2C14-8205-ED1F-A45E949254C9}"/>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0;p27">
            <a:extLst>
              <a:ext uri="{FF2B5EF4-FFF2-40B4-BE49-F238E27FC236}">
                <a16:creationId xmlns:a16="http://schemas.microsoft.com/office/drawing/2014/main" id="{0668AFA0-FF9A-01B1-2766-D1660B5AE645}"/>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1;p27">
            <a:extLst>
              <a:ext uri="{FF2B5EF4-FFF2-40B4-BE49-F238E27FC236}">
                <a16:creationId xmlns:a16="http://schemas.microsoft.com/office/drawing/2014/main" id="{CD77E165-2DBE-2F36-AB46-0AC198033803}"/>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2;p27">
            <a:extLst>
              <a:ext uri="{FF2B5EF4-FFF2-40B4-BE49-F238E27FC236}">
                <a16:creationId xmlns:a16="http://schemas.microsoft.com/office/drawing/2014/main" id="{A1F8BA84-3C16-1559-84A3-BEB667AAFDB1}"/>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34" name="Google Shape;243;p27">
            <a:extLst>
              <a:ext uri="{FF2B5EF4-FFF2-40B4-BE49-F238E27FC236}">
                <a16:creationId xmlns:a16="http://schemas.microsoft.com/office/drawing/2014/main" id="{7D1825B0-DAAF-6ECA-84FB-708702B87717}"/>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35" name="Google Shape;244;p27">
            <a:extLst>
              <a:ext uri="{FF2B5EF4-FFF2-40B4-BE49-F238E27FC236}">
                <a16:creationId xmlns:a16="http://schemas.microsoft.com/office/drawing/2014/main" id="{13BE60ED-D13B-A966-95BA-98E65FEDB497}"/>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36" name="Google Shape;247;p27">
            <a:extLst>
              <a:ext uri="{FF2B5EF4-FFF2-40B4-BE49-F238E27FC236}">
                <a16:creationId xmlns:a16="http://schemas.microsoft.com/office/drawing/2014/main" id="{73D79CEB-C884-E176-357D-89F9DCAD589B}"/>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8;p27">
            <a:extLst>
              <a:ext uri="{FF2B5EF4-FFF2-40B4-BE49-F238E27FC236}">
                <a16:creationId xmlns:a16="http://schemas.microsoft.com/office/drawing/2014/main" id="{B79F614E-18C6-59E4-2BF5-8E7442FBA8D8}"/>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38" name="Google Shape;250;p27">
            <a:extLst>
              <a:ext uri="{FF2B5EF4-FFF2-40B4-BE49-F238E27FC236}">
                <a16:creationId xmlns:a16="http://schemas.microsoft.com/office/drawing/2014/main" id="{1DE4AE04-2CC0-5769-4488-DA592164A232}"/>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39" name="Google Shape;250;p27">
            <a:extLst>
              <a:ext uri="{FF2B5EF4-FFF2-40B4-BE49-F238E27FC236}">
                <a16:creationId xmlns:a16="http://schemas.microsoft.com/office/drawing/2014/main" id="{59804ADF-C32D-7AB5-FBF0-9A4267B148D7}"/>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40" name="Google Shape;225;p27">
            <a:extLst>
              <a:ext uri="{FF2B5EF4-FFF2-40B4-BE49-F238E27FC236}">
                <a16:creationId xmlns:a16="http://schemas.microsoft.com/office/drawing/2014/main" id="{57E6DFC6-F3D4-BD18-4028-F8DD9DBE05ED}"/>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247;p27">
            <a:extLst>
              <a:ext uri="{FF2B5EF4-FFF2-40B4-BE49-F238E27FC236}">
                <a16:creationId xmlns:a16="http://schemas.microsoft.com/office/drawing/2014/main" id="{4D8FC46F-3052-6967-6905-AC531B9C22C3}"/>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42" name="Graphic 410" descr="Back with solid fill">
            <a:hlinkClick r:id="rId4" action="ppaction://hlinksldjump"/>
            <a:extLst>
              <a:ext uri="{FF2B5EF4-FFF2-40B4-BE49-F238E27FC236}">
                <a16:creationId xmlns:a16="http://schemas.microsoft.com/office/drawing/2014/main" id="{AECCEE25-3532-954E-C1AD-6E403C4902F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0113" y="-10583"/>
            <a:ext cx="393405" cy="393405"/>
          </a:xfrm>
          <a:prstGeom prst="rect">
            <a:avLst/>
          </a:prstGeom>
        </p:spPr>
      </p:pic>
    </p:spTree>
    <p:extLst>
      <p:ext uri="{BB962C8B-B14F-4D97-AF65-F5344CB8AC3E}">
        <p14:creationId xmlns:p14="http://schemas.microsoft.com/office/powerpoint/2010/main" val="1217065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45050" y="619129"/>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194523" y="680318"/>
            <a:ext cx="2218772" cy="24619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dk1"/>
                </a:solidFill>
                <a:latin typeface="Abel" panose="02000506030000020004" pitchFamily="2" charset="0"/>
                <a:ea typeface="Abel"/>
                <a:cs typeface="Abel"/>
                <a:sym typeface="Abel"/>
              </a:rPr>
              <a:t>Why is it called FreeBSD?</a:t>
            </a:r>
            <a:endParaRPr lang="en-US" sz="1800" b="1" dirty="0">
              <a:solidFill>
                <a:schemeClr val="tx1"/>
              </a:solidFill>
              <a:latin typeface="Abel" panose="02000506030000020004" pitchFamily="2" charset="0"/>
            </a:endParaRPr>
          </a:p>
        </p:txBody>
      </p:sp>
      <p:sp>
        <p:nvSpPr>
          <p:cNvPr id="32" name="TextBox 31">
            <a:extLst>
              <a:ext uri="{FF2B5EF4-FFF2-40B4-BE49-F238E27FC236}">
                <a16:creationId xmlns:a16="http://schemas.microsoft.com/office/drawing/2014/main" id="{04FDB24F-7F38-3DB7-89D5-A36BE8F16E34}"/>
              </a:ext>
            </a:extLst>
          </p:cNvPr>
          <p:cNvSpPr txBox="1"/>
          <p:nvPr/>
        </p:nvSpPr>
        <p:spPr>
          <a:xfrm>
            <a:off x="590253" y="1192804"/>
            <a:ext cx="7946368" cy="3292733"/>
          </a:xfrm>
          <a:prstGeom prst="roundRect">
            <a:avLst>
              <a:gd name="adj" fmla="val 7604"/>
            </a:avLst>
          </a:prstGeom>
          <a:noFill/>
          <a:ln w="38100">
            <a:noFill/>
          </a:ln>
        </p:spPr>
        <p:txBody>
          <a:bodyPr wrap="square" rtlCol="0">
            <a:spAutoFit/>
          </a:bodyPr>
          <a:lstStyle/>
          <a:p>
            <a:pPr algn="ctr"/>
            <a:r>
              <a:rPr lang="en-US" sz="2000" b="1" dirty="0">
                <a:latin typeface="Abel" panose="02000506030000020004" pitchFamily="2" charset="0"/>
              </a:rPr>
              <a:t>The name "FreeBSD" comes from its connection to the Berkeley Software Distribution (BSD) UNIX operating system, which has a significant impact on open-source software. The term "Free" in FreeBSD represents its dedication to free and open-source software principles, allowing users the freedom to study, change, and share the code.</a:t>
            </a:r>
          </a:p>
          <a:p>
            <a:pPr algn="ctr"/>
            <a:endParaRPr lang="en-US" sz="2000" b="1" dirty="0">
              <a:latin typeface="Abel" panose="02000506030000020004" pitchFamily="2" charset="0"/>
            </a:endParaRPr>
          </a:p>
          <a:p>
            <a:pPr algn="ctr"/>
            <a:endParaRPr lang="en-US" sz="2000" b="1" dirty="0">
              <a:latin typeface="Abel" panose="02000506030000020004" pitchFamily="2" charset="0"/>
            </a:endParaRPr>
          </a:p>
          <a:p>
            <a:pPr algn="ctr"/>
            <a:endParaRPr lang="en-US" sz="2000" b="1" dirty="0">
              <a:latin typeface="Abel" panose="02000506030000020004" pitchFamily="2" charset="0"/>
            </a:endParaRPr>
          </a:p>
          <a:p>
            <a:pPr algn="ctr"/>
            <a:endParaRPr lang="en-US" sz="2000" b="1" dirty="0">
              <a:latin typeface="Abel" panose="02000506030000020004" pitchFamily="2" charset="0"/>
            </a:endParaRPr>
          </a:p>
          <a:p>
            <a:pPr algn="ctr"/>
            <a:endParaRPr lang="en-US" sz="2000" b="1" dirty="0">
              <a:latin typeface="Abel" panose="02000506030000020004" pitchFamily="2" charset="0"/>
            </a:endParaRPr>
          </a:p>
        </p:txBody>
      </p:sp>
      <p:pic>
        <p:nvPicPr>
          <p:cNvPr id="33" name="Picture 32">
            <a:extLst>
              <a:ext uri="{FF2B5EF4-FFF2-40B4-BE49-F238E27FC236}">
                <a16:creationId xmlns:a16="http://schemas.microsoft.com/office/drawing/2014/main" id="{51C2D95C-D398-C5D0-8940-1ED2580C541A}"/>
              </a:ext>
            </a:extLst>
          </p:cNvPr>
          <p:cNvPicPr>
            <a:picLocks noChangeAspect="1"/>
          </p:cNvPicPr>
          <p:nvPr/>
        </p:nvPicPr>
        <p:blipFill>
          <a:blip r:embed="rId3"/>
          <a:stretch>
            <a:fillRect/>
          </a:stretch>
        </p:blipFill>
        <p:spPr>
          <a:xfrm>
            <a:off x="6490819" y="2571750"/>
            <a:ext cx="1842814" cy="19022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4" name="TextBox 13">
            <a:extLst>
              <a:ext uri="{FF2B5EF4-FFF2-40B4-BE49-F238E27FC236}">
                <a16:creationId xmlns:a16="http://schemas.microsoft.com/office/drawing/2014/main" id="{4E94FBB3-E4E7-689D-F3F2-BF11DF0225D3}"/>
              </a:ext>
            </a:extLst>
          </p:cNvPr>
          <p:cNvSpPr txBox="1"/>
          <p:nvPr/>
        </p:nvSpPr>
        <p:spPr>
          <a:xfrm>
            <a:off x="1003218" y="3226292"/>
            <a:ext cx="4572000" cy="817245"/>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wrap="square">
            <a:spAutoFit/>
          </a:bodyPr>
          <a:lstStyle/>
          <a:p>
            <a:pPr algn="ctr"/>
            <a:r>
              <a:rPr lang="en-US" i="0" dirty="0">
                <a:solidFill>
                  <a:schemeClr val="tx1"/>
                </a:solidFill>
                <a:effectLst/>
                <a:latin typeface="Abel" panose="02000506030000020004" pitchFamily="2" charset="0"/>
              </a:rPr>
              <a:t>It is worth pointing out that the word "free" is being used in two ways here: one meaning "at no cost" and the other meaning "do whatever you like".</a:t>
            </a:r>
            <a:endParaRPr lang="en-US" dirty="0">
              <a:solidFill>
                <a:schemeClr val="tx1"/>
              </a:solidFill>
              <a:latin typeface="Abel" panose="02000506030000020004" pitchFamily="2" charset="0"/>
            </a:endParaRPr>
          </a:p>
        </p:txBody>
      </p:sp>
      <p:sp>
        <p:nvSpPr>
          <p:cNvPr id="2" name="Google Shape;224;p27">
            <a:extLst>
              <a:ext uri="{FF2B5EF4-FFF2-40B4-BE49-F238E27FC236}">
                <a16:creationId xmlns:a16="http://schemas.microsoft.com/office/drawing/2014/main" id="{54FB43F0-100C-59F3-302A-6BDE11492DD8}"/>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25;p27">
            <a:extLst>
              <a:ext uri="{FF2B5EF4-FFF2-40B4-BE49-F238E27FC236}">
                <a16:creationId xmlns:a16="http://schemas.microsoft.com/office/drawing/2014/main" id="{D7CE0AD8-ACA8-3411-CBFF-6BB9C2D6BEC4}"/>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6;p27">
            <a:extLst>
              <a:ext uri="{FF2B5EF4-FFF2-40B4-BE49-F238E27FC236}">
                <a16:creationId xmlns:a16="http://schemas.microsoft.com/office/drawing/2014/main" id="{173FA369-544F-33FB-CD67-326D58FCC7D6}"/>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7;p27">
            <a:extLst>
              <a:ext uri="{FF2B5EF4-FFF2-40B4-BE49-F238E27FC236}">
                <a16:creationId xmlns:a16="http://schemas.microsoft.com/office/drawing/2014/main" id="{238DFF2A-BA67-DA4D-6FC0-7FC7F96C2315}"/>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8;p27">
            <a:extLst>
              <a:ext uri="{FF2B5EF4-FFF2-40B4-BE49-F238E27FC236}">
                <a16:creationId xmlns:a16="http://schemas.microsoft.com/office/drawing/2014/main" id="{E9E90F34-B546-8870-82D2-827E52492415}"/>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9;p27">
            <a:extLst>
              <a:ext uri="{FF2B5EF4-FFF2-40B4-BE49-F238E27FC236}">
                <a16:creationId xmlns:a16="http://schemas.microsoft.com/office/drawing/2014/main" id="{60612BF4-9F6F-41F6-2E38-078608C04162}"/>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0;p27">
            <a:extLst>
              <a:ext uri="{FF2B5EF4-FFF2-40B4-BE49-F238E27FC236}">
                <a16:creationId xmlns:a16="http://schemas.microsoft.com/office/drawing/2014/main" id="{00C6D635-E586-8718-D396-7A9D4792C25A}"/>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1;p27">
            <a:extLst>
              <a:ext uri="{FF2B5EF4-FFF2-40B4-BE49-F238E27FC236}">
                <a16:creationId xmlns:a16="http://schemas.microsoft.com/office/drawing/2014/main" id="{4BCE9E56-67B2-8AF4-AFAE-96FB20720AD4}"/>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2;p27">
            <a:extLst>
              <a:ext uri="{FF2B5EF4-FFF2-40B4-BE49-F238E27FC236}">
                <a16:creationId xmlns:a16="http://schemas.microsoft.com/office/drawing/2014/main" id="{5C2B3AB3-F335-A631-A830-08A3AD039C2E}"/>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0" name="Google Shape;243;p27">
            <a:extLst>
              <a:ext uri="{FF2B5EF4-FFF2-40B4-BE49-F238E27FC236}">
                <a16:creationId xmlns:a16="http://schemas.microsoft.com/office/drawing/2014/main" id="{349917F9-13A5-5A86-2D63-1A8BC57210A2}"/>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21" name="Google Shape;244;p27">
            <a:extLst>
              <a:ext uri="{FF2B5EF4-FFF2-40B4-BE49-F238E27FC236}">
                <a16:creationId xmlns:a16="http://schemas.microsoft.com/office/drawing/2014/main" id="{DB0C42DC-00BC-93DE-A957-4C38BDB52E7E}"/>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22" name="Google Shape;247;p27">
            <a:extLst>
              <a:ext uri="{FF2B5EF4-FFF2-40B4-BE49-F238E27FC236}">
                <a16:creationId xmlns:a16="http://schemas.microsoft.com/office/drawing/2014/main" id="{DF25BC75-7A27-8D21-30C3-4319BBD53DAD}"/>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8;p27">
            <a:extLst>
              <a:ext uri="{FF2B5EF4-FFF2-40B4-BE49-F238E27FC236}">
                <a16:creationId xmlns:a16="http://schemas.microsoft.com/office/drawing/2014/main" id="{C1941C19-FC3E-7D8E-4B3E-C768F8EB8FC6}"/>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24" name="Google Shape;250;p27">
            <a:extLst>
              <a:ext uri="{FF2B5EF4-FFF2-40B4-BE49-F238E27FC236}">
                <a16:creationId xmlns:a16="http://schemas.microsoft.com/office/drawing/2014/main" id="{CFF31B55-7017-E0FC-96D1-F92F04701C56}"/>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25" name="Graphic 24" descr="Back with solid fill">
            <a:hlinkClick r:id="rId4" action="ppaction://hlinksldjump"/>
            <a:extLst>
              <a:ext uri="{FF2B5EF4-FFF2-40B4-BE49-F238E27FC236}">
                <a16:creationId xmlns:a16="http://schemas.microsoft.com/office/drawing/2014/main" id="{55835FB7-5441-7B75-B8D0-61190E4AAF6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1745" y="-23796"/>
            <a:ext cx="393405" cy="393405"/>
          </a:xfrm>
          <a:prstGeom prst="rect">
            <a:avLst/>
          </a:prstGeom>
        </p:spPr>
      </p:pic>
      <p:sp>
        <p:nvSpPr>
          <p:cNvPr id="26" name="Google Shape;224;p27">
            <a:extLst>
              <a:ext uri="{FF2B5EF4-FFF2-40B4-BE49-F238E27FC236}">
                <a16:creationId xmlns:a16="http://schemas.microsoft.com/office/drawing/2014/main" id="{148D9CBE-01FE-462E-CB9C-7274654EFD72}"/>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26;p27">
            <a:extLst>
              <a:ext uri="{FF2B5EF4-FFF2-40B4-BE49-F238E27FC236}">
                <a16:creationId xmlns:a16="http://schemas.microsoft.com/office/drawing/2014/main" id="{77300E88-D93C-9504-BBF6-D03287CE5145}"/>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27;p27">
            <a:extLst>
              <a:ext uri="{FF2B5EF4-FFF2-40B4-BE49-F238E27FC236}">
                <a16:creationId xmlns:a16="http://schemas.microsoft.com/office/drawing/2014/main" id="{BB271BFA-128C-D895-FCD0-B2EB413E5C3D}"/>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8;p27">
            <a:extLst>
              <a:ext uri="{FF2B5EF4-FFF2-40B4-BE49-F238E27FC236}">
                <a16:creationId xmlns:a16="http://schemas.microsoft.com/office/drawing/2014/main" id="{24F1B9AA-B1C4-A540-649E-95901ED6ABE1}"/>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9;p27">
            <a:extLst>
              <a:ext uri="{FF2B5EF4-FFF2-40B4-BE49-F238E27FC236}">
                <a16:creationId xmlns:a16="http://schemas.microsoft.com/office/drawing/2014/main" id="{AE562A39-297C-2077-2423-25DC6FDF19F1}"/>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0;p27">
            <a:extLst>
              <a:ext uri="{FF2B5EF4-FFF2-40B4-BE49-F238E27FC236}">
                <a16:creationId xmlns:a16="http://schemas.microsoft.com/office/drawing/2014/main" id="{14228AF2-6E34-5447-7381-B4B4FD30E322}"/>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1;p27">
            <a:extLst>
              <a:ext uri="{FF2B5EF4-FFF2-40B4-BE49-F238E27FC236}">
                <a16:creationId xmlns:a16="http://schemas.microsoft.com/office/drawing/2014/main" id="{12A5E68D-D165-CBE2-1BBF-C331038A1487}"/>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2;p27">
            <a:extLst>
              <a:ext uri="{FF2B5EF4-FFF2-40B4-BE49-F238E27FC236}">
                <a16:creationId xmlns:a16="http://schemas.microsoft.com/office/drawing/2014/main" id="{00F65239-DAB0-FB8B-B3A9-CABEC58AAD7E}"/>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52" name="Google Shape;243;p27">
            <a:extLst>
              <a:ext uri="{FF2B5EF4-FFF2-40B4-BE49-F238E27FC236}">
                <a16:creationId xmlns:a16="http://schemas.microsoft.com/office/drawing/2014/main" id="{28A4D7BD-2B49-4CC2-9B4D-004202159C5B}"/>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53" name="Google Shape;244;p27">
            <a:extLst>
              <a:ext uri="{FF2B5EF4-FFF2-40B4-BE49-F238E27FC236}">
                <a16:creationId xmlns:a16="http://schemas.microsoft.com/office/drawing/2014/main" id="{5C9B5F62-58D9-68F6-EB2D-D0193F9A5846}"/>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54" name="Google Shape;247;p27">
            <a:extLst>
              <a:ext uri="{FF2B5EF4-FFF2-40B4-BE49-F238E27FC236}">
                <a16:creationId xmlns:a16="http://schemas.microsoft.com/office/drawing/2014/main" id="{36C4F3C6-B311-9003-E97A-71EB2796440C}"/>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8;p27">
            <a:extLst>
              <a:ext uri="{FF2B5EF4-FFF2-40B4-BE49-F238E27FC236}">
                <a16:creationId xmlns:a16="http://schemas.microsoft.com/office/drawing/2014/main" id="{48573926-A15F-CAA7-2456-468D76421229}"/>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56" name="Google Shape;250;p27">
            <a:extLst>
              <a:ext uri="{FF2B5EF4-FFF2-40B4-BE49-F238E27FC236}">
                <a16:creationId xmlns:a16="http://schemas.microsoft.com/office/drawing/2014/main" id="{0B1779BA-DACB-5AEF-8D51-4F5B5F0A1F0A}"/>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57" name="Google Shape;250;p27">
            <a:extLst>
              <a:ext uri="{FF2B5EF4-FFF2-40B4-BE49-F238E27FC236}">
                <a16:creationId xmlns:a16="http://schemas.microsoft.com/office/drawing/2014/main" id="{5F59AF72-A2F3-1EC8-1F19-9AEA6155DEEA}"/>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58" name="Google Shape;225;p27">
            <a:extLst>
              <a:ext uri="{FF2B5EF4-FFF2-40B4-BE49-F238E27FC236}">
                <a16:creationId xmlns:a16="http://schemas.microsoft.com/office/drawing/2014/main" id="{BC08BBF3-4CA5-3DCA-F3AD-FA97F3AFC65E}"/>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247;p27">
            <a:extLst>
              <a:ext uri="{FF2B5EF4-FFF2-40B4-BE49-F238E27FC236}">
                <a16:creationId xmlns:a16="http://schemas.microsoft.com/office/drawing/2014/main" id="{3B2FE7E7-066B-A181-0839-988DFE5EFDBF}"/>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60" name="Graphic 410" descr="Back with solid fill">
            <a:hlinkClick r:id="rId4" action="ppaction://hlinksldjump"/>
            <a:extLst>
              <a:ext uri="{FF2B5EF4-FFF2-40B4-BE49-F238E27FC236}">
                <a16:creationId xmlns:a16="http://schemas.microsoft.com/office/drawing/2014/main" id="{51321DE4-6EA2-6A2E-407D-678CB2BC966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0113" y="-10583"/>
            <a:ext cx="393405" cy="393405"/>
          </a:xfrm>
          <a:prstGeom prst="rect">
            <a:avLst/>
          </a:prstGeom>
        </p:spPr>
      </p:pic>
    </p:spTree>
    <p:extLst>
      <p:ext uri="{BB962C8B-B14F-4D97-AF65-F5344CB8AC3E}">
        <p14:creationId xmlns:p14="http://schemas.microsoft.com/office/powerpoint/2010/main" val="37566927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45050" y="619129"/>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194524" y="680318"/>
            <a:ext cx="1547025" cy="24619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dk1"/>
                </a:solidFill>
                <a:latin typeface="Abel" panose="02000506030000020004" pitchFamily="2" charset="0"/>
                <a:ea typeface="Abel"/>
                <a:cs typeface="Abel"/>
                <a:sym typeface="Abel"/>
              </a:rPr>
              <a:t>Introduction</a:t>
            </a:r>
            <a:r>
              <a:rPr lang="en-US" sz="1800" b="1" dirty="0">
                <a:solidFill>
                  <a:schemeClr val="tx1"/>
                </a:solidFill>
                <a:latin typeface="Abel" panose="02000506030000020004" pitchFamily="2" charset="0"/>
              </a:rPr>
              <a:t> </a:t>
            </a:r>
          </a:p>
        </p:txBody>
      </p:sp>
      <p:sp>
        <p:nvSpPr>
          <p:cNvPr id="13" name="Google Shape;224;p27">
            <a:extLst>
              <a:ext uri="{FF2B5EF4-FFF2-40B4-BE49-F238E27FC236}">
                <a16:creationId xmlns:a16="http://schemas.microsoft.com/office/drawing/2014/main" id="{AE07C673-99E7-2F4B-2654-8E913CBE324B}"/>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5;p27">
            <a:extLst>
              <a:ext uri="{FF2B5EF4-FFF2-40B4-BE49-F238E27FC236}">
                <a16:creationId xmlns:a16="http://schemas.microsoft.com/office/drawing/2014/main" id="{D050EDA1-E7E2-7BA1-86DE-2FAE36532D56}"/>
              </a:ext>
            </a:extLst>
          </p:cNvPr>
          <p:cNvSpPr/>
          <p:nvPr/>
        </p:nvSpPr>
        <p:spPr>
          <a:xfrm>
            <a:off x="-50" y="-1362"/>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6;p27">
            <a:extLst>
              <a:ext uri="{FF2B5EF4-FFF2-40B4-BE49-F238E27FC236}">
                <a16:creationId xmlns:a16="http://schemas.microsoft.com/office/drawing/2014/main" id="{D09830D7-43F7-9783-2BEB-440F76233DDA}"/>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7;p27">
            <a:extLst>
              <a:ext uri="{FF2B5EF4-FFF2-40B4-BE49-F238E27FC236}">
                <a16:creationId xmlns:a16="http://schemas.microsoft.com/office/drawing/2014/main" id="{D4DEBB5C-CFF4-73D1-AAA7-E0276C3DED41}"/>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8;p27">
            <a:extLst>
              <a:ext uri="{FF2B5EF4-FFF2-40B4-BE49-F238E27FC236}">
                <a16:creationId xmlns:a16="http://schemas.microsoft.com/office/drawing/2014/main" id="{B9C6A51C-862A-0775-76E8-8C3C45EF0886}"/>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9;p27">
            <a:extLst>
              <a:ext uri="{FF2B5EF4-FFF2-40B4-BE49-F238E27FC236}">
                <a16:creationId xmlns:a16="http://schemas.microsoft.com/office/drawing/2014/main" id="{7143E723-3ACD-3A2C-52CE-26939EFD45E5}"/>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0;p27">
            <a:extLst>
              <a:ext uri="{FF2B5EF4-FFF2-40B4-BE49-F238E27FC236}">
                <a16:creationId xmlns:a16="http://schemas.microsoft.com/office/drawing/2014/main" id="{31C47801-11A6-E83C-B972-086D1A74F673}"/>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1;p27">
            <a:extLst>
              <a:ext uri="{FF2B5EF4-FFF2-40B4-BE49-F238E27FC236}">
                <a16:creationId xmlns:a16="http://schemas.microsoft.com/office/drawing/2014/main" id="{0AFFB0A6-03CE-723F-CDBF-15DC470B1D8F}"/>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2;p27">
            <a:extLst>
              <a:ext uri="{FF2B5EF4-FFF2-40B4-BE49-F238E27FC236}">
                <a16:creationId xmlns:a16="http://schemas.microsoft.com/office/drawing/2014/main" id="{5156DA91-58F0-5820-EB58-51C72838D782}"/>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2" name="Google Shape;243;p27">
            <a:extLst>
              <a:ext uri="{FF2B5EF4-FFF2-40B4-BE49-F238E27FC236}">
                <a16:creationId xmlns:a16="http://schemas.microsoft.com/office/drawing/2014/main" id="{51434F35-E5C4-78B6-2154-2BFEA1C76BD9}"/>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Evolution </a:t>
            </a:r>
            <a:endParaRPr sz="1200" dirty="0">
              <a:solidFill>
                <a:schemeClr val="dk1"/>
              </a:solidFill>
              <a:latin typeface="Abel"/>
              <a:ea typeface="Abel"/>
              <a:cs typeface="Abel"/>
              <a:sym typeface="Abel"/>
            </a:endParaRPr>
          </a:p>
        </p:txBody>
      </p:sp>
      <p:sp>
        <p:nvSpPr>
          <p:cNvPr id="23" name="Google Shape;244;p27">
            <a:extLst>
              <a:ext uri="{FF2B5EF4-FFF2-40B4-BE49-F238E27FC236}">
                <a16:creationId xmlns:a16="http://schemas.microsoft.com/office/drawing/2014/main" id="{734C5E27-60A3-A63C-7575-4D7A7776833D}"/>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24" name="Google Shape;247;p27">
            <a:extLst>
              <a:ext uri="{FF2B5EF4-FFF2-40B4-BE49-F238E27FC236}">
                <a16:creationId xmlns:a16="http://schemas.microsoft.com/office/drawing/2014/main" id="{4C2AB34B-EAC7-0AA8-F475-B276D29C7FD5}"/>
              </a:ext>
            </a:extLst>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8;p27">
            <a:extLst>
              <a:ext uri="{FF2B5EF4-FFF2-40B4-BE49-F238E27FC236}">
                <a16:creationId xmlns:a16="http://schemas.microsoft.com/office/drawing/2014/main" id="{3846D07C-DFFF-AED4-ADE5-3C019869CC0C}"/>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26" name="Google Shape;249;p27">
            <a:extLst>
              <a:ext uri="{FF2B5EF4-FFF2-40B4-BE49-F238E27FC236}">
                <a16:creationId xmlns:a16="http://schemas.microsoft.com/office/drawing/2014/main" id="{88EBA02F-791D-D30C-9875-D35E6DED9D85}"/>
              </a:ext>
            </a:extLst>
          </p:cNvPr>
          <p:cNvSpPr txBox="1"/>
          <p:nvPr/>
        </p:nvSpPr>
        <p:spPr>
          <a:xfrm>
            <a:off x="6537200" y="90250"/>
            <a:ext cx="9885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Security</a:t>
            </a:r>
            <a:endParaRPr sz="1200" dirty="0">
              <a:solidFill>
                <a:schemeClr val="dk1"/>
              </a:solidFill>
              <a:latin typeface="Abel"/>
              <a:ea typeface="Abel"/>
              <a:cs typeface="Abel"/>
              <a:sym typeface="Abel"/>
            </a:endParaRPr>
          </a:p>
        </p:txBody>
      </p:sp>
      <p:sp>
        <p:nvSpPr>
          <p:cNvPr id="27" name="Google Shape;250;p27">
            <a:extLst>
              <a:ext uri="{FF2B5EF4-FFF2-40B4-BE49-F238E27FC236}">
                <a16:creationId xmlns:a16="http://schemas.microsoft.com/office/drawing/2014/main" id="{417E93E8-6278-AD44-7130-506029A0DDBE}"/>
              </a:ext>
            </a:extLst>
          </p:cNvPr>
          <p:cNvSpPr txBox="1"/>
          <p:nvPr/>
        </p:nvSpPr>
        <p:spPr>
          <a:xfrm>
            <a:off x="8159500" y="90250"/>
            <a:ext cx="5604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FAQ</a:t>
            </a:r>
            <a:endParaRPr sz="1200">
              <a:solidFill>
                <a:schemeClr val="dk1"/>
              </a:solidFill>
              <a:latin typeface="Abel"/>
              <a:ea typeface="Abel"/>
              <a:cs typeface="Abel"/>
              <a:sym typeface="Abel"/>
            </a:endParaRPr>
          </a:p>
        </p:txBody>
      </p:sp>
      <p:pic>
        <p:nvPicPr>
          <p:cNvPr id="28" name="Graphic 27" descr="Back with solid fill">
            <a:hlinkClick r:id="rId3" action="ppaction://hlinksldjump"/>
            <a:extLst>
              <a:ext uri="{FF2B5EF4-FFF2-40B4-BE49-F238E27FC236}">
                <a16:creationId xmlns:a16="http://schemas.microsoft.com/office/drawing/2014/main" id="{05EEFDBA-57D3-F3AA-8EB8-3E3F0B71D96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
        <p:nvSpPr>
          <p:cNvPr id="32" name="TextBox 31">
            <a:extLst>
              <a:ext uri="{FF2B5EF4-FFF2-40B4-BE49-F238E27FC236}">
                <a16:creationId xmlns:a16="http://schemas.microsoft.com/office/drawing/2014/main" id="{04FDB24F-7F38-3DB7-89D5-A36BE8F16E34}"/>
              </a:ext>
            </a:extLst>
          </p:cNvPr>
          <p:cNvSpPr txBox="1"/>
          <p:nvPr/>
        </p:nvSpPr>
        <p:spPr>
          <a:xfrm>
            <a:off x="598025" y="1151116"/>
            <a:ext cx="7946368" cy="2333685"/>
          </a:xfrm>
          <a:prstGeom prst="roundRect">
            <a:avLst>
              <a:gd name="adj" fmla="val 7604"/>
            </a:avLst>
          </a:prstGeom>
          <a:noFill/>
          <a:ln w="38100">
            <a:noFill/>
          </a:ln>
        </p:spPr>
        <p:txBody>
          <a:bodyPr wrap="square" rtlCol="0">
            <a:spAutoFit/>
          </a:bodyPr>
          <a:lstStyle/>
          <a:p>
            <a:pPr algn="ctr"/>
            <a:r>
              <a:rPr lang="en-US" sz="2000" b="1" dirty="0">
                <a:latin typeface="Abel" panose="02000506030000020004" pitchFamily="2" charset="0"/>
              </a:rPr>
              <a:t>FreeBSD is a free and open-source operating system like Unix. It works on different types of computers, offering various useful features that modern systems usually have. These features include doing many things at once, protecting memory, allowing many people to use the computer at the same time, supporting different types of hardware, providing tools for software development in many languages, and offering desktop features using systems like X Window, KDE, or GNOME.</a:t>
            </a:r>
          </a:p>
        </p:txBody>
      </p:sp>
      <p:pic>
        <p:nvPicPr>
          <p:cNvPr id="2050" name="Picture 2">
            <a:extLst>
              <a:ext uri="{FF2B5EF4-FFF2-40B4-BE49-F238E27FC236}">
                <a16:creationId xmlns:a16="http://schemas.microsoft.com/office/drawing/2014/main" id="{88434232-5B19-234B-0EF7-00167E2FEC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 y="0"/>
            <a:ext cx="9143999"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1093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45050" y="619129"/>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194524" y="680318"/>
            <a:ext cx="2315900" cy="24619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dk1"/>
                </a:solidFill>
                <a:latin typeface="Abel" panose="02000506030000020004" pitchFamily="2" charset="0"/>
                <a:ea typeface="Abel"/>
                <a:cs typeface="Abel"/>
                <a:sym typeface="Abel"/>
              </a:rPr>
              <a:t>What Can FreeBSD Do?</a:t>
            </a:r>
            <a:endParaRPr lang="en-US" sz="1800" b="1" dirty="0">
              <a:solidFill>
                <a:schemeClr val="tx1"/>
              </a:solidFill>
              <a:latin typeface="Abel" panose="02000506030000020004" pitchFamily="2" charset="0"/>
            </a:endParaRPr>
          </a:p>
        </p:txBody>
      </p:sp>
      <p:sp>
        <p:nvSpPr>
          <p:cNvPr id="32" name="TextBox 31">
            <a:extLst>
              <a:ext uri="{FF2B5EF4-FFF2-40B4-BE49-F238E27FC236}">
                <a16:creationId xmlns:a16="http://schemas.microsoft.com/office/drawing/2014/main" id="{04FDB24F-7F38-3DB7-89D5-A36BE8F16E34}"/>
              </a:ext>
            </a:extLst>
          </p:cNvPr>
          <p:cNvSpPr txBox="1"/>
          <p:nvPr/>
        </p:nvSpPr>
        <p:spPr>
          <a:xfrm>
            <a:off x="598025" y="1330996"/>
            <a:ext cx="7946368" cy="1054953"/>
          </a:xfrm>
          <a:prstGeom prst="roundRect">
            <a:avLst>
              <a:gd name="adj" fmla="val 7604"/>
            </a:avLst>
          </a:prstGeom>
          <a:noFill/>
          <a:ln w="38100">
            <a:noFill/>
          </a:ln>
        </p:spPr>
        <p:txBody>
          <a:bodyPr wrap="square" rtlCol="0">
            <a:spAutoFit/>
          </a:bodyPr>
          <a:lstStyle/>
          <a:p>
            <a:pPr algn="ctr"/>
            <a:r>
              <a:rPr lang="en-US" sz="2000" b="1" dirty="0">
                <a:latin typeface="Abel" panose="02000506030000020004" pitchFamily="2" charset="0"/>
              </a:rPr>
              <a:t>FreeBSD is a flexible system used for many things, from software development to controlling machinery and adjusting satellite antennas. It's free and can be customized a lot.</a:t>
            </a:r>
          </a:p>
        </p:txBody>
      </p:sp>
      <p:sp>
        <p:nvSpPr>
          <p:cNvPr id="4" name="TextBox 3">
            <a:extLst>
              <a:ext uri="{FF2B5EF4-FFF2-40B4-BE49-F238E27FC236}">
                <a16:creationId xmlns:a16="http://schemas.microsoft.com/office/drawing/2014/main" id="{5AD4BEFE-AFA5-5700-B553-15B63DEB37A1}"/>
              </a:ext>
            </a:extLst>
          </p:cNvPr>
          <p:cNvSpPr txBox="1"/>
          <p:nvPr/>
        </p:nvSpPr>
        <p:spPr>
          <a:xfrm>
            <a:off x="1060575" y="2385949"/>
            <a:ext cx="7021267" cy="1815882"/>
          </a:xfrm>
          <a:prstGeom prst="rect">
            <a:avLst/>
          </a:prstGeom>
          <a:noFill/>
        </p:spPr>
        <p:txBody>
          <a:bodyPr wrap="square">
            <a:spAutoFit/>
          </a:bodyPr>
          <a:lstStyle/>
          <a:p>
            <a:pPr algn="l">
              <a:buFont typeface="+mj-lt"/>
              <a:buAutoNum type="arabicPeriod"/>
            </a:pPr>
            <a:r>
              <a:rPr lang="en-US" sz="1600" b="1" i="0" dirty="0">
                <a:solidFill>
                  <a:schemeClr val="bg1">
                    <a:lumMod val="50000"/>
                  </a:schemeClr>
                </a:solidFill>
                <a:effectLst/>
                <a:latin typeface="Abel" panose="02000506030000020004" pitchFamily="2" charset="0"/>
              </a:rPr>
              <a:t>Internet Services:</a:t>
            </a:r>
            <a:r>
              <a:rPr lang="en-US" sz="1600" i="0" dirty="0">
                <a:solidFill>
                  <a:schemeClr val="bg1">
                    <a:lumMod val="50000"/>
                  </a:schemeClr>
                </a:solidFill>
                <a:effectLst/>
                <a:latin typeface="Abel" panose="02000506030000020004" pitchFamily="2" charset="0"/>
              </a:rPr>
              <a:t> It's good for web, email, and storage servers.</a:t>
            </a:r>
          </a:p>
          <a:p>
            <a:pPr algn="l">
              <a:buFont typeface="+mj-lt"/>
              <a:buAutoNum type="arabicPeriod"/>
            </a:pPr>
            <a:r>
              <a:rPr lang="en-US" sz="1600" b="1" i="0" dirty="0">
                <a:solidFill>
                  <a:schemeClr val="bg1">
                    <a:lumMod val="50000"/>
                  </a:schemeClr>
                </a:solidFill>
                <a:effectLst/>
                <a:latin typeface="Abel" panose="02000506030000020004" pitchFamily="2" charset="0"/>
              </a:rPr>
              <a:t>Education:</a:t>
            </a:r>
            <a:r>
              <a:rPr lang="en-US" sz="1600" i="0" dirty="0">
                <a:solidFill>
                  <a:schemeClr val="bg1">
                    <a:lumMod val="50000"/>
                  </a:schemeClr>
                </a:solidFill>
                <a:effectLst/>
                <a:latin typeface="Abel" panose="02000506030000020004" pitchFamily="2" charset="0"/>
              </a:rPr>
              <a:t> Great for learning about computers and software.</a:t>
            </a:r>
          </a:p>
          <a:p>
            <a:pPr algn="l">
              <a:buFont typeface="+mj-lt"/>
              <a:buAutoNum type="arabicPeriod"/>
            </a:pPr>
            <a:r>
              <a:rPr lang="en-US" sz="1600" b="1" i="0" dirty="0">
                <a:solidFill>
                  <a:schemeClr val="bg1">
                    <a:lumMod val="50000"/>
                  </a:schemeClr>
                </a:solidFill>
                <a:effectLst/>
                <a:latin typeface="Abel" panose="02000506030000020004" pitchFamily="2" charset="0"/>
              </a:rPr>
              <a:t>Research:</a:t>
            </a:r>
            <a:r>
              <a:rPr lang="en-US" sz="1600" i="0" dirty="0">
                <a:solidFill>
                  <a:schemeClr val="bg1">
                    <a:lumMod val="50000"/>
                  </a:schemeClr>
                </a:solidFill>
                <a:effectLst/>
                <a:latin typeface="Abel" panose="02000506030000020004" pitchFamily="2" charset="0"/>
              </a:rPr>
              <a:t> Helps study computers and collaborate on projects.</a:t>
            </a:r>
          </a:p>
          <a:p>
            <a:pPr algn="l">
              <a:buFont typeface="+mj-lt"/>
              <a:buAutoNum type="arabicPeriod"/>
            </a:pPr>
            <a:r>
              <a:rPr lang="en-US" sz="1600" b="1" i="0" dirty="0">
                <a:solidFill>
                  <a:schemeClr val="bg1">
                    <a:lumMod val="50000"/>
                  </a:schemeClr>
                </a:solidFill>
                <a:effectLst/>
                <a:latin typeface="Abel" panose="02000506030000020004" pitchFamily="2" charset="0"/>
              </a:rPr>
              <a:t>Networking:</a:t>
            </a:r>
            <a:r>
              <a:rPr lang="en-US" sz="1600" i="0" dirty="0">
                <a:solidFill>
                  <a:schemeClr val="bg1">
                    <a:lumMod val="50000"/>
                  </a:schemeClr>
                </a:solidFill>
                <a:effectLst/>
                <a:latin typeface="Abel" panose="02000506030000020004" pitchFamily="2" charset="0"/>
              </a:rPr>
              <a:t> Turns an old computer into a router or firewall.</a:t>
            </a:r>
          </a:p>
          <a:p>
            <a:pPr algn="l">
              <a:buFont typeface="+mj-lt"/>
              <a:buAutoNum type="arabicPeriod"/>
            </a:pPr>
            <a:r>
              <a:rPr lang="en-US" sz="1600" b="1" i="0" dirty="0">
                <a:solidFill>
                  <a:schemeClr val="bg1">
                    <a:lumMod val="50000"/>
                  </a:schemeClr>
                </a:solidFill>
                <a:effectLst/>
                <a:latin typeface="Abel" panose="02000506030000020004" pitchFamily="2" charset="0"/>
              </a:rPr>
              <a:t>Embedded Systems:</a:t>
            </a:r>
            <a:r>
              <a:rPr lang="en-US" sz="1600" i="0" dirty="0">
                <a:solidFill>
                  <a:schemeClr val="bg1">
                    <a:lumMod val="50000"/>
                  </a:schemeClr>
                </a:solidFill>
                <a:effectLst/>
                <a:latin typeface="Abel" panose="02000506030000020004" pitchFamily="2" charset="0"/>
              </a:rPr>
              <a:t> Useful for making small devices like routers.</a:t>
            </a:r>
          </a:p>
          <a:p>
            <a:pPr algn="l">
              <a:buFont typeface="+mj-lt"/>
              <a:buAutoNum type="arabicPeriod"/>
            </a:pPr>
            <a:r>
              <a:rPr lang="en-US" sz="1600" b="1" i="0" dirty="0">
                <a:solidFill>
                  <a:schemeClr val="bg1">
                    <a:lumMod val="50000"/>
                  </a:schemeClr>
                </a:solidFill>
                <a:effectLst/>
                <a:latin typeface="Abel" panose="02000506030000020004" pitchFamily="2" charset="0"/>
              </a:rPr>
              <a:t>Desktop Use:</a:t>
            </a:r>
            <a:r>
              <a:rPr lang="en-US" sz="1600" i="0" dirty="0">
                <a:solidFill>
                  <a:schemeClr val="bg1">
                    <a:lumMod val="50000"/>
                  </a:schemeClr>
                </a:solidFill>
                <a:effectLst/>
                <a:latin typeface="Abel" panose="02000506030000020004" pitchFamily="2" charset="0"/>
              </a:rPr>
              <a:t> Works for basic computer use and can be set up cheaply.</a:t>
            </a:r>
          </a:p>
          <a:p>
            <a:pPr algn="l">
              <a:buFont typeface="+mj-lt"/>
              <a:buAutoNum type="arabicPeriod"/>
            </a:pPr>
            <a:r>
              <a:rPr lang="en-US" sz="1600" b="1" i="0" dirty="0">
                <a:solidFill>
                  <a:schemeClr val="bg1">
                    <a:lumMod val="50000"/>
                  </a:schemeClr>
                </a:solidFill>
                <a:effectLst/>
                <a:latin typeface="Abel" panose="02000506030000020004" pitchFamily="2" charset="0"/>
              </a:rPr>
              <a:t>Software Development:</a:t>
            </a:r>
            <a:r>
              <a:rPr lang="en-US" sz="1600" i="0" dirty="0">
                <a:solidFill>
                  <a:schemeClr val="bg1">
                    <a:lumMod val="50000"/>
                  </a:schemeClr>
                </a:solidFill>
                <a:effectLst/>
                <a:latin typeface="Abel" panose="02000506030000020004" pitchFamily="2" charset="0"/>
              </a:rPr>
              <a:t> Comes with tools for making software in different languages.</a:t>
            </a:r>
          </a:p>
        </p:txBody>
      </p:sp>
      <p:sp>
        <p:nvSpPr>
          <p:cNvPr id="2" name="Google Shape;224;p27">
            <a:extLst>
              <a:ext uri="{FF2B5EF4-FFF2-40B4-BE49-F238E27FC236}">
                <a16:creationId xmlns:a16="http://schemas.microsoft.com/office/drawing/2014/main" id="{7BBC3D12-CD97-1180-41F0-40226ED5BEF7}"/>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5;p27">
            <a:extLst>
              <a:ext uri="{FF2B5EF4-FFF2-40B4-BE49-F238E27FC236}">
                <a16:creationId xmlns:a16="http://schemas.microsoft.com/office/drawing/2014/main" id="{19C269C5-3554-5DE9-67D0-25B46004CA5C}"/>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6;p27">
            <a:extLst>
              <a:ext uri="{FF2B5EF4-FFF2-40B4-BE49-F238E27FC236}">
                <a16:creationId xmlns:a16="http://schemas.microsoft.com/office/drawing/2014/main" id="{708698D2-65E2-E211-63A9-200AA0F189C4}"/>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7;p27">
            <a:extLst>
              <a:ext uri="{FF2B5EF4-FFF2-40B4-BE49-F238E27FC236}">
                <a16:creationId xmlns:a16="http://schemas.microsoft.com/office/drawing/2014/main" id="{BE52EE4B-D374-413A-1F77-28FF042F002F}"/>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8;p27">
            <a:extLst>
              <a:ext uri="{FF2B5EF4-FFF2-40B4-BE49-F238E27FC236}">
                <a16:creationId xmlns:a16="http://schemas.microsoft.com/office/drawing/2014/main" id="{1EF75F21-18CF-1777-8ECC-B04C6F75C349}"/>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9;p27">
            <a:extLst>
              <a:ext uri="{FF2B5EF4-FFF2-40B4-BE49-F238E27FC236}">
                <a16:creationId xmlns:a16="http://schemas.microsoft.com/office/drawing/2014/main" id="{42F6002E-B216-34FA-C36C-D9411A9E584D}"/>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0;p27">
            <a:extLst>
              <a:ext uri="{FF2B5EF4-FFF2-40B4-BE49-F238E27FC236}">
                <a16:creationId xmlns:a16="http://schemas.microsoft.com/office/drawing/2014/main" id="{87C1C090-05FE-BEC2-F2E7-E5C32991D19B}"/>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1;p27">
            <a:extLst>
              <a:ext uri="{FF2B5EF4-FFF2-40B4-BE49-F238E27FC236}">
                <a16:creationId xmlns:a16="http://schemas.microsoft.com/office/drawing/2014/main" id="{7076257D-8C1C-B454-BE9A-C44C9E8A31C6}"/>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2;p27">
            <a:extLst>
              <a:ext uri="{FF2B5EF4-FFF2-40B4-BE49-F238E27FC236}">
                <a16:creationId xmlns:a16="http://schemas.microsoft.com/office/drawing/2014/main" id="{296487E2-0EF7-92F1-173A-68EF33CD661E}"/>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0" name="Google Shape;243;p27">
            <a:extLst>
              <a:ext uri="{FF2B5EF4-FFF2-40B4-BE49-F238E27FC236}">
                <a16:creationId xmlns:a16="http://schemas.microsoft.com/office/drawing/2014/main" id="{9E83A7BD-399E-E55D-460F-4688FD3AB62A}"/>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21" name="Google Shape;244;p27">
            <a:extLst>
              <a:ext uri="{FF2B5EF4-FFF2-40B4-BE49-F238E27FC236}">
                <a16:creationId xmlns:a16="http://schemas.microsoft.com/office/drawing/2014/main" id="{91031318-AB84-30C4-3370-7B54650E1748}"/>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22" name="Google Shape;247;p27">
            <a:extLst>
              <a:ext uri="{FF2B5EF4-FFF2-40B4-BE49-F238E27FC236}">
                <a16:creationId xmlns:a16="http://schemas.microsoft.com/office/drawing/2014/main" id="{DC528C2A-067F-CA2D-D787-F59408BDC15C}"/>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8;p27">
            <a:extLst>
              <a:ext uri="{FF2B5EF4-FFF2-40B4-BE49-F238E27FC236}">
                <a16:creationId xmlns:a16="http://schemas.microsoft.com/office/drawing/2014/main" id="{CD6E20BB-2C9A-3735-B285-A89D2D7C3D4A}"/>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24" name="Google Shape;250;p27">
            <a:extLst>
              <a:ext uri="{FF2B5EF4-FFF2-40B4-BE49-F238E27FC236}">
                <a16:creationId xmlns:a16="http://schemas.microsoft.com/office/drawing/2014/main" id="{C8CC8EF9-63C9-51E0-B6A1-46953AB13B84}"/>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25" name="Graphic 24" descr="Back with solid fill">
            <a:hlinkClick r:id="rId3" action="ppaction://hlinksldjump"/>
            <a:extLst>
              <a:ext uri="{FF2B5EF4-FFF2-40B4-BE49-F238E27FC236}">
                <a16:creationId xmlns:a16="http://schemas.microsoft.com/office/drawing/2014/main" id="{7ACE8042-2539-A249-15FE-C32C08AA664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
        <p:nvSpPr>
          <p:cNvPr id="26" name="Google Shape;224;p27">
            <a:extLst>
              <a:ext uri="{FF2B5EF4-FFF2-40B4-BE49-F238E27FC236}">
                <a16:creationId xmlns:a16="http://schemas.microsoft.com/office/drawing/2014/main" id="{CABA3716-8DC9-CAA1-8B04-8D3F5C33987A}"/>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26;p27">
            <a:extLst>
              <a:ext uri="{FF2B5EF4-FFF2-40B4-BE49-F238E27FC236}">
                <a16:creationId xmlns:a16="http://schemas.microsoft.com/office/drawing/2014/main" id="{D981AB65-A9DB-96AC-A9AA-C3C8136BCE55}"/>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27;p27">
            <a:extLst>
              <a:ext uri="{FF2B5EF4-FFF2-40B4-BE49-F238E27FC236}">
                <a16:creationId xmlns:a16="http://schemas.microsoft.com/office/drawing/2014/main" id="{B606ECB9-C82F-B3EF-4940-9C8C305D043D}"/>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8;p27">
            <a:extLst>
              <a:ext uri="{FF2B5EF4-FFF2-40B4-BE49-F238E27FC236}">
                <a16:creationId xmlns:a16="http://schemas.microsoft.com/office/drawing/2014/main" id="{78AA0ED5-9070-5B7D-A6AE-DF175E7D7874}"/>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9;p27">
            <a:extLst>
              <a:ext uri="{FF2B5EF4-FFF2-40B4-BE49-F238E27FC236}">
                <a16:creationId xmlns:a16="http://schemas.microsoft.com/office/drawing/2014/main" id="{3981FD98-B722-7407-6400-F2BA22AC303B}"/>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0;p27">
            <a:extLst>
              <a:ext uri="{FF2B5EF4-FFF2-40B4-BE49-F238E27FC236}">
                <a16:creationId xmlns:a16="http://schemas.microsoft.com/office/drawing/2014/main" id="{78E5B7A7-389E-64B6-E3BE-6F3405E02034}"/>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1;p27">
            <a:extLst>
              <a:ext uri="{FF2B5EF4-FFF2-40B4-BE49-F238E27FC236}">
                <a16:creationId xmlns:a16="http://schemas.microsoft.com/office/drawing/2014/main" id="{5D25BB2B-BDB8-BA9F-802E-BEDA13D457CD}"/>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2;p27">
            <a:extLst>
              <a:ext uri="{FF2B5EF4-FFF2-40B4-BE49-F238E27FC236}">
                <a16:creationId xmlns:a16="http://schemas.microsoft.com/office/drawing/2014/main" id="{01A5F89F-E805-B58F-D8B1-412E7E97F729}"/>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35" name="Google Shape;243;p27">
            <a:extLst>
              <a:ext uri="{FF2B5EF4-FFF2-40B4-BE49-F238E27FC236}">
                <a16:creationId xmlns:a16="http://schemas.microsoft.com/office/drawing/2014/main" id="{842B441F-719F-806B-4806-E4D09DEDABEC}"/>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36" name="Google Shape;244;p27">
            <a:extLst>
              <a:ext uri="{FF2B5EF4-FFF2-40B4-BE49-F238E27FC236}">
                <a16:creationId xmlns:a16="http://schemas.microsoft.com/office/drawing/2014/main" id="{D4C071E7-8B89-8D94-DF2E-C1F8BDBE624B}"/>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37" name="Google Shape;247;p27">
            <a:extLst>
              <a:ext uri="{FF2B5EF4-FFF2-40B4-BE49-F238E27FC236}">
                <a16:creationId xmlns:a16="http://schemas.microsoft.com/office/drawing/2014/main" id="{346DFC79-111B-A465-8554-FD200B1B409B}"/>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8;p27">
            <a:extLst>
              <a:ext uri="{FF2B5EF4-FFF2-40B4-BE49-F238E27FC236}">
                <a16:creationId xmlns:a16="http://schemas.microsoft.com/office/drawing/2014/main" id="{D5A25756-9484-A734-8A0C-7C6FCC09E98C}"/>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39" name="Google Shape;250;p27">
            <a:extLst>
              <a:ext uri="{FF2B5EF4-FFF2-40B4-BE49-F238E27FC236}">
                <a16:creationId xmlns:a16="http://schemas.microsoft.com/office/drawing/2014/main" id="{EEB60EF8-8F09-8838-9401-6A8D20D9537D}"/>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40" name="Google Shape;250;p27">
            <a:extLst>
              <a:ext uri="{FF2B5EF4-FFF2-40B4-BE49-F238E27FC236}">
                <a16:creationId xmlns:a16="http://schemas.microsoft.com/office/drawing/2014/main" id="{CF3AD050-AD8C-CF56-D2D7-2A321560FC75}"/>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41" name="Google Shape;225;p27">
            <a:extLst>
              <a:ext uri="{FF2B5EF4-FFF2-40B4-BE49-F238E27FC236}">
                <a16:creationId xmlns:a16="http://schemas.microsoft.com/office/drawing/2014/main" id="{D2CC0948-B8DE-4238-F5E0-F395342C1AD2}"/>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 name="Google Shape;247;p27">
            <a:extLst>
              <a:ext uri="{FF2B5EF4-FFF2-40B4-BE49-F238E27FC236}">
                <a16:creationId xmlns:a16="http://schemas.microsoft.com/office/drawing/2014/main" id="{99FB2271-58FD-8D0E-480E-DD6F7A03110B}"/>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43" name="Graphic 410" descr="Back with solid fill">
            <a:hlinkClick r:id="rId3" action="ppaction://hlinksldjump"/>
            <a:extLst>
              <a:ext uri="{FF2B5EF4-FFF2-40B4-BE49-F238E27FC236}">
                <a16:creationId xmlns:a16="http://schemas.microsoft.com/office/drawing/2014/main" id="{35B718B8-9539-5C5B-97F5-DAAA30437B0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0113" y="-10583"/>
            <a:ext cx="393405" cy="393405"/>
          </a:xfrm>
          <a:prstGeom prst="rect">
            <a:avLst/>
          </a:prstGeom>
        </p:spPr>
      </p:pic>
    </p:spTree>
    <p:extLst>
      <p:ext uri="{BB962C8B-B14F-4D97-AF65-F5344CB8AC3E}">
        <p14:creationId xmlns:p14="http://schemas.microsoft.com/office/powerpoint/2010/main" val="32355084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45050" y="619129"/>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194523" y="680318"/>
            <a:ext cx="3272545" cy="24619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dk1"/>
                </a:solidFill>
                <a:latin typeface="Abel" panose="02000506030000020004" pitchFamily="2" charset="0"/>
                <a:ea typeface="Abel"/>
                <a:cs typeface="Abel"/>
                <a:sym typeface="Abel"/>
              </a:rPr>
              <a:t>What makes FreeBSD Interesting? </a:t>
            </a:r>
            <a:endParaRPr lang="en-US" sz="1800" b="1" dirty="0">
              <a:solidFill>
                <a:schemeClr val="tx1"/>
              </a:solidFill>
              <a:latin typeface="Abel" panose="02000506030000020004" pitchFamily="2" charset="0"/>
            </a:endParaRPr>
          </a:p>
        </p:txBody>
      </p:sp>
      <p:sp>
        <p:nvSpPr>
          <p:cNvPr id="32" name="TextBox 31">
            <a:extLst>
              <a:ext uri="{FF2B5EF4-FFF2-40B4-BE49-F238E27FC236}">
                <a16:creationId xmlns:a16="http://schemas.microsoft.com/office/drawing/2014/main" id="{04FDB24F-7F38-3DB7-89D5-A36BE8F16E34}"/>
              </a:ext>
            </a:extLst>
          </p:cNvPr>
          <p:cNvSpPr txBox="1"/>
          <p:nvPr/>
        </p:nvSpPr>
        <p:spPr>
          <a:xfrm>
            <a:off x="598025" y="1330996"/>
            <a:ext cx="7946368" cy="2653367"/>
          </a:xfrm>
          <a:prstGeom prst="roundRect">
            <a:avLst>
              <a:gd name="adj" fmla="val 7604"/>
            </a:avLst>
          </a:prstGeom>
          <a:noFill/>
          <a:ln w="38100">
            <a:noFill/>
          </a:ln>
        </p:spPr>
        <p:txBody>
          <a:bodyPr wrap="square" rtlCol="0">
            <a:spAutoFit/>
          </a:bodyPr>
          <a:lstStyle/>
          <a:p>
            <a:pPr algn="ctr"/>
            <a:r>
              <a:rPr lang="en-US" sz="2000" b="1" dirty="0">
                <a:latin typeface="Abel" panose="02000506030000020004" pitchFamily="2" charset="0"/>
              </a:rPr>
              <a:t>FreeBSD has a collection of </a:t>
            </a:r>
            <a:r>
              <a:rPr lang="en-US" sz="2000" b="1" u="sng" dirty="0">
                <a:solidFill>
                  <a:srgbClr val="C00000"/>
                </a:solidFill>
                <a:latin typeface="Abel" panose="02000506030000020004" pitchFamily="2" charset="0"/>
              </a:rPr>
              <a:t>36,000</a:t>
            </a:r>
            <a:r>
              <a:rPr lang="en-US" sz="2000" b="1" dirty="0">
                <a:latin typeface="Abel" panose="02000506030000020004" pitchFamily="2" charset="0"/>
              </a:rPr>
              <a:t> software programs called </a:t>
            </a:r>
            <a:r>
              <a:rPr lang="en-US" sz="2000" b="1" dirty="0">
                <a:solidFill>
                  <a:srgbClr val="C00000"/>
                </a:solidFill>
                <a:latin typeface="Abel" panose="02000506030000020004" pitchFamily="2" charset="0"/>
              </a:rPr>
              <a:t>"ports." </a:t>
            </a:r>
            <a:r>
              <a:rPr lang="en-US" sz="2000" b="1" dirty="0">
                <a:latin typeface="Abel" panose="02000506030000020004" pitchFamily="2" charset="0"/>
              </a:rPr>
              <a:t>You can easily install these by typing a simple command. They offer a range of tools from games to webservers. You can either build them yourself or get them as pre-made "packages" by using another simple command. This saves you from building the software from its source code.</a:t>
            </a:r>
            <a:br>
              <a:rPr lang="en-US" sz="2000" b="1" dirty="0">
                <a:latin typeface="Abel" panose="02000506030000020004" pitchFamily="2" charset="0"/>
              </a:rPr>
            </a:br>
            <a:r>
              <a:rPr lang="en-US" sz="2000" b="1" dirty="0">
                <a:latin typeface="Abel" panose="02000506030000020004" pitchFamily="2" charset="0"/>
              </a:rPr>
              <a:t>This is called </a:t>
            </a:r>
            <a:r>
              <a:rPr lang="en-US" sz="2000" b="1" u="sng" dirty="0">
                <a:solidFill>
                  <a:srgbClr val="C00000"/>
                </a:solidFill>
                <a:latin typeface="Abel" panose="02000506030000020004" pitchFamily="2" charset="0"/>
              </a:rPr>
              <a:t>Third Party Programs</a:t>
            </a:r>
          </a:p>
          <a:p>
            <a:pPr algn="ctr"/>
            <a:endParaRPr lang="en-US" sz="2000" b="1" dirty="0">
              <a:latin typeface="Abel" panose="02000506030000020004" pitchFamily="2" charset="0"/>
            </a:endParaRPr>
          </a:p>
          <a:p>
            <a:pPr algn="ctr"/>
            <a:endParaRPr lang="en-US" sz="2000" b="1" dirty="0">
              <a:latin typeface="Abel" panose="02000506030000020004" pitchFamily="2" charset="0"/>
            </a:endParaRPr>
          </a:p>
        </p:txBody>
      </p:sp>
      <p:sp>
        <p:nvSpPr>
          <p:cNvPr id="6" name="Rectangle: Rounded Corners 5">
            <a:hlinkClick r:id="rId3" action="ppaction://hlinksldjump"/>
            <a:extLst>
              <a:ext uri="{FF2B5EF4-FFF2-40B4-BE49-F238E27FC236}">
                <a16:creationId xmlns:a16="http://schemas.microsoft.com/office/drawing/2014/main" id="{CC74F2A6-034A-484E-9A04-22F5FEE110BA}"/>
              </a:ext>
            </a:extLst>
          </p:cNvPr>
          <p:cNvSpPr/>
          <p:nvPr/>
        </p:nvSpPr>
        <p:spPr>
          <a:xfrm>
            <a:off x="5756223" y="3680812"/>
            <a:ext cx="2323475" cy="60710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DLaM Display" panose="02010000000000000000" pitchFamily="2" charset="0"/>
                <a:ea typeface="ADLaM Display" panose="02010000000000000000" pitchFamily="2" charset="0"/>
                <a:cs typeface="ADLaM Display" panose="02010000000000000000" pitchFamily="2" charset="0"/>
              </a:rPr>
              <a:t>Press here to understand it</a:t>
            </a:r>
          </a:p>
        </p:txBody>
      </p:sp>
      <p:sp>
        <p:nvSpPr>
          <p:cNvPr id="13" name="Rectangle: Rounded Corners 12">
            <a:hlinkClick r:id="rId4" action="ppaction://hlinksldjump"/>
            <a:extLst>
              <a:ext uri="{FF2B5EF4-FFF2-40B4-BE49-F238E27FC236}">
                <a16:creationId xmlns:a16="http://schemas.microsoft.com/office/drawing/2014/main" id="{77AC56D4-9023-C0A9-4FB6-8CACEA54E47B}"/>
              </a:ext>
            </a:extLst>
          </p:cNvPr>
          <p:cNvSpPr/>
          <p:nvPr/>
        </p:nvSpPr>
        <p:spPr>
          <a:xfrm>
            <a:off x="1146325" y="3686513"/>
            <a:ext cx="2323475" cy="60710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DLaM Display" panose="020F0502020204030204" pitchFamily="2" charset="0"/>
                <a:ea typeface="ADLaM Display" panose="020F0502020204030204" pitchFamily="2" charset="0"/>
                <a:cs typeface="ADLaM Display" panose="020F0502020204030204" pitchFamily="2" charset="0"/>
              </a:rPr>
              <a:t>Press here to learn how to download apps</a:t>
            </a:r>
          </a:p>
        </p:txBody>
      </p:sp>
      <p:cxnSp>
        <p:nvCxnSpPr>
          <p:cNvPr id="15" name="Connector: Curved 14">
            <a:extLst>
              <a:ext uri="{FF2B5EF4-FFF2-40B4-BE49-F238E27FC236}">
                <a16:creationId xmlns:a16="http://schemas.microsoft.com/office/drawing/2014/main" id="{63F9BBC4-B1E0-A7DE-3F84-1B5A58119D46}"/>
              </a:ext>
            </a:extLst>
          </p:cNvPr>
          <p:cNvCxnSpPr>
            <a:endCxn id="6" idx="0"/>
          </p:cNvCxnSpPr>
          <p:nvPr/>
        </p:nvCxnSpPr>
        <p:spPr>
          <a:xfrm>
            <a:off x="5149500" y="3293357"/>
            <a:ext cx="1768461" cy="387455"/>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Connector: Curved 15">
            <a:extLst>
              <a:ext uri="{FF2B5EF4-FFF2-40B4-BE49-F238E27FC236}">
                <a16:creationId xmlns:a16="http://schemas.microsoft.com/office/drawing/2014/main" id="{27057764-165B-103F-BACC-4DF37E12DFEA}"/>
              </a:ext>
            </a:extLst>
          </p:cNvPr>
          <p:cNvCxnSpPr>
            <a:cxnSpLocks/>
            <a:endCxn id="13" idx="0"/>
          </p:cNvCxnSpPr>
          <p:nvPr/>
        </p:nvCxnSpPr>
        <p:spPr>
          <a:xfrm rot="10800000" flipV="1">
            <a:off x="2308064" y="3293357"/>
            <a:ext cx="2892083" cy="393156"/>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0C4C836E-39CA-41E9-8360-A8138016D760}"/>
              </a:ext>
            </a:extLst>
          </p:cNvPr>
          <p:cNvPicPr>
            <a:picLocks noChangeAspect="1"/>
          </p:cNvPicPr>
          <p:nvPr/>
        </p:nvPicPr>
        <p:blipFill>
          <a:blip r:embed="rId5"/>
          <a:stretch>
            <a:fillRect/>
          </a:stretch>
        </p:blipFill>
        <p:spPr>
          <a:xfrm>
            <a:off x="3776271" y="3719100"/>
            <a:ext cx="1768461" cy="50668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Google Shape;224;p27">
            <a:extLst>
              <a:ext uri="{FF2B5EF4-FFF2-40B4-BE49-F238E27FC236}">
                <a16:creationId xmlns:a16="http://schemas.microsoft.com/office/drawing/2014/main" id="{62139223-A91F-81B4-5F4D-D31CA07B13F8}"/>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25;p27">
            <a:extLst>
              <a:ext uri="{FF2B5EF4-FFF2-40B4-BE49-F238E27FC236}">
                <a16:creationId xmlns:a16="http://schemas.microsoft.com/office/drawing/2014/main" id="{2CDF6C6A-A7C2-4A97-AC11-15D62528F3BA}"/>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6;p27">
            <a:extLst>
              <a:ext uri="{FF2B5EF4-FFF2-40B4-BE49-F238E27FC236}">
                <a16:creationId xmlns:a16="http://schemas.microsoft.com/office/drawing/2014/main" id="{0F69B229-43BB-ABC9-B487-E59193A065C2}"/>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7;p27">
            <a:extLst>
              <a:ext uri="{FF2B5EF4-FFF2-40B4-BE49-F238E27FC236}">
                <a16:creationId xmlns:a16="http://schemas.microsoft.com/office/drawing/2014/main" id="{38B56CE1-15F6-8500-DC5B-3D4B3D600366}"/>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8;p27">
            <a:extLst>
              <a:ext uri="{FF2B5EF4-FFF2-40B4-BE49-F238E27FC236}">
                <a16:creationId xmlns:a16="http://schemas.microsoft.com/office/drawing/2014/main" id="{F5FC48FF-EB7C-BD92-C4E2-9D097CE05929}"/>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9;p27">
            <a:extLst>
              <a:ext uri="{FF2B5EF4-FFF2-40B4-BE49-F238E27FC236}">
                <a16:creationId xmlns:a16="http://schemas.microsoft.com/office/drawing/2014/main" id="{ACAD1D88-8BEF-113F-9990-DA6681BA22BF}"/>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0;p27">
            <a:extLst>
              <a:ext uri="{FF2B5EF4-FFF2-40B4-BE49-F238E27FC236}">
                <a16:creationId xmlns:a16="http://schemas.microsoft.com/office/drawing/2014/main" id="{F98F7536-9B25-4FA6-EF58-7615A9B324F2}"/>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1;p27">
            <a:extLst>
              <a:ext uri="{FF2B5EF4-FFF2-40B4-BE49-F238E27FC236}">
                <a16:creationId xmlns:a16="http://schemas.microsoft.com/office/drawing/2014/main" id="{AD6D24E9-0B3A-7705-156C-837DB33E8A39}"/>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2;p27">
            <a:extLst>
              <a:ext uri="{FF2B5EF4-FFF2-40B4-BE49-F238E27FC236}">
                <a16:creationId xmlns:a16="http://schemas.microsoft.com/office/drawing/2014/main" id="{7F700780-4C6F-647C-C4F4-ADF8AB56F022}"/>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4" name="Google Shape;243;p27">
            <a:extLst>
              <a:ext uri="{FF2B5EF4-FFF2-40B4-BE49-F238E27FC236}">
                <a16:creationId xmlns:a16="http://schemas.microsoft.com/office/drawing/2014/main" id="{28E75501-D35E-B9A6-A585-2D91D4C37993}"/>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25" name="Google Shape;244;p27">
            <a:extLst>
              <a:ext uri="{FF2B5EF4-FFF2-40B4-BE49-F238E27FC236}">
                <a16:creationId xmlns:a16="http://schemas.microsoft.com/office/drawing/2014/main" id="{E1DDBBFB-9DFC-12B3-AD84-DDCF1C247169}"/>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26" name="Google Shape;247;p27">
            <a:extLst>
              <a:ext uri="{FF2B5EF4-FFF2-40B4-BE49-F238E27FC236}">
                <a16:creationId xmlns:a16="http://schemas.microsoft.com/office/drawing/2014/main" id="{9C6BF37F-05B4-8587-8631-232715BB9578}"/>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8;p27">
            <a:extLst>
              <a:ext uri="{FF2B5EF4-FFF2-40B4-BE49-F238E27FC236}">
                <a16:creationId xmlns:a16="http://schemas.microsoft.com/office/drawing/2014/main" id="{C1593478-1904-A128-E0B9-98FC18B662D9}"/>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28" name="Google Shape;250;p27">
            <a:extLst>
              <a:ext uri="{FF2B5EF4-FFF2-40B4-BE49-F238E27FC236}">
                <a16:creationId xmlns:a16="http://schemas.microsoft.com/office/drawing/2014/main" id="{42F560F2-F24B-8EE7-8A9C-A9BB4F9BC877}"/>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29" name="Graphic 28" descr="Back with solid fill">
            <a:hlinkClick r:id="rId6" action="ppaction://hlinksldjump"/>
            <a:extLst>
              <a:ext uri="{FF2B5EF4-FFF2-40B4-BE49-F238E27FC236}">
                <a16:creationId xmlns:a16="http://schemas.microsoft.com/office/drawing/2014/main" id="{39709F80-866A-B6C4-2581-C6294FCDE6C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41745" y="-23796"/>
            <a:ext cx="393405" cy="393405"/>
          </a:xfrm>
          <a:prstGeom prst="rect">
            <a:avLst/>
          </a:prstGeom>
        </p:spPr>
      </p:pic>
      <p:sp>
        <p:nvSpPr>
          <p:cNvPr id="30" name="Google Shape;224;p27">
            <a:extLst>
              <a:ext uri="{FF2B5EF4-FFF2-40B4-BE49-F238E27FC236}">
                <a16:creationId xmlns:a16="http://schemas.microsoft.com/office/drawing/2014/main" id="{3AF5A6E8-E3FD-42D2-262E-F8F4BFB7A836}"/>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26;p27">
            <a:extLst>
              <a:ext uri="{FF2B5EF4-FFF2-40B4-BE49-F238E27FC236}">
                <a16:creationId xmlns:a16="http://schemas.microsoft.com/office/drawing/2014/main" id="{05D6EE8C-5D70-A690-1DBD-7E49256B3369}"/>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27;p27">
            <a:extLst>
              <a:ext uri="{FF2B5EF4-FFF2-40B4-BE49-F238E27FC236}">
                <a16:creationId xmlns:a16="http://schemas.microsoft.com/office/drawing/2014/main" id="{EA93FF02-6F40-FD5A-2947-C95919E2DBBF}"/>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28;p27">
            <a:extLst>
              <a:ext uri="{FF2B5EF4-FFF2-40B4-BE49-F238E27FC236}">
                <a16:creationId xmlns:a16="http://schemas.microsoft.com/office/drawing/2014/main" id="{5B762453-9706-AC36-F09A-B36FE91B65AF}"/>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29;p27">
            <a:extLst>
              <a:ext uri="{FF2B5EF4-FFF2-40B4-BE49-F238E27FC236}">
                <a16:creationId xmlns:a16="http://schemas.microsoft.com/office/drawing/2014/main" id="{A67BB335-B452-C85E-6469-7842A2696669}"/>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0;p27">
            <a:extLst>
              <a:ext uri="{FF2B5EF4-FFF2-40B4-BE49-F238E27FC236}">
                <a16:creationId xmlns:a16="http://schemas.microsoft.com/office/drawing/2014/main" id="{124CC853-EE9B-235A-D3C9-3E2112DDC9B9}"/>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1;p27">
            <a:extLst>
              <a:ext uri="{FF2B5EF4-FFF2-40B4-BE49-F238E27FC236}">
                <a16:creationId xmlns:a16="http://schemas.microsoft.com/office/drawing/2014/main" id="{0ECB008C-6D3B-9B9F-1CBC-5E71DCB4D3C9}"/>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2;p27">
            <a:extLst>
              <a:ext uri="{FF2B5EF4-FFF2-40B4-BE49-F238E27FC236}">
                <a16:creationId xmlns:a16="http://schemas.microsoft.com/office/drawing/2014/main" id="{3E8B0182-936B-D2EA-6174-7328B0658229}"/>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39" name="Google Shape;243;p27">
            <a:extLst>
              <a:ext uri="{FF2B5EF4-FFF2-40B4-BE49-F238E27FC236}">
                <a16:creationId xmlns:a16="http://schemas.microsoft.com/office/drawing/2014/main" id="{27AF4A80-A232-2946-6E39-11EF777BD948}"/>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40" name="Google Shape;244;p27">
            <a:extLst>
              <a:ext uri="{FF2B5EF4-FFF2-40B4-BE49-F238E27FC236}">
                <a16:creationId xmlns:a16="http://schemas.microsoft.com/office/drawing/2014/main" id="{21EABB08-A038-324F-3EDC-AFECE7C7C529}"/>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41" name="Google Shape;247;p27">
            <a:extLst>
              <a:ext uri="{FF2B5EF4-FFF2-40B4-BE49-F238E27FC236}">
                <a16:creationId xmlns:a16="http://schemas.microsoft.com/office/drawing/2014/main" id="{EAE1D329-736C-EE25-1AD1-AFB11283AEEB}"/>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8;p27">
            <a:extLst>
              <a:ext uri="{FF2B5EF4-FFF2-40B4-BE49-F238E27FC236}">
                <a16:creationId xmlns:a16="http://schemas.microsoft.com/office/drawing/2014/main" id="{DB716D3B-AA0F-6E3F-4628-F168A54C2BC8}"/>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43" name="Google Shape;250;p27">
            <a:extLst>
              <a:ext uri="{FF2B5EF4-FFF2-40B4-BE49-F238E27FC236}">
                <a16:creationId xmlns:a16="http://schemas.microsoft.com/office/drawing/2014/main" id="{CBE7EDDD-D6E3-F207-E555-448F887410B3}"/>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44" name="Google Shape;250;p27">
            <a:extLst>
              <a:ext uri="{FF2B5EF4-FFF2-40B4-BE49-F238E27FC236}">
                <a16:creationId xmlns:a16="http://schemas.microsoft.com/office/drawing/2014/main" id="{CA942046-521B-9DAB-33A6-32E4D89EE837}"/>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45" name="Google Shape;225;p27">
            <a:extLst>
              <a:ext uri="{FF2B5EF4-FFF2-40B4-BE49-F238E27FC236}">
                <a16:creationId xmlns:a16="http://schemas.microsoft.com/office/drawing/2014/main" id="{8AAFF2B1-6252-1A5A-9F68-B6CD156107CD}"/>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247;p27">
            <a:extLst>
              <a:ext uri="{FF2B5EF4-FFF2-40B4-BE49-F238E27FC236}">
                <a16:creationId xmlns:a16="http://schemas.microsoft.com/office/drawing/2014/main" id="{67E0A68B-BECA-1008-9D85-C9FEFC80D38B}"/>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47" name="Graphic 410" descr="Back with solid fill">
            <a:hlinkClick r:id="rId6" action="ppaction://hlinksldjump"/>
            <a:extLst>
              <a:ext uri="{FF2B5EF4-FFF2-40B4-BE49-F238E27FC236}">
                <a16:creationId xmlns:a16="http://schemas.microsoft.com/office/drawing/2014/main" id="{C7789D81-C202-F2AC-1937-495D2CD6606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0113" y="-10583"/>
            <a:ext cx="393405" cy="393405"/>
          </a:xfrm>
          <a:prstGeom prst="rect">
            <a:avLst/>
          </a:prstGeom>
        </p:spPr>
      </p:pic>
    </p:spTree>
    <p:extLst>
      <p:ext uri="{BB962C8B-B14F-4D97-AF65-F5344CB8AC3E}">
        <p14:creationId xmlns:p14="http://schemas.microsoft.com/office/powerpoint/2010/main" val="27936874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S Weekly planner for teachers by Slidesgo">
  <a:themeElements>
    <a:clrScheme name="Simple Light">
      <a:dk1>
        <a:srgbClr val="F3F3F3"/>
      </a:dk1>
      <a:lt1>
        <a:srgbClr val="434343"/>
      </a:lt1>
      <a:dk2>
        <a:srgbClr val="E55A43"/>
      </a:dk2>
      <a:lt2>
        <a:srgbClr val="FF7058"/>
      </a:lt2>
      <a:accent1>
        <a:srgbClr val="FF9A75"/>
      </a:accent1>
      <a:accent2>
        <a:srgbClr val="F9ABA0"/>
      </a:accent2>
      <a:accent3>
        <a:srgbClr val="F6C5BE"/>
      </a:accent3>
      <a:accent4>
        <a:srgbClr val="FCE5CD"/>
      </a:accent4>
      <a:accent5>
        <a:srgbClr val="963A2A"/>
      </a:accent5>
      <a:accent6>
        <a:srgbClr val="666666"/>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453</TotalTime>
  <Words>3175</Words>
  <Application>Microsoft Office PowerPoint</Application>
  <PresentationFormat>On-screen Show (16:9)</PresentationFormat>
  <Paragraphs>639</Paragraphs>
  <Slides>42</Slides>
  <Notes>42</Notes>
  <HiddenSlides>13</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42</vt:i4>
      </vt:variant>
    </vt:vector>
  </HeadingPairs>
  <TitlesOfParts>
    <vt:vector size="54" baseType="lpstr">
      <vt:lpstr>Hepta Slab Medium</vt:lpstr>
      <vt:lpstr>Oswald SemiBold</vt:lpstr>
      <vt:lpstr>Bahiana</vt:lpstr>
      <vt:lpstr>Sansita</vt:lpstr>
      <vt:lpstr>Hepta Slab SemiBold</vt:lpstr>
      <vt:lpstr>Arial</vt:lpstr>
      <vt:lpstr>Fira Sans Extra Condensed Medium</vt:lpstr>
      <vt:lpstr>Source Code Pro SemiBold</vt:lpstr>
      <vt:lpstr>ADLaM Display</vt:lpstr>
      <vt:lpstr>Abel</vt:lpstr>
      <vt:lpstr>Hepta Slab</vt:lpstr>
      <vt:lpstr>OS Weekly planner for teachers by Slidesgo</vt:lpstr>
      <vt:lpstr>Welcome to FreeBSD!</vt:lpstr>
      <vt:lpstr>Contents of FreeBSD Presntation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Desktop Software</vt:lpstr>
      <vt:lpstr>Homework Upload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 Weekly Planner for Teachersa</dc:title>
  <dc:creator>Mahmoud Essam</dc:creator>
  <cp:lastModifiedBy>محمود عصام فتحى جبر احمد</cp:lastModifiedBy>
  <cp:revision>120</cp:revision>
  <dcterms:modified xsi:type="dcterms:W3CDTF">2023-11-13T18:24:34Z</dcterms:modified>
</cp:coreProperties>
</file>