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823112-DD22-F23E-C1F8-AD8AFCBEA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88A466-B72B-7A0A-3113-82956255E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770B3E-8C06-BB29-2922-B9A324A6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7A4-0617-4738-8BCB-5BAF794D98E2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FBD76B-7393-080B-38B0-C6E868A9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67CE7F-8F64-E1B2-AD72-7BDF8CA9A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8CA-AE24-413C-9BD6-65FE44182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14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35FBD-194F-DE17-0037-25C9A270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51880A-EA82-1D7F-AFAC-F32188E5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4DBD2E-12FD-AEE8-F2F4-E63EFF6F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7A4-0617-4738-8BCB-5BAF794D98E2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6CAC5-F811-8588-1109-FD4288C2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66B4B-186E-871C-5229-96A2E7C2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8CA-AE24-413C-9BD6-65FE44182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92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829220-AACE-B6E1-68AE-47AE3523A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49BAF3-95EB-3590-2722-97FC7EA88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C392D0-6BE1-D69C-A69B-A8F05A9C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7A4-0617-4738-8BCB-5BAF794D98E2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9EE091-CD1B-8833-AD9F-57FF4B06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EC187F-1CD6-10E7-6BD1-B3DC790E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8CA-AE24-413C-9BD6-65FE44182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4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EE05C-E386-C21C-317F-2A0198C5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BC72D5-665C-1CEA-3AE0-F8B14E7D6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B2E0AC-DB0B-0D47-E763-E5F183BD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7A4-0617-4738-8BCB-5BAF794D98E2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80443B-8264-72AA-3FAD-9E3A9212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BD3C57-A922-8A56-655C-978237E4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8CA-AE24-413C-9BD6-65FE44182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09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3C1C2-22C8-969C-5128-264F362F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E6EB5D-FE45-1473-C89B-088C5AAF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50E0BD-3353-168A-DB0D-708CFB59A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7A4-0617-4738-8BCB-5BAF794D98E2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E8821C-BA61-0C2A-C210-0516778F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B1ADC-FBF1-0BC8-7C4A-8EB516E4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8CA-AE24-413C-9BD6-65FE44182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11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D39A0-7402-DBD4-8014-E3E751BF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92DA8-68A0-19B5-1519-0A782B5B3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853723-6E0D-E5B0-30C1-67B0C9F1A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AB805F-59B8-EBC7-A918-4D8C370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7A4-0617-4738-8BCB-5BAF794D98E2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292772-BCB4-8271-7D58-5C1170E9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EE326D-BB10-4C72-93DC-FAE03147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8CA-AE24-413C-9BD6-65FE44182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8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B236C-0EB1-C575-DF1B-9E4A1129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485112-C18B-3D93-278B-306ED104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2D3AD2-461F-AFFC-D776-79258CB1F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CFB14B-40B0-798C-F816-C71E2E1EA4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80CEDC-C976-DD66-F5D8-4C427F3AD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01D344-D6E2-76E4-6768-42A2120C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7A4-0617-4738-8BCB-5BAF794D98E2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B018DD-6582-BC4B-7881-D52DEF03B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424F1C-2D49-44C8-6AB6-7474741A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8CA-AE24-413C-9BD6-65FE44182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18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1CEC1-0A2B-EC42-73FA-5148258B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C0F44D-4F20-CDD6-64DB-574CFFA9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7A4-0617-4738-8BCB-5BAF794D98E2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4F99CCD-86E9-1119-7BC9-7E6F315A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E49C49-6AB5-C810-624D-682F282B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8CA-AE24-413C-9BD6-65FE44182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30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E42311-194A-19DC-365D-5B4E9655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7A4-0617-4738-8BCB-5BAF794D98E2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E8741D-41A7-AA00-187E-215251F4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178151-AE03-E28D-62D7-4E1ACA91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8CA-AE24-413C-9BD6-65FE44182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57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08B84-8D65-203B-7C54-26AF522A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C3141F-1555-6B8C-C5AD-72382890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C0BE8A-7E6B-8F37-A8F8-693396DB1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3BE5B0-7E2F-F720-749F-4893E119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7A4-0617-4738-8BCB-5BAF794D98E2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B368BAE-CCB1-43A8-FFFA-3E2F0338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861D46-57FD-7E1F-397D-13E13A6B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8CA-AE24-413C-9BD6-65FE44182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65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11154-E3D2-6A11-AF05-7675D9C7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3BE2E0-070E-3B14-0858-6E0FD6341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3E3DD0-177E-4125-3E26-655333AE8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96FDE6-E56A-2341-5062-F6AA3C7F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77A4-0617-4738-8BCB-5BAF794D98E2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0A653D-5A0C-DC5C-4B2D-4B9E5245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165C43-3D95-E594-F87A-6B4CBD0B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398CA-AE24-413C-9BD6-65FE44182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53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B29E1C-5A9A-969F-E88C-543F0DAA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821F4F-8449-0A3C-CC06-FAC481242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04868F-843C-1AA8-E7C7-D5D01AA80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7677A4-0617-4738-8BCB-5BAF794D98E2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F22BB2-96A2-E95A-D399-C651C819D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290E83-752E-BBD5-7271-8AF7CA18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398CA-AE24-413C-9BD6-65FE441823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03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19EEBEB3-D74A-307D-536F-C1D77F1ED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723" y="0"/>
            <a:ext cx="85705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7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628EE-60EB-D5D0-A6A8-ADA3F1851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07ED1E46-220A-1685-3C32-8A7BB501C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2660"/>
            <a:ext cx="12192000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18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elula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85C8CDEA-B6D4-E365-D054-5AF71CC71F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394"/>
            <a:ext cx="12192000" cy="213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7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82D23-10BA-07A3-6128-3264F2FA6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F5EDA472-CB4A-4DB6-6CA0-70D032F7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74" y="0"/>
            <a:ext cx="11138553" cy="685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5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6343D-63BD-2A3D-CEF1-59988A87D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Gráfico&#10;&#10;Descrição gerada automaticamente">
            <a:extLst>
              <a:ext uri="{FF2B5EF4-FFF2-40B4-BE49-F238E27FC236}">
                <a16:creationId xmlns:a16="http://schemas.microsoft.com/office/drawing/2014/main" id="{476BE148-5713-A10F-78C2-45E460B62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6" y="0"/>
            <a:ext cx="11205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4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1E0D1-303B-52B7-EBCA-6EDC425C8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6E93393-050C-C4FF-C812-E787AD32A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0"/>
            <a:ext cx="116014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2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C3064-0C71-EE83-80C2-6456E3AAA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15179D63-8979-205A-404B-EB15DF6E3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7820"/>
            <a:ext cx="12192000" cy="364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2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A7270-A10E-EDD9-55B9-DA6989B88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2B9E46E6-ED62-0183-EDDB-90F21A092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7150"/>
            <a:ext cx="8763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2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2A49D-6932-3BDC-F957-A1833E32D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CFABB612-A52E-AA37-BDB6-4415C3110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0130"/>
            <a:ext cx="12192000" cy="47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8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7A25E-0D47-1503-8C48-1CF0BC3DE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A8917D5-D026-EF5A-574D-17C15E7AF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4" y="2650837"/>
            <a:ext cx="12068237" cy="129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67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Matos</dc:creator>
  <cp:lastModifiedBy>Igor Matos</cp:lastModifiedBy>
  <cp:revision>2</cp:revision>
  <dcterms:created xsi:type="dcterms:W3CDTF">2024-10-18T17:27:52Z</dcterms:created>
  <dcterms:modified xsi:type="dcterms:W3CDTF">2024-10-18T17:35:54Z</dcterms:modified>
</cp:coreProperties>
</file>