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73" r:id="rId9"/>
    <p:sldId id="27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F9690-3DB1-4D2B-AE6B-01934CD3E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4CB20-7308-47C5-9595-D5F49477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4B2CB0-1C05-4457-9492-C234AD8D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9EEB65-D9D6-4122-984D-D053D701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C5B36-3520-4223-AF17-B6CB9EAD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3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9E620-1BC0-4F31-B309-239D7AC6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857F40-AC02-4C8F-BF25-64F412589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9C47E5-4AE0-43B1-B79A-C562C804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BC595E-AA4F-42AC-B6CC-B9C711E3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130E77-FB56-4BFA-9F24-6C0D2E81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13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49E7ED-005F-4659-9CFC-72034B551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B83B45-5128-44D1-9C65-CE1E3C2C8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9E735-9C50-4C3D-9C9B-432CECED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0A72F5-E88C-49E8-A04A-E50FC0A9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EA9E0-1B41-4E29-A819-9E48F065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1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32D66-8EE4-4405-8F3F-CCC4757B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851A7-BD70-45BB-B7FD-909039E8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53DD0-13B8-4735-9BAB-E34F5EAA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4E5C5A-EF04-4551-AA38-28948979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11A9E-6088-427A-967F-470AB5BA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56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07322-25E1-4739-BCE4-1D9133B1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4177E-8746-4055-9907-150C29B5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BF820A-BDD4-4ED5-9F03-8574D76B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81EAA9-EDD4-45D1-8C8C-DE01DF2B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0C199-2211-474D-87E9-BAF67B38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22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301BA-735D-4FB8-BD93-D745A5F5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CC620-FAA1-441C-AB9A-236178BD2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664EBA-90A4-4BA1-B63F-70B01CEC9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4516ED-A91F-4CA4-A9A8-70A5B610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21BC21-9EB0-44DD-BA0D-4C05BE85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12F02-C1B1-45A2-AF50-DF44474B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14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51CB8-9353-46CC-A768-DCC1E2D4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8EACF1-DED9-48BE-B828-4AF527E8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A3AD4E-FC0B-4593-8ED3-92DB26B1B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7872E2-9117-4502-A1EB-DCE9D570A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558AF8-700B-409C-9B16-D056046AC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B1D0FA-FBD9-4EF2-9414-5DD0FB63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D1B552-3916-4DF8-A906-9C255E4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B7F290-1FEC-45B7-9D53-4C1FFAB5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52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61FB7-CE9E-4E60-8BF4-DBB3B525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550A5B-6945-476B-AF2B-B8C46F04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7168D7-CAA1-4142-A3E8-412871B0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CCA9AC-8919-4698-9300-743E7C8F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64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1A17AF-697A-408C-B424-EA0844BA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F8FD71-4E64-4F31-8C01-985CA989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709A23-29B4-412B-BF19-24A8D048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94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3B4FA-2FC0-477F-A101-A9E75285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9FD2D-C849-47FA-82EB-C8118CC0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0E3CD2-860B-4EF9-BAD8-2F51A99AC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10C34-E5C7-406D-96E6-098B15C4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E18FF9-DC76-4673-B0A2-64498E1C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49EB73-99EF-4DD2-8D2A-5F0776F8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26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35F85-3927-4D38-8792-39E7B069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110CE3-6CCC-4B8F-BC51-1D7D80A69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8030D8-9DB0-427D-A4B3-56B73FB2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433968-4703-42FD-BD03-6C191ACA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93E14-6831-43B9-8A07-EB51715E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D8BE9E-7221-4E87-9EAF-BBAD0BFE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15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68D512-7A82-48BA-86AD-00104E36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55813D-775C-4272-AA10-30D53DAA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A1F26-98C3-402C-AC6A-0FC0A7BAF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C145-A02F-490B-BD07-50B23D6D0B80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0D108-9B1E-4C76-B11D-43D230ED7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D2262-9957-48D1-9BF0-D32A758A6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30F-E828-453B-9E99-64484A29A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6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6973C-95CA-485E-805D-A472C7521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599" y="1122361"/>
            <a:ext cx="9144000" cy="2387600"/>
          </a:xfrm>
        </p:spPr>
        <p:txBody>
          <a:bodyPr anchor="t">
            <a:normAutofit/>
          </a:bodyPr>
          <a:lstStyle/>
          <a:p>
            <a:r>
              <a:rPr lang="pt-BR" sz="4800" b="1" dirty="0"/>
              <a:t>Fiel Leitor</a:t>
            </a:r>
            <a:br>
              <a:rPr lang="pt-BR" sz="4800" b="1" dirty="0"/>
            </a:br>
            <a:r>
              <a:rPr lang="pt-BR" sz="1800" b="1" dirty="0"/>
              <a:t>Laboratório de Engenharia de Software – 2º Semestre - 2025</a:t>
            </a:r>
            <a:endParaRPr lang="pt-BR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3E0E3-FA53-4C62-8467-4B1097026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599" y="3701926"/>
            <a:ext cx="9144000" cy="1655762"/>
          </a:xfrm>
        </p:spPr>
        <p:txBody>
          <a:bodyPr/>
          <a:lstStyle/>
          <a:p>
            <a:r>
              <a:rPr lang="pt-BR" b="1" dirty="0"/>
              <a:t>Mahmoud Fauzi Ghazal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81B25C6-0ADF-4628-AEA0-79E62DDE223E}"/>
              </a:ext>
            </a:extLst>
          </p:cNvPr>
          <p:cNvSpPr txBox="1">
            <a:spLocks/>
          </p:cNvSpPr>
          <p:nvPr/>
        </p:nvSpPr>
        <p:spPr>
          <a:xfrm>
            <a:off x="1524000" y="60301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Análise e Desenvolvimento de Sistemas</a:t>
            </a: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824F10E4-9F66-4825-83E9-7AAA28316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389" y="5735638"/>
            <a:ext cx="10066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16496F-E061-47A7-AA5F-6C807900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6" y="347015"/>
            <a:ext cx="1969146" cy="19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Entrega – 23/08/2025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9B248A-F589-4C4C-8D1A-09D966E3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88" y="1531623"/>
            <a:ext cx="8583223" cy="45059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E288A12-1782-4A5C-90F4-5C53E9B76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32" y="204228"/>
            <a:ext cx="1647355" cy="16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5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400" b="1" dirty="0"/>
              <a:t>PROTÓTIPO SITE - HOME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B47CFE-A620-4234-967F-737C86AA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40" y="204228"/>
            <a:ext cx="1647355" cy="16473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1D6E80B-4D15-42C0-912A-2B23E0BDE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949" y="1851583"/>
            <a:ext cx="871659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6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400" b="1" dirty="0"/>
              <a:t>PROTÓTIPO SITE - PRODUTO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B47CFE-A620-4234-967F-737C86AA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40" y="204228"/>
            <a:ext cx="1647355" cy="16473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B52B19-B97E-4110-AEAA-8FCC92A4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2" y="1618519"/>
            <a:ext cx="863085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5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400" b="1" dirty="0"/>
              <a:t>PROTÓTIPO SITE - CARRINHO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B47CFE-A620-4234-967F-737C86AA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40" y="204228"/>
            <a:ext cx="1647355" cy="16473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6E59BDA-4D38-40C3-ACE1-9B0C81CC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457" y="1562351"/>
            <a:ext cx="166508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5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400" b="1" dirty="0"/>
              <a:t>PROTÓTIPO SITE – ENDEREÇOS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B47CFE-A620-4234-967F-737C86AA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40" y="204228"/>
            <a:ext cx="1647355" cy="16473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1C7572-44E4-401F-B86D-6E3000FE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294" y="2500409"/>
            <a:ext cx="8290227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5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400" b="1" dirty="0"/>
              <a:t>PROTÓTIPO SITE – COMPRAR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B47CFE-A620-4234-967F-737C86AA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40" y="204228"/>
            <a:ext cx="1647355" cy="16473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3EA9931-A8E5-4A3A-8F32-8CB3DB389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11" y="1690688"/>
            <a:ext cx="5356400" cy="42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9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Entrega – 02/09/2025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288A12-1782-4A5C-90F4-5C53E9B7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32" y="204228"/>
            <a:ext cx="1647355" cy="16473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66870D2-D328-45C9-ABF0-91C7EC3CD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90" y="1332650"/>
            <a:ext cx="6626853" cy="54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4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Pastas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288A12-1782-4A5C-90F4-5C53E9B7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32" y="204228"/>
            <a:ext cx="1647355" cy="16473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1AB73E6-98EF-4C9F-820D-C3D2E51F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42" y="2009576"/>
            <a:ext cx="3772065" cy="41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Entrega – 09/09/2025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288A12-1782-4A5C-90F4-5C53E9B7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32" y="204228"/>
            <a:ext cx="1647355" cy="164735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B467C5-5028-4AFE-80F7-2C2222597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0" y="1851583"/>
            <a:ext cx="11367444" cy="446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1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TESTE AUTOMATIZADOS – CRUD CLIENTE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288A12-1782-4A5C-90F4-5C53E9B7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32" y="204228"/>
            <a:ext cx="1647355" cy="16473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75DB59-8AA9-4A40-B54A-D4E8531D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39" y="1690688"/>
            <a:ext cx="3859219" cy="44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7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1E579-6466-4145-A9A0-9F7D12C6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Entrega – 23/08/2025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BEEBF-0BF1-4660-ADA0-7573ACA1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989347-15DA-4BF6-BA85-82F982BB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45" y="204228"/>
            <a:ext cx="1647355" cy="16473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8A92A5-7F2A-42A1-8877-FDD988C16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43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Entrega – 23/09/2025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288A12-1782-4A5C-90F4-5C53E9B7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832" y="204228"/>
            <a:ext cx="1647355" cy="16473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075AAF-0910-422A-88A8-90CF849F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58" y="1498183"/>
            <a:ext cx="574635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4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E3480-E551-47DF-9278-C13A86CD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TEMA – E-COMMERCE LIVROS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B79CB-9A4B-4464-9D39-E82C82F8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projeto tem como objetivo o desenvolvimento de um sistema de </a:t>
            </a:r>
            <a:r>
              <a:rPr lang="pt-BR" b="1" dirty="0"/>
              <a:t>e-commerce para livros</a:t>
            </a:r>
            <a:r>
              <a:rPr lang="pt-BR" dirty="0"/>
              <a:t>, contemplando funcionalidades de cadastro de produtos e clientes, controle de estoque, gerenciamento de vendas eletrônicas e suporte a processos de troca. O sistema deve oferecer mecanismos de pesquisa, filtros de consulta e acompanhamento de pedidos.</a:t>
            </a:r>
          </a:p>
          <a:p>
            <a:pPr marL="0" indent="0">
              <a:buNone/>
            </a:pPr>
            <a:r>
              <a:rPr lang="pt-BR" dirty="0"/>
              <a:t>Adicionalmente, o sistema incorpora recursos de </a:t>
            </a:r>
            <a:r>
              <a:rPr lang="pt-BR" b="1" dirty="0"/>
              <a:t>análise de vendas</a:t>
            </a:r>
            <a:r>
              <a:rPr lang="pt-BR" dirty="0"/>
              <a:t> e um módulo de </a:t>
            </a:r>
            <a:r>
              <a:rPr lang="pt-BR" b="1" dirty="0"/>
              <a:t>recomendação personalizada com IA generativa</a:t>
            </a:r>
            <a:r>
              <a:rPr lang="pt-BR" dirty="0"/>
              <a:t>, permitindo sugerir títulos aos clientes com base em histórico de compras e preferências.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DD33C4-A75A-430A-828C-B85819530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45" y="204228"/>
            <a:ext cx="1647355" cy="16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75134-E50F-4BF0-8992-C5A1C225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Tecnologias</a:t>
            </a:r>
          </a:p>
        </p:txBody>
      </p:sp>
      <p:pic>
        <p:nvPicPr>
          <p:cNvPr id="1026" name="Picture 2" descr="Download Spring Framework Logo in SVG Vector or PNG File ...">
            <a:extLst>
              <a:ext uri="{FF2B5EF4-FFF2-40B4-BE49-F238E27FC236}">
                <a16:creationId xmlns:a16="http://schemas.microsoft.com/office/drawing/2014/main" id="{D528B4B5-CCB8-45DE-9A18-B1C9C3E0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893" y="2676277"/>
            <a:ext cx="4229351" cy="281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l a versão do meu PostgreSQL? - Savepoint">
            <a:extLst>
              <a:ext uri="{FF2B5EF4-FFF2-40B4-BE49-F238E27FC236}">
                <a16:creationId xmlns:a16="http://schemas.microsoft.com/office/drawing/2014/main" id="{83DE6957-F932-40AD-AD4E-68FCBDB1F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2" y="3950271"/>
            <a:ext cx="4448482" cy="24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velopment services in Next JS - Devtop">
            <a:extLst>
              <a:ext uri="{FF2B5EF4-FFF2-40B4-BE49-F238E27FC236}">
                <a16:creationId xmlns:a16="http://schemas.microsoft.com/office/drawing/2014/main" id="{FD693BBF-085C-4954-BB5F-FC760742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458" y="1803833"/>
            <a:ext cx="2966733" cy="177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to Servlet &amp; JSP :. Hello friends, are you interested in… | by  Bikash Dubey | Medium">
            <a:extLst>
              <a:ext uri="{FF2B5EF4-FFF2-40B4-BE49-F238E27FC236}">
                <a16:creationId xmlns:a16="http://schemas.microsoft.com/office/drawing/2014/main" id="{669CBF85-B05E-4F5C-8A64-899679140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" y="1427490"/>
            <a:ext cx="4176078" cy="23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anbanFlow - Lean project management. Simplified.">
            <a:extLst>
              <a:ext uri="{FF2B5EF4-FFF2-40B4-BE49-F238E27FC236}">
                <a16:creationId xmlns:a16="http://schemas.microsoft.com/office/drawing/2014/main" id="{C54137BE-0C8F-4AFD-9079-240732D1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755" y="5271472"/>
            <a:ext cx="52482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Cypress is now public beta">
            <a:extLst>
              <a:ext uri="{FF2B5EF4-FFF2-40B4-BE49-F238E27FC236}">
                <a16:creationId xmlns:a16="http://schemas.microsoft.com/office/drawing/2014/main" id="{5969530F-DEA4-4C27-A264-3DD071FED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2" name="Picture 18" descr="What I've Learned Using Cypress.io for the Past Three Weeks | by Cameron  Choi | Level Up Coding">
            <a:extLst>
              <a:ext uri="{FF2B5EF4-FFF2-40B4-BE49-F238E27FC236}">
                <a16:creationId xmlns:a16="http://schemas.microsoft.com/office/drawing/2014/main" id="{AF4A80C8-CD37-48FA-AD21-8245E7B0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11" y="3380760"/>
            <a:ext cx="4016386" cy="113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EA313CC-FAC3-40CC-B384-8CABE8456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45" y="204228"/>
            <a:ext cx="1647355" cy="16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400" b="1" dirty="0"/>
              <a:t>PROTÓTIPO CRUD CLIENTES - CADASTRO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B47CFE-A620-4234-967F-737C86AA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40" y="204228"/>
            <a:ext cx="1647355" cy="16473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E2FD280-D764-49F3-9EC3-EC453BA0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2" y="2970738"/>
            <a:ext cx="3716211" cy="2529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E922170-A12D-406B-BBC7-5F98E7D58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006" y="2849926"/>
            <a:ext cx="3595680" cy="277110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5961314-4FD8-4528-8AAC-8A630355C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932" y="2150297"/>
            <a:ext cx="3467216" cy="434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2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400" b="1" dirty="0"/>
              <a:t>PROTÓTIPO CRUD CLIENTES - LISTAGEM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FEB4D3-DFD8-4A51-AEFE-2FAF5963B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40" y="204228"/>
            <a:ext cx="1647355" cy="16473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43822F-DB1A-4D96-8756-712BA0B9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6" y="1728550"/>
            <a:ext cx="844032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400" b="1" dirty="0"/>
              <a:t>PROTÓTIPO ALTERAR SENHA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B47CFE-A620-4234-967F-737C86AA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40" y="204228"/>
            <a:ext cx="1647355" cy="16473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02AA0B4-2A58-42D7-AB1A-7D70CF0D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885" y="2485851"/>
            <a:ext cx="662079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400" b="1" dirty="0"/>
              <a:t>PROTÓTIPO ALTERAR USUARIO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B47CFE-A620-4234-967F-737C86AA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40" y="204228"/>
            <a:ext cx="1647355" cy="16473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8F6868D-324F-4AE7-BAA7-B297C909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358" y="1851583"/>
            <a:ext cx="6792273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A2E8E-C51D-4279-8292-B92CC040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400" b="1" dirty="0"/>
              <a:t>PROTÓTIPO LOGIN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B47CFE-A620-4234-967F-737C86AA7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40" y="204228"/>
            <a:ext cx="1647355" cy="164735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F74BCE5-6B11-4762-BCD2-A7333487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68" y="1513475"/>
            <a:ext cx="6191774" cy="44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3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174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Fiel Leitor Laboratório de Engenharia de Software – 2º Semestre - 2025</vt:lpstr>
      <vt:lpstr>Entrega – 23/08/2025</vt:lpstr>
      <vt:lpstr>TEMA – E-COMMERCE LIVROS</vt:lpstr>
      <vt:lpstr>Tecnologias</vt:lpstr>
      <vt:lpstr>PROTÓTIPO CRUD CLIENTES - CADASTRO</vt:lpstr>
      <vt:lpstr>PROTÓTIPO CRUD CLIENTES - LISTAGEM</vt:lpstr>
      <vt:lpstr>PROTÓTIPO ALTERAR SENHA</vt:lpstr>
      <vt:lpstr>PROTÓTIPO ALTERAR USUARIO</vt:lpstr>
      <vt:lpstr>PROTÓTIPO LOGIN</vt:lpstr>
      <vt:lpstr>Entrega – 23/08/2025</vt:lpstr>
      <vt:lpstr>PROTÓTIPO SITE - HOME</vt:lpstr>
      <vt:lpstr>PROTÓTIPO SITE - PRODUTO</vt:lpstr>
      <vt:lpstr>PROTÓTIPO SITE - CARRINHO</vt:lpstr>
      <vt:lpstr>PROTÓTIPO SITE – ENDEREÇOS</vt:lpstr>
      <vt:lpstr>PROTÓTIPO SITE – COMPRAR</vt:lpstr>
      <vt:lpstr>Entrega – 02/09/2025</vt:lpstr>
      <vt:lpstr>Pastas</vt:lpstr>
      <vt:lpstr>Entrega – 09/09/2025</vt:lpstr>
      <vt:lpstr>TESTE AUTOMATIZADOS – CRUD CLIENTE</vt:lpstr>
      <vt:lpstr>Entrega – 23/09/2025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 Leitor Laboratório de Engenharia de Software – 2º Semestre - 2025</dc:title>
  <dc:creator>Mahmoud F Ghazal</dc:creator>
  <cp:lastModifiedBy>Mahmoud F Ghazal</cp:lastModifiedBy>
  <cp:revision>12</cp:revision>
  <dcterms:created xsi:type="dcterms:W3CDTF">2025-08-22T19:59:20Z</dcterms:created>
  <dcterms:modified xsi:type="dcterms:W3CDTF">2025-09-26T17:36:52Z</dcterms:modified>
</cp:coreProperties>
</file>