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OTA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Summary of idea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By: Mahmoud Mohamed Kamal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1" name="Hexagon 34">
            <a:extLst>
              <a:ext uri="{FF2B5EF4-FFF2-40B4-BE49-F238E27FC236}">
                <a16:creationId xmlns:a16="http://schemas.microsoft.com/office/drawing/2014/main" id="{E2ADE71F-DE90-4387-8EEF-A1F61EDD8EE5}"/>
              </a:ext>
            </a:extLst>
          </p:cNvPr>
          <p:cNvSpPr/>
          <p:nvPr/>
        </p:nvSpPr>
        <p:spPr>
          <a:xfrm>
            <a:off x="2175115" y="4635885"/>
            <a:ext cx="1429252" cy="1232114"/>
          </a:xfrm>
          <a:prstGeom prst="hexagon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2" name="Hexagon 35">
            <a:extLst>
              <a:ext uri="{FF2B5EF4-FFF2-40B4-BE49-F238E27FC236}">
                <a16:creationId xmlns:a16="http://schemas.microsoft.com/office/drawing/2014/main" id="{302F58D3-A78E-438E-AD26-BC726811030E}"/>
              </a:ext>
            </a:extLst>
          </p:cNvPr>
          <p:cNvSpPr/>
          <p:nvPr/>
        </p:nvSpPr>
        <p:spPr>
          <a:xfrm>
            <a:off x="3776947" y="3967802"/>
            <a:ext cx="1429252" cy="1232114"/>
          </a:xfrm>
          <a:prstGeom prst="hexagon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3" name="Hexagon 36">
            <a:extLst>
              <a:ext uri="{FF2B5EF4-FFF2-40B4-BE49-F238E27FC236}">
                <a16:creationId xmlns:a16="http://schemas.microsoft.com/office/drawing/2014/main" id="{EBF8BE81-8151-4861-BA5A-095C6DC9A07A}"/>
              </a:ext>
            </a:extLst>
          </p:cNvPr>
          <p:cNvSpPr/>
          <p:nvPr/>
        </p:nvSpPr>
        <p:spPr>
          <a:xfrm>
            <a:off x="5378780" y="3299719"/>
            <a:ext cx="1429252" cy="1232114"/>
          </a:xfrm>
          <a:prstGeom prst="hexagon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4" name="Hexagon 37">
            <a:extLst>
              <a:ext uri="{FF2B5EF4-FFF2-40B4-BE49-F238E27FC236}">
                <a16:creationId xmlns:a16="http://schemas.microsoft.com/office/drawing/2014/main" id="{CB9C6540-8D38-490F-8304-B9DE5372188F}"/>
              </a:ext>
            </a:extLst>
          </p:cNvPr>
          <p:cNvSpPr/>
          <p:nvPr/>
        </p:nvSpPr>
        <p:spPr>
          <a:xfrm>
            <a:off x="6980613" y="2631636"/>
            <a:ext cx="1429252" cy="1232114"/>
          </a:xfrm>
          <a:prstGeom prst="hexagon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5" name="Hexagon 38">
            <a:extLst>
              <a:ext uri="{FF2B5EF4-FFF2-40B4-BE49-F238E27FC236}">
                <a16:creationId xmlns:a16="http://schemas.microsoft.com/office/drawing/2014/main" id="{E6747D49-CF28-402F-B87A-A4C97460B044}"/>
              </a:ext>
            </a:extLst>
          </p:cNvPr>
          <p:cNvSpPr/>
          <p:nvPr/>
        </p:nvSpPr>
        <p:spPr>
          <a:xfrm>
            <a:off x="8582445" y="1963553"/>
            <a:ext cx="1429252" cy="1232114"/>
          </a:xfrm>
          <a:prstGeom prst="hexagon">
            <a:avLst/>
          </a:prstGeom>
          <a:solidFill>
            <a:schemeClr val="accent5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200AFB3-CF50-44FE-9C08-4FF6F4BA6E80}"/>
              </a:ext>
            </a:extLst>
          </p:cNvPr>
          <p:cNvSpPr txBox="1"/>
          <p:nvPr/>
        </p:nvSpPr>
        <p:spPr>
          <a:xfrm>
            <a:off x="1408215" y="4561811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2E74821-763E-44FD-9185-5235A8B6E122}"/>
              </a:ext>
            </a:extLst>
          </p:cNvPr>
          <p:cNvSpPr txBox="1"/>
          <p:nvPr/>
        </p:nvSpPr>
        <p:spPr>
          <a:xfrm>
            <a:off x="3018804" y="3902620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B7015A9-0476-49BA-BA95-FC155D622EE2}"/>
              </a:ext>
            </a:extLst>
          </p:cNvPr>
          <p:cNvSpPr txBox="1"/>
          <p:nvPr/>
        </p:nvSpPr>
        <p:spPr>
          <a:xfrm>
            <a:off x="4629394" y="3243429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803213C-49BB-4AB7-9EE2-1FA3BCD90869}"/>
              </a:ext>
            </a:extLst>
          </p:cNvPr>
          <p:cNvSpPr txBox="1"/>
          <p:nvPr/>
        </p:nvSpPr>
        <p:spPr>
          <a:xfrm>
            <a:off x="6239984" y="2584238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60F437F-5CA7-490F-8CA2-33317CEC7B54}"/>
              </a:ext>
            </a:extLst>
          </p:cNvPr>
          <p:cNvSpPr txBox="1"/>
          <p:nvPr/>
        </p:nvSpPr>
        <p:spPr>
          <a:xfrm>
            <a:off x="7850573" y="1925047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cs typeface="Arial" pitchFamily="34" charset="0"/>
              </a:rPr>
              <a:t>05</a:t>
            </a:r>
            <a:endParaRPr lang="ko-KR" altLang="en-US" sz="3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6698DC3-DE5D-4D2C-AB49-EBF040E13428}"/>
              </a:ext>
            </a:extLst>
          </p:cNvPr>
          <p:cNvSpPr txBox="1"/>
          <p:nvPr/>
        </p:nvSpPr>
        <p:spPr>
          <a:xfrm>
            <a:off x="2259562" y="5098054"/>
            <a:ext cx="1240305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Website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01DDB00-2BB4-4DCA-9503-A72AAC8B3EDB}"/>
              </a:ext>
            </a:extLst>
          </p:cNvPr>
          <p:cNvSpPr txBox="1"/>
          <p:nvPr/>
        </p:nvSpPr>
        <p:spPr>
          <a:xfrm>
            <a:off x="3866945" y="4431736"/>
            <a:ext cx="1241739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ESP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0EDFD5F-DB48-414C-9F93-00DE8FCB382D}"/>
              </a:ext>
            </a:extLst>
          </p:cNvPr>
          <p:cNvSpPr txBox="1"/>
          <p:nvPr/>
        </p:nvSpPr>
        <p:spPr>
          <a:xfrm>
            <a:off x="5475762" y="3765419"/>
            <a:ext cx="1234755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Parse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C77049D-74EB-4FC5-B35C-CD0C174A528E}"/>
              </a:ext>
            </a:extLst>
          </p:cNvPr>
          <p:cNvSpPr txBox="1"/>
          <p:nvPr/>
        </p:nvSpPr>
        <p:spPr>
          <a:xfrm>
            <a:off x="7077595" y="3099102"/>
            <a:ext cx="1198871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FPEC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48DD9B0-717F-42E6-B26B-883797A70AAB}"/>
              </a:ext>
            </a:extLst>
          </p:cNvPr>
          <p:cNvSpPr txBox="1"/>
          <p:nvPr/>
        </p:nvSpPr>
        <p:spPr>
          <a:xfrm>
            <a:off x="8643545" y="2432784"/>
            <a:ext cx="129614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APP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7" name="Group 2">
            <a:extLst>
              <a:ext uri="{FF2B5EF4-FFF2-40B4-BE49-F238E27FC236}">
                <a16:creationId xmlns:a16="http://schemas.microsoft.com/office/drawing/2014/main" id="{335C13F6-0D49-4C6F-96C4-268B7C57CE9D}"/>
              </a:ext>
            </a:extLst>
          </p:cNvPr>
          <p:cNvGrpSpPr/>
          <p:nvPr/>
        </p:nvGrpSpPr>
        <p:grpSpPr>
          <a:xfrm>
            <a:off x="3964911" y="1922920"/>
            <a:ext cx="2981793" cy="708716"/>
            <a:chOff x="5940152" y="4077072"/>
            <a:chExt cx="3074193" cy="708716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0F9AF8B-59AA-4D31-AC47-00EB9F0BDF2C}"/>
                </a:ext>
              </a:extLst>
            </p:cNvPr>
            <p:cNvSpPr txBox="1"/>
            <p:nvPr/>
          </p:nvSpPr>
          <p:spPr>
            <a:xfrm>
              <a:off x="5940152" y="4324123"/>
              <a:ext cx="3074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Erase app area and programming new App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27D1E98-E043-4B70-9853-C346D16552F7}"/>
                </a:ext>
              </a:extLst>
            </p:cNvPr>
            <p:cNvSpPr txBox="1"/>
            <p:nvPr/>
          </p:nvSpPr>
          <p:spPr>
            <a:xfrm>
              <a:off x="5940152" y="4077072"/>
              <a:ext cx="3074193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FPEC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70" name="Group 3">
            <a:extLst>
              <a:ext uri="{FF2B5EF4-FFF2-40B4-BE49-F238E27FC236}">
                <a16:creationId xmlns:a16="http://schemas.microsoft.com/office/drawing/2014/main" id="{791CF2D6-72F9-4C06-8D2A-D550D698525B}"/>
              </a:ext>
            </a:extLst>
          </p:cNvPr>
          <p:cNvGrpSpPr/>
          <p:nvPr/>
        </p:nvGrpSpPr>
        <p:grpSpPr>
          <a:xfrm>
            <a:off x="773723" y="3149019"/>
            <a:ext cx="2981793" cy="524050"/>
            <a:chOff x="4427984" y="4797152"/>
            <a:chExt cx="3074193" cy="524050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2D85CF02-DB21-4386-A514-332BBE597E04}"/>
                </a:ext>
              </a:extLst>
            </p:cNvPr>
            <p:cNvSpPr txBox="1"/>
            <p:nvPr/>
          </p:nvSpPr>
          <p:spPr>
            <a:xfrm>
              <a:off x="4427984" y="5044203"/>
              <a:ext cx="3074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Receive Data from file to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pass it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parser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3A78E394-A24C-4230-8E40-F2F7146DE1C9}"/>
                </a:ext>
              </a:extLst>
            </p:cNvPr>
            <p:cNvSpPr txBox="1"/>
            <p:nvPr/>
          </p:nvSpPr>
          <p:spPr>
            <a:xfrm>
              <a:off x="4427984" y="4797152"/>
              <a:ext cx="3074193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ESP8266 (WIFI Module)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73" name="Group 4">
            <a:extLst>
              <a:ext uri="{FF2B5EF4-FFF2-40B4-BE49-F238E27FC236}">
                <a16:creationId xmlns:a16="http://schemas.microsoft.com/office/drawing/2014/main" id="{733DBFB3-10B8-4AE8-8124-CB9297AB68FF}"/>
              </a:ext>
            </a:extLst>
          </p:cNvPr>
          <p:cNvGrpSpPr/>
          <p:nvPr/>
        </p:nvGrpSpPr>
        <p:grpSpPr>
          <a:xfrm>
            <a:off x="3695369" y="5465569"/>
            <a:ext cx="3074193" cy="524050"/>
            <a:chOff x="2865959" y="5589240"/>
            <a:chExt cx="3074193" cy="524050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F1E536E0-CDE4-4C5E-9AC5-3D83D3E17CDD}"/>
                </a:ext>
              </a:extLst>
            </p:cNvPr>
            <p:cNvSpPr txBox="1"/>
            <p:nvPr/>
          </p:nvSpPr>
          <p:spPr>
            <a:xfrm>
              <a:off x="2865959" y="5836291"/>
              <a:ext cx="3074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http://ota.ueuo.com/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DA94C09-56F6-4ACA-B028-F7C33BD9CB06}"/>
                </a:ext>
              </a:extLst>
            </p:cNvPr>
            <p:cNvSpPr txBox="1"/>
            <p:nvPr/>
          </p:nvSpPr>
          <p:spPr>
            <a:xfrm>
              <a:off x="2865959" y="5589240"/>
              <a:ext cx="3074193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Upload .hex of .txt file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10EACA2E-FFAE-42BE-82CC-537DCB10791C}"/>
              </a:ext>
            </a:extLst>
          </p:cNvPr>
          <p:cNvSpPr txBox="1"/>
          <p:nvPr/>
        </p:nvSpPr>
        <p:spPr>
          <a:xfrm>
            <a:off x="8664317" y="3354557"/>
            <a:ext cx="2970645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5"/>
                </a:solidFill>
                <a:cs typeface="Arial" pitchFamily="34" charset="0"/>
              </a:rPr>
              <a:t>Your Application is ready</a:t>
            </a:r>
            <a:endParaRPr lang="ko-KR" altLang="en-US" sz="1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179" name="Group 5">
            <a:extLst>
              <a:ext uri="{FF2B5EF4-FFF2-40B4-BE49-F238E27FC236}">
                <a16:creationId xmlns:a16="http://schemas.microsoft.com/office/drawing/2014/main" id="{59553E12-7A03-4054-BC35-C068F44C3D85}"/>
              </a:ext>
            </a:extLst>
          </p:cNvPr>
          <p:cNvGrpSpPr/>
          <p:nvPr/>
        </p:nvGrpSpPr>
        <p:grpSpPr>
          <a:xfrm>
            <a:off x="6064177" y="4652415"/>
            <a:ext cx="3074193" cy="524050"/>
            <a:chOff x="251520" y="2642115"/>
            <a:chExt cx="3074193" cy="524050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3A4C7488-3F01-4A31-828D-06A632D99992}"/>
                </a:ext>
              </a:extLst>
            </p:cNvPr>
            <p:cNvSpPr txBox="1"/>
            <p:nvPr/>
          </p:nvSpPr>
          <p:spPr>
            <a:xfrm>
              <a:off x="251520" y="2889166"/>
              <a:ext cx="3074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Address and Data of hex code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70D3C004-FE15-461C-8F5C-0B9D2FB73F3C}"/>
                </a:ext>
              </a:extLst>
            </p:cNvPr>
            <p:cNvSpPr txBox="1"/>
            <p:nvPr/>
          </p:nvSpPr>
          <p:spPr>
            <a:xfrm>
              <a:off x="251520" y="2642115"/>
              <a:ext cx="3074193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Parse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4" grpId="0" animBg="1"/>
      <p:bldP spid="105" grpId="0" animBg="1"/>
      <p:bldP spid="106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78" grpId="0"/>
    </p:bldLst>
  </p:timing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11591</TotalTime>
  <Words>68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OTA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Mahmoud  Kamal</cp:lastModifiedBy>
  <cp:revision>20</cp:revision>
  <dcterms:created xsi:type="dcterms:W3CDTF">2018-02-18T19:39:47Z</dcterms:created>
  <dcterms:modified xsi:type="dcterms:W3CDTF">2022-02-23T21:07:11Z</dcterms:modified>
</cp:coreProperties>
</file>