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0" r:id="rId4"/>
    <p:sldId id="264" r:id="rId5"/>
    <p:sldId id="266" r:id="rId6"/>
    <p:sldId id="267" r:id="rId7"/>
    <p:sldId id="265" r:id="rId8"/>
    <p:sldId id="263" r:id="rId9"/>
    <p:sldId id="262" r:id="rId10"/>
    <p:sldId id="259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96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4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FE5B36-A277-4E32-B94F-29A439421F76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23288C-B62F-4913-BB59-84DB8F5F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E:\FCI-CU\Android\droidAtScreen-1.0.2.j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955768" y="499798"/>
            <a:ext cx="3651048" cy="1272618"/>
          </a:xfrm>
        </p:spPr>
        <p:txBody>
          <a:bodyPr>
            <a:normAutofit fontScale="90000"/>
          </a:bodyPr>
          <a:lstStyle/>
          <a:p>
            <a:r>
              <a:rPr lang="en-US" dirty="0"/>
              <a:t>		BINGO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253250" y="1263223"/>
            <a:ext cx="4945660" cy="3360768"/>
          </a:xfrm>
        </p:spPr>
        <p:txBody>
          <a:bodyPr/>
          <a:lstStyle/>
          <a:p>
            <a:pPr>
              <a:buClr>
                <a:schemeClr val="accent5"/>
              </a:buClr>
              <a:defRPr/>
            </a:pPr>
            <a:endParaRPr lang="en-US" b="1" dirty="0"/>
          </a:p>
          <a:p>
            <a:pPr>
              <a:buClr>
                <a:schemeClr val="accent5"/>
              </a:buClr>
              <a:defRPr/>
            </a:pPr>
            <a:r>
              <a:rPr lang="en-US" b="1" dirty="0"/>
              <a:t>Eng. Mohammed Arnaoty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DR: Mohamed el </a:t>
            </a:r>
            <a:r>
              <a:rPr lang="en-US" b="1" dirty="0" err="1"/>
              <a:t>Ramly</a:t>
            </a:r>
            <a:endParaRPr lang="en-US" b="1" dirty="0"/>
          </a:p>
          <a:p>
            <a:pPr>
              <a:buClr>
                <a:schemeClr val="accent5"/>
              </a:buClr>
              <a:defRPr/>
            </a:pPr>
            <a:r>
              <a:rPr lang="en-US" b="1" dirty="0"/>
              <a:t>Course : Software Engineering</a:t>
            </a:r>
            <a:br>
              <a:rPr lang="en-US" b="1" dirty="0"/>
            </a:br>
            <a:r>
              <a:rPr lang="en-US" b="1" dirty="0"/>
              <a:t>Group : 3,4 IT Department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Every thing at the beginning is difficult</a:t>
            </a:r>
          </a:p>
          <a:p>
            <a:r>
              <a:rPr lang="en-US" dirty="0" smtClean="0"/>
              <a:t>Give everything its value and never give up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how to develop an android application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better or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Manage time </a:t>
            </a:r>
          </a:p>
          <a:p>
            <a:r>
              <a:rPr lang="en-US" dirty="0" smtClean="0"/>
              <a:t>Make meetings more than </a:t>
            </a:r>
            <a:r>
              <a:rPr lang="en-US" smtClean="0"/>
              <a:t>this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694017" cy="5576553"/>
          </a:xfrm>
        </p:spPr>
      </p:pic>
    </p:spTree>
    <p:extLst>
      <p:ext uri="{BB962C8B-B14F-4D97-AF65-F5344CB8AC3E}">
        <p14:creationId xmlns:p14="http://schemas.microsoft.com/office/powerpoint/2010/main" val="18645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76275"/>
            <a:ext cx="10394707" cy="3311189"/>
          </a:xfrm>
        </p:spPr>
        <p:txBody>
          <a:bodyPr>
            <a:normAutofit fontScale="25000" lnSpcReduction="20000"/>
          </a:bodyPr>
          <a:lstStyle/>
          <a:p>
            <a:r>
              <a:rPr lang="en-US" sz="19200" dirty="0"/>
              <a:t>Mahmoud Mohamed Gamal 20120363</a:t>
            </a:r>
          </a:p>
          <a:p>
            <a:r>
              <a:rPr lang="en-US" sz="19200" dirty="0"/>
              <a:t>Amr Abo El-Aila </a:t>
            </a:r>
            <a:r>
              <a:rPr lang="en-US" sz="19200" dirty="0" smtClean="0"/>
              <a:t>                          20120256</a:t>
            </a:r>
            <a:endParaRPr lang="en-US" sz="19200" dirty="0"/>
          </a:p>
          <a:p>
            <a:r>
              <a:rPr lang="en-US" sz="19200" dirty="0"/>
              <a:t>Mahmoud Hamdy Sayed </a:t>
            </a:r>
            <a:r>
              <a:rPr lang="en-US" sz="19200" dirty="0" smtClean="0"/>
              <a:t>        20120352</a:t>
            </a:r>
            <a:endParaRPr lang="en-US" sz="19200" dirty="0"/>
          </a:p>
          <a:p>
            <a:r>
              <a:rPr lang="en-US" sz="19200" dirty="0"/>
              <a:t>Amr Sameh Raafat </a:t>
            </a:r>
            <a:r>
              <a:rPr lang="en-US" sz="19200" dirty="0" smtClean="0"/>
              <a:t>                   20120260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Objective of the Project </a:t>
            </a:r>
            <a:endParaRPr lang="en-US" dirty="0" smtClean="0"/>
          </a:p>
          <a:p>
            <a:pPr lvl="1"/>
            <a:r>
              <a:rPr lang="en-US" dirty="0" smtClean="0"/>
              <a:t>The game will be played in a server-client fashion, where one device starts the game as a server. Other players send join requests to the server. The server can accept up to only 4 requests per game, that’s number of players can’t exceed 4.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4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Each player starts the game by setting his 25 numbers. As the game proceeds, each player choose a number from 1 to 25 </a:t>
            </a:r>
            <a:r>
              <a:rPr lang="en-US" dirty="0" smtClean="0"/>
              <a:t>and the system </a:t>
            </a:r>
            <a:r>
              <a:rPr lang="en-US" dirty="0"/>
              <a:t>delete this </a:t>
            </a:r>
            <a:r>
              <a:rPr lang="en-US" dirty="0" smtClean="0"/>
              <a:t>number at </a:t>
            </a:r>
            <a:r>
              <a:rPr lang="en-US" dirty="0"/>
              <a:t>other </a:t>
            </a:r>
            <a:r>
              <a:rPr lang="en-US" dirty="0" smtClean="0"/>
              <a:t>players’ devices . System </a:t>
            </a:r>
            <a:r>
              <a:rPr lang="en-US" dirty="0"/>
              <a:t>delete a letter from bingo </a:t>
            </a:r>
            <a:r>
              <a:rPr lang="en-US" dirty="0" smtClean="0"/>
              <a:t>if the player got </a:t>
            </a:r>
            <a:r>
              <a:rPr lang="en-US" dirty="0"/>
              <a:t>5 deleted numbers in the same row or column or diagonal . The winner is the player who end the bingo word first.</a:t>
            </a:r>
          </a:p>
        </p:txBody>
      </p:sp>
    </p:spTree>
    <p:extLst>
      <p:ext uri="{BB962C8B-B14F-4D97-AF65-F5344CB8AC3E}">
        <p14:creationId xmlns:p14="http://schemas.microsoft.com/office/powerpoint/2010/main" val="25243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Tunga" panose="020B0502040204020203" pitchFamily="34" charset="0"/>
              </a:rPr>
              <a:t>Functional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7469" y="1934607"/>
            <a:ext cx="2984678" cy="3311189"/>
          </a:xfrm>
        </p:spPr>
        <p:txBody>
          <a:bodyPr>
            <a:normAutofit/>
          </a:bodyPr>
          <a:lstStyle/>
          <a:p>
            <a:r>
              <a:rPr lang="en-US" dirty="0" smtClean="0"/>
              <a:t>Create server</a:t>
            </a:r>
          </a:p>
          <a:p>
            <a:r>
              <a:rPr lang="en-US" dirty="0" smtClean="0"/>
              <a:t> </a:t>
            </a:r>
            <a:r>
              <a:rPr lang="en-US" dirty="0"/>
              <a:t>Join server</a:t>
            </a:r>
          </a:p>
          <a:p>
            <a:r>
              <a:rPr lang="en-US" dirty="0"/>
              <a:t> Set the board</a:t>
            </a:r>
          </a:p>
          <a:p>
            <a:r>
              <a:rPr lang="en-US" dirty="0"/>
              <a:t> Starting the game</a:t>
            </a:r>
          </a:p>
          <a:p>
            <a:r>
              <a:rPr lang="en-US" dirty="0"/>
              <a:t> Get number</a:t>
            </a:r>
          </a:p>
          <a:p>
            <a:r>
              <a:rPr lang="en-US" dirty="0"/>
              <a:t> Update </a:t>
            </a:r>
            <a:r>
              <a:rPr lang="en-US" dirty="0" smtClean="0"/>
              <a:t>cell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4242" y="1934607"/>
            <a:ext cx="2984678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row</a:t>
            </a:r>
          </a:p>
          <a:p>
            <a:r>
              <a:rPr lang="en-US" dirty="0"/>
              <a:t> Check column</a:t>
            </a:r>
          </a:p>
          <a:p>
            <a:r>
              <a:rPr lang="en-US" dirty="0"/>
              <a:t> Check diagonal</a:t>
            </a:r>
          </a:p>
          <a:p>
            <a:r>
              <a:rPr lang="en-US" dirty="0"/>
              <a:t> Update board</a:t>
            </a:r>
          </a:p>
          <a:p>
            <a:r>
              <a:rPr lang="en-US" dirty="0"/>
              <a:t> Check winner</a:t>
            </a:r>
          </a:p>
          <a:p>
            <a:r>
              <a:rPr lang="en-US" dirty="0"/>
              <a:t> Exchange turns</a:t>
            </a:r>
          </a:p>
          <a:p>
            <a:r>
              <a:rPr lang="en-US" dirty="0"/>
              <a:t> Show winner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72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Tunga" panose="020B0502040204020203" pitchFamily="34" charset="0"/>
              </a:rPr>
              <a:t>		Non Functional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7976" y="373993"/>
            <a:ext cx="10394707" cy="3311189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2569" y="1696097"/>
            <a:ext cx="5981284" cy="3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5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6062" y="0"/>
            <a:ext cx="10394707" cy="3311189"/>
          </a:xfrm>
        </p:spPr>
        <p:txBody>
          <a:bodyPr/>
          <a:lstStyle/>
          <a:p>
            <a:r>
              <a:rPr lang="en-US" dirty="0" smtClean="0"/>
              <a:t>The Demo will be live</a:t>
            </a:r>
            <a:endParaRPr lang="en-US" dirty="0"/>
          </a:p>
        </p:txBody>
      </p:sp>
      <p:pic>
        <p:nvPicPr>
          <p:cNvPr id="5" name="Content Placeholder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610" y="836534"/>
            <a:ext cx="3587261" cy="47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and </a:t>
            </a:r>
            <a:r>
              <a:rPr lang="en-US" dirty="0" smtClean="0"/>
              <a:t>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miss understanding of project objectives</a:t>
            </a:r>
            <a:endParaRPr lang="en-US" dirty="0" smtClean="0"/>
          </a:p>
          <a:p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Deliver the </a:t>
            </a:r>
            <a:r>
              <a:rPr lang="en-US" dirty="0" smtClean="0"/>
              <a:t>tasks </a:t>
            </a:r>
            <a:r>
              <a:rPr lang="en-US" dirty="0" smtClean="0"/>
              <a:t>on time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184</TotalTime>
  <Words>256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Impact</vt:lpstr>
      <vt:lpstr>Tunga</vt:lpstr>
      <vt:lpstr>Main Event</vt:lpstr>
      <vt:lpstr>  BINGO</vt:lpstr>
      <vt:lpstr>Team Members</vt:lpstr>
      <vt:lpstr>Overview</vt:lpstr>
      <vt:lpstr>Overview Cont’d</vt:lpstr>
      <vt:lpstr>Functional Requirement </vt:lpstr>
      <vt:lpstr>  Non Functional Requirement </vt:lpstr>
      <vt:lpstr>Overview Cont’d</vt:lpstr>
      <vt:lpstr>Demo</vt:lpstr>
      <vt:lpstr>Challenges and Difficulties </vt:lpstr>
      <vt:lpstr>Lessons</vt:lpstr>
      <vt:lpstr>do better or different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Mando Gamal</dc:creator>
  <cp:lastModifiedBy>Mando Gamal</cp:lastModifiedBy>
  <cp:revision>32</cp:revision>
  <dcterms:created xsi:type="dcterms:W3CDTF">2014-12-20T11:56:31Z</dcterms:created>
  <dcterms:modified xsi:type="dcterms:W3CDTF">2014-12-20T17:03:56Z</dcterms:modified>
</cp:coreProperties>
</file>