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farouk513@gmail.com" TargetMode="External"/><Relationship Id="rId2" Type="http://schemas.openxmlformats.org/officeDocument/2006/relationships/hyperlink" Target="mailto:hooda_fci@yahoo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hmedfikry78@gmail.com" TargetMode="External"/><Relationship Id="rId4" Type="http://schemas.openxmlformats.org/officeDocument/2006/relationships/hyperlink" Target="mailto:medo.shahin15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5346"/>
            <a:ext cx="7772400" cy="3856854"/>
          </a:xfrm>
        </p:spPr>
        <p:txBody>
          <a:bodyPr>
            <a:noAutofit/>
          </a:bodyPr>
          <a:lstStyle/>
          <a:p>
            <a:pPr algn="ctr" rtl="0"/>
            <a:r>
              <a:rPr lang="en-US" sz="3200" dirty="0" smtClean="0"/>
              <a:t>Software Engineering I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1800" dirty="0" smtClean="0"/>
              <a:t>CS251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200" dirty="0"/>
              <a:t>Easily Buy, Sell, Exchange Products </a:t>
            </a:r>
            <a:r>
              <a:rPr lang="en-US" sz="3200" dirty="0" smtClean="0"/>
              <a:t>web-application </a:t>
            </a:r>
            <a:br>
              <a:rPr lang="en-US" sz="3200" dirty="0" smtClean="0"/>
            </a:br>
            <a:r>
              <a:rPr lang="en-US" sz="1800" dirty="0" smtClean="0"/>
              <a:t>2014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>
                <a:solidFill>
                  <a:schemeClr val="tx1"/>
                </a:solidFill>
              </a:rPr>
              <a:t>TA: Catherine </a:t>
            </a:r>
            <a:r>
              <a:rPr lang="en-US" sz="2000" dirty="0" err="1">
                <a:solidFill>
                  <a:schemeClr val="tx1"/>
                </a:solidFill>
              </a:rPr>
              <a:t>Bedrossian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Dr.: Mohamed </a:t>
            </a:r>
            <a:r>
              <a:rPr lang="en-US" sz="2000" dirty="0" err="1" smtClean="0">
                <a:solidFill>
                  <a:schemeClr val="tx1"/>
                </a:solidFill>
              </a:rPr>
              <a:t>El_Ramly</a:t>
            </a:r>
            <a:endParaRPr lang="ar-EG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3" y="641214"/>
            <a:ext cx="1259205" cy="15132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45931"/>
            <a:ext cx="1749425" cy="14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96937"/>
            <a:ext cx="8229600" cy="13941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/>
              <a:t>What we can do next time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72067" y="2286000"/>
            <a:ext cx="7408333" cy="3840163"/>
          </a:xfrm>
          <a:prstGeom prst="rect">
            <a:avLst/>
          </a:prstGeom>
        </p:spPr>
        <p:txBody>
          <a:bodyPr/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More improved requirements documentation</a:t>
            </a:r>
          </a:p>
          <a:p>
            <a:pPr algn="l" rtl="0"/>
            <a:r>
              <a:rPr lang="en-US" dirty="0" smtClean="0"/>
              <a:t>More ease at the </a:t>
            </a:r>
            <a:r>
              <a:rPr lang="en-US" dirty="0" smtClean="0"/>
              <a:t>design</a:t>
            </a:r>
          </a:p>
          <a:p>
            <a:pPr algn="l" rtl="0"/>
            <a:r>
              <a:rPr lang="en-US" dirty="0" smtClean="0"/>
              <a:t>Learn a new Software engineering methods</a:t>
            </a:r>
          </a:p>
          <a:p>
            <a:pPr algn="l" rtl="0"/>
            <a:r>
              <a:rPr lang="en-US" dirty="0" smtClean="0"/>
              <a:t>Work on a larger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66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96937"/>
            <a:ext cx="8229600" cy="13941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72067" y="2286000"/>
            <a:ext cx="7408333" cy="3840163"/>
          </a:xfrm>
          <a:prstGeom prst="rect">
            <a:avLst/>
          </a:prstGeom>
        </p:spPr>
        <p:txBody>
          <a:bodyPr/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08466"/>
              </p:ext>
            </p:extLst>
          </p:nvPr>
        </p:nvGraphicFramePr>
        <p:xfrm>
          <a:off x="228600" y="2084150"/>
          <a:ext cx="8288783" cy="42438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24610"/>
                <a:gridCol w="3340735"/>
                <a:gridCol w="2377123"/>
                <a:gridCol w="1246315"/>
              </a:tblGrid>
              <a:tr h="840024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Mobile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840024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20120364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Mahmoud Mohamed Hadad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effectLst/>
                          <a:hlinkClick r:id="rId2"/>
                        </a:rPr>
                        <a:t>hooda_fci@yahoo.com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01117943793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86189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20120207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Sherif Mohamed Farouk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effectLst/>
                          <a:hlinkClick r:id="rId3"/>
                        </a:rPr>
                        <a:t>sfarouk513@gmail.com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01144967048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840024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20120030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Ahmed Sayed Eid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>
                          <a:effectLst/>
                          <a:hlinkClick r:id="rId4"/>
                        </a:rPr>
                        <a:t>medo.shahin15@gmail.com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01129254603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86189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20120062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Ahmed Mohamed Fekry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>
                          <a:effectLst/>
                          <a:hlinkClick r:id="rId5"/>
                        </a:rPr>
                        <a:t>ahmedfikry78@gmail.com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0112059041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will be discussed ?</a:t>
            </a:r>
            <a:endParaRPr lang="ar-E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Char char="v"/>
            </a:pPr>
            <a:r>
              <a:rPr lang="en-US" sz="2800" b="1" dirty="0" smtClean="0"/>
              <a:t>Project objective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800" b="1" dirty="0" smtClean="0"/>
              <a:t>Project requirements 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800" b="1" dirty="0" smtClean="0"/>
              <a:t>Software design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800" b="1" dirty="0" smtClean="0"/>
              <a:t>Implementation of the software 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800" b="1" dirty="0"/>
              <a:t>Demo of the </a:t>
            </a:r>
            <a:r>
              <a:rPr lang="en-US" sz="2800" b="1" dirty="0" smtClean="0"/>
              <a:t>system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800" b="1" dirty="0"/>
              <a:t>challenges </a:t>
            </a:r>
            <a:r>
              <a:rPr lang="en-US" sz="2800" b="1" dirty="0" smtClean="0"/>
              <a:t>,difficulties and lessons learned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800" b="1" dirty="0" smtClean="0"/>
              <a:t>What we can do next time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75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smtClean="0"/>
              <a:t>Project objective</a:t>
            </a:r>
            <a:endParaRPr lang="ar-E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Display, marketing and purchase products via the Internet without commission and the cost </a:t>
            </a:r>
            <a:r>
              <a:rPr lang="en-US" dirty="0" smtClean="0"/>
              <a:t>that paid at any other means of advertisements.</a:t>
            </a:r>
            <a:endParaRPr lang="en-US" dirty="0"/>
          </a:p>
          <a:p>
            <a:pPr algn="l" rtl="0"/>
            <a:r>
              <a:rPr lang="en-US" dirty="0" smtClean="0"/>
              <a:t>Allow </a:t>
            </a:r>
            <a:r>
              <a:rPr lang="en-US" dirty="0"/>
              <a:t>people to buy and sell (exchange items) with each </a:t>
            </a:r>
            <a:r>
              <a:rPr lang="en-US" dirty="0" smtClean="0"/>
              <a:t>other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36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/>
              <a:t>Project requirements </a:t>
            </a:r>
            <a:endParaRPr lang="ar-E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Provide a website, where user can post anything he wants to sell and can search on any goods he is interested to buy.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034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/>
              <a:t>Software </a:t>
            </a:r>
            <a:r>
              <a:rPr lang="en-US" b="1" dirty="0" smtClean="0"/>
              <a:t>design</a:t>
            </a:r>
            <a:endParaRPr lang="ar-E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" y="1295400"/>
            <a:ext cx="8782591" cy="5334000"/>
          </a:xfrm>
        </p:spPr>
      </p:pic>
    </p:spTree>
    <p:extLst>
      <p:ext uri="{BB962C8B-B14F-4D97-AF65-F5344CB8AC3E}">
        <p14:creationId xmlns:p14="http://schemas.microsoft.com/office/powerpoint/2010/main" val="10713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/>
              <a:t>Implementation of the software </a:t>
            </a:r>
            <a:endParaRPr lang="ar-E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/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The </a:t>
            </a:r>
            <a:r>
              <a:rPr lang="en-US" dirty="0" smtClean="0"/>
              <a:t>website </a:t>
            </a:r>
            <a:r>
              <a:rPr lang="en-US" dirty="0" smtClean="0"/>
              <a:t>implemented using PHP </a:t>
            </a:r>
            <a:r>
              <a:rPr lang="en-US" dirty="0" smtClean="0"/>
              <a:t>scripting </a:t>
            </a:r>
            <a:r>
              <a:rPr lang="en-US" dirty="0" smtClean="0"/>
              <a:t>language, HTML developing </a:t>
            </a:r>
            <a:r>
              <a:rPr lang="en-US" dirty="0" smtClean="0"/>
              <a:t>language, </a:t>
            </a:r>
            <a:r>
              <a:rPr lang="en-US" dirty="0" smtClean="0"/>
              <a:t>CSS designing language and MYSQL for the database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17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/>
              <a:t>Demo of the </a:t>
            </a:r>
            <a:r>
              <a:rPr lang="en-US" b="1" dirty="0" smtClean="0"/>
              <a:t>system</a:t>
            </a:r>
            <a:endParaRPr lang="ar-EG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/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Sample surfing through the web-site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974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/>
              <a:t>challenges ,difficulties and lessons </a:t>
            </a:r>
            <a:r>
              <a:rPr lang="en-US" b="1" dirty="0" smtClean="0"/>
              <a:t>learned</a:t>
            </a:r>
            <a:endParaRPr lang="en-US" b="1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/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challenges :- learn a new technology , make a good plan to </a:t>
            </a:r>
            <a:r>
              <a:rPr lang="en-US" dirty="0" smtClean="0"/>
              <a:t>complete </a:t>
            </a:r>
            <a:r>
              <a:rPr lang="en-US" dirty="0"/>
              <a:t>the </a:t>
            </a:r>
            <a:r>
              <a:rPr lang="en-US" dirty="0" smtClean="0"/>
              <a:t>project </a:t>
            </a:r>
            <a:r>
              <a:rPr lang="en-US" dirty="0" smtClean="0"/>
              <a:t>, stick to the time plan </a:t>
            </a:r>
            <a:endParaRPr lang="en-US" dirty="0" smtClean="0"/>
          </a:p>
          <a:p>
            <a:pPr algn="l" rtl="0"/>
            <a:r>
              <a:rPr lang="en-US" b="1" dirty="0"/>
              <a:t>difficulties </a:t>
            </a:r>
            <a:r>
              <a:rPr lang="en-US" dirty="0"/>
              <a:t>:- </a:t>
            </a:r>
            <a:r>
              <a:rPr lang="en-US" dirty="0" smtClean="0"/>
              <a:t>accomplished </a:t>
            </a:r>
            <a:r>
              <a:rPr lang="en-US" dirty="0"/>
              <a:t>the tasks in </a:t>
            </a:r>
            <a:r>
              <a:rPr lang="en-US" dirty="0" smtClean="0"/>
              <a:t>time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lessons </a:t>
            </a:r>
            <a:r>
              <a:rPr lang="en-US" dirty="0" smtClean="0"/>
              <a:t>learned </a:t>
            </a:r>
            <a:r>
              <a:rPr lang="en-US" dirty="0"/>
              <a:t>:- team working follow the plan and </a:t>
            </a:r>
            <a:r>
              <a:rPr lang="en-US" dirty="0" smtClean="0"/>
              <a:t>cooperation. Software Engineering is the base of any Software Project</a:t>
            </a:r>
            <a:endParaRPr lang="ar-EG" dirty="0"/>
          </a:p>
          <a:p>
            <a:pPr marL="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12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159</TotalTime>
  <Words>244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Software Engineering I  CS251   Easily Buy, Sell, Exchange Products web-application  2014  TA: Catherine Bedrossian Dr.: Mohamed El_Ramly</vt:lpstr>
      <vt:lpstr>What will be discussed ?</vt:lpstr>
      <vt:lpstr>Project objective</vt:lpstr>
      <vt:lpstr>Project requirements </vt:lpstr>
      <vt:lpstr>Software design</vt:lpstr>
      <vt:lpstr>PowerPoint Presentation</vt:lpstr>
      <vt:lpstr>Implementation of the software </vt:lpstr>
      <vt:lpstr>Demo of the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  CS251   Easily Buy, Sell, Exchange Products web-application  2014  TA: Catherine Bedrossian Dr.: Mohamed El_Ramly</dc:title>
  <dc:creator>ilive-sherif</dc:creator>
  <cp:lastModifiedBy>ilive-sherif</cp:lastModifiedBy>
  <cp:revision>13</cp:revision>
  <dcterms:created xsi:type="dcterms:W3CDTF">2006-08-16T00:00:00Z</dcterms:created>
  <dcterms:modified xsi:type="dcterms:W3CDTF">2014-12-20T15:48:57Z</dcterms:modified>
</cp:coreProperties>
</file>