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6" r:id="rId7"/>
    <p:sldId id="27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60" r:id="rId20"/>
    <p:sldId id="272" r:id="rId21"/>
    <p:sldId id="281" r:id="rId22"/>
    <p:sldId id="278" r:id="rId23"/>
    <p:sldId id="279" r:id="rId24"/>
    <p:sldId id="275" r:id="rId25"/>
    <p:sldId id="274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7E6D-2557-4FC1-B93B-CC4BF2CBD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Enhance YouTube channel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0B6FA-D6E0-403B-806E-D7AF7ED76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MPC MASR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7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E61FBB-A808-4312-91B4-335C3D81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9665"/>
          </a:xfrm>
        </p:spPr>
        <p:txBody>
          <a:bodyPr/>
          <a:lstStyle/>
          <a:p>
            <a:r>
              <a:rPr lang="en-US" dirty="0"/>
              <a:t>top 10 most commented videos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A62E4E2-4C53-467C-B973-E7594E8B4B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73772" y="-1199243"/>
            <a:ext cx="4881197" cy="99962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4741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E61FBB-A808-4312-91B4-335C3D81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9665"/>
          </a:xfrm>
        </p:spPr>
        <p:txBody>
          <a:bodyPr>
            <a:normAutofit fontScale="90000"/>
          </a:bodyPr>
          <a:lstStyle/>
          <a:p>
            <a:r>
              <a:rPr lang="en-US" dirty="0"/>
              <a:t>top 10 most views videos on play list MPCMASR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4C76A4-5EA7-420F-81F5-80A954654F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67869" y="-1228595"/>
            <a:ext cx="5260258" cy="103131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084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E61FBB-A808-4312-91B4-335C3D81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9665"/>
          </a:xfrm>
        </p:spPr>
        <p:txBody>
          <a:bodyPr>
            <a:normAutofit fontScale="90000"/>
          </a:bodyPr>
          <a:lstStyle/>
          <a:p>
            <a:r>
              <a:rPr lang="en-US" dirty="0"/>
              <a:t>top 10 most views videos on play list MPC The Voice</a:t>
            </a:r>
            <a:br>
              <a:rPr lang="en-US" dirty="0"/>
            </a:b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344BB75-B0A9-4FA0-84FB-C2ED6ECCCB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87531" y="-1218763"/>
            <a:ext cx="5083280" cy="101755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4914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E61FBB-A808-4312-91B4-335C3D81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9665"/>
          </a:xfrm>
        </p:spPr>
        <p:txBody>
          <a:bodyPr>
            <a:normAutofit fontScale="90000"/>
          </a:bodyPr>
          <a:lstStyle/>
          <a:p>
            <a:r>
              <a:rPr lang="en-US" dirty="0"/>
              <a:t>top 10 most views videos on play list </a:t>
            </a:r>
            <a:r>
              <a:rPr lang="ar-EG" dirty="0"/>
              <a:t>رمضان 2019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9E96767-951D-40B4-99C3-33A4D5D175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53099" y="-1273504"/>
            <a:ext cx="4801299" cy="102246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061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E61FBB-A808-4312-91B4-335C3D81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9665"/>
          </a:xfrm>
        </p:spPr>
        <p:txBody>
          <a:bodyPr>
            <a:normAutofit fontScale="90000"/>
          </a:bodyPr>
          <a:lstStyle/>
          <a:p>
            <a:r>
              <a:rPr lang="en-US" dirty="0"/>
              <a:t>top 10 most views videos on play list </a:t>
            </a:r>
            <a:r>
              <a:rPr lang="ar-EG" dirty="0"/>
              <a:t>فكرة بمليون جنية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4C7385A-72B4-473A-851B-64581E20A8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02280" y="-1322004"/>
            <a:ext cx="5279922" cy="104016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629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E61FBB-A808-4312-91B4-335C3D81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9665"/>
          </a:xfrm>
        </p:spPr>
        <p:txBody>
          <a:bodyPr>
            <a:normAutofit fontScale="90000"/>
          </a:bodyPr>
          <a:lstStyle/>
          <a:p>
            <a:r>
              <a:rPr lang="en-US" dirty="0"/>
              <a:t>top 10 most views videos on play list </a:t>
            </a:r>
            <a:r>
              <a:rPr lang="ar-EG" dirty="0"/>
              <a:t>شقة فيصل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E79DF4-90C1-44E9-B1B2-D19C80CABE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33346" y="-1383433"/>
            <a:ext cx="5108768" cy="101370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453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E61FBB-A808-4312-91B4-335C3D81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9665"/>
          </a:xfrm>
        </p:spPr>
        <p:txBody>
          <a:bodyPr>
            <a:normAutofit fontScale="90000"/>
          </a:bodyPr>
          <a:lstStyle/>
          <a:p>
            <a:r>
              <a:rPr lang="en-US" dirty="0"/>
              <a:t>top 10 most views videos on play list </a:t>
            </a:r>
            <a:r>
              <a:rPr lang="ar-EG" dirty="0"/>
              <a:t>رامز فى الشلال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D3D4E3-F182-4A5D-82A8-DE6FCC2C35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32452" y="-1164662"/>
            <a:ext cx="4902293" cy="99059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38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E61FBB-A808-4312-91B4-335C3D81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9665"/>
          </a:xfrm>
        </p:spPr>
        <p:txBody>
          <a:bodyPr>
            <a:normAutofit/>
          </a:bodyPr>
          <a:lstStyle/>
          <a:p>
            <a:r>
              <a:rPr lang="en-US" dirty="0"/>
              <a:t>top 10 most views videos on play list </a:t>
            </a:r>
            <a:r>
              <a:rPr lang="ar-EG" dirty="0"/>
              <a:t>قابيل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EA32B6-E8A2-47B8-9163-10F4A83CCC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58360" y="-1368248"/>
            <a:ext cx="4990785" cy="10224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09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E61FBB-A808-4312-91B4-335C3D81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9665"/>
          </a:xfrm>
        </p:spPr>
        <p:txBody>
          <a:bodyPr>
            <a:normAutofit/>
          </a:bodyPr>
          <a:lstStyle/>
          <a:p>
            <a:r>
              <a:rPr lang="en-US" dirty="0"/>
              <a:t>top 10 most views videos on play list </a:t>
            </a:r>
            <a:r>
              <a:rPr lang="ar-EG" dirty="0"/>
              <a:t>قابيل</a:t>
            </a:r>
            <a:endParaRPr lang="en-US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FB5C70D9-2B6D-4440-B2D1-A3EFB62096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986" y="1507009"/>
            <a:ext cx="5643716" cy="453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944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73CD3-EE9F-4D7A-9231-577B3B0B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According to all analysis of all videos based on views, comments, likes, dislikes I found most of all videos contains words that trigger emotional responses or curiosity to famous, normal people or for general situations attract more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1AC0-FE1A-40A6-BA99-25D848DB4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702537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D0CB-4C14-46C0-91FC-AC8F2A822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121763"/>
            <a:ext cx="9906000" cy="3677375"/>
          </a:xfrm>
        </p:spPr>
        <p:txBody>
          <a:bodyPr/>
          <a:lstStyle/>
          <a:p>
            <a:r>
              <a:rPr lang="en-US" dirty="0"/>
              <a:t>This data collected from YouTube Data API [Play lists, Play list items, Videos].</a:t>
            </a:r>
          </a:p>
          <a:p>
            <a:r>
              <a:rPr lang="en-US" dirty="0"/>
              <a:t>The main objective of analyze this data is to enhance MPC MASR YouTube channel.</a:t>
            </a:r>
          </a:p>
          <a:p>
            <a:r>
              <a:rPr lang="en-US" dirty="0"/>
              <a:t> By answering on this question What is my audience looking for? And, how am I going to attract that audience.</a:t>
            </a:r>
          </a:p>
          <a:p>
            <a:r>
              <a:rPr lang="en-US" dirty="0"/>
              <a:t>according to my analysis if found that, most of all popular videos contains words that trigger emotional responses or curiosity. </a:t>
            </a:r>
          </a:p>
          <a:p>
            <a:r>
              <a:rPr lang="en-US" dirty="0"/>
              <a:t>So, I decided to improve the titles to enhance the channel, because a first look is the most important.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58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D4FB9-61AA-4E4A-91FF-2D074E7C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Closer look on Titles of Popular Videos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5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AB10C0-6BFF-4731-A0D7-63837943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</a:t>
            </a:r>
            <a:r>
              <a:rPr lang="ar-EG" dirty="0"/>
              <a:t> </a:t>
            </a:r>
            <a:r>
              <a:rPr lang="en-US" dirty="0"/>
              <a:t>words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9D60714D-C11D-4CA6-B387-6B4636A3AE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249488"/>
            <a:ext cx="9905998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596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E749B4-23EB-4205-B850-1E285920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trigrams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6B9781D-63B3-4F9B-ADE1-1146FCA762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290915"/>
            <a:ext cx="9905997" cy="417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977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0ADB-EB26-449E-91C7-0D678D19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trigrams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A4257ED-5E6E-42AE-A525-2BE0E8A681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94" y="1986116"/>
            <a:ext cx="9271819" cy="397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602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25868A-9A0B-4708-8A34-83B82163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that are distinctive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39569-2BAF-41CC-9882-3AB5D308A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764" y="5035829"/>
            <a:ext cx="9906000" cy="1203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E816A7-0053-41C9-9A91-40E545E61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62" y="3426079"/>
            <a:ext cx="9906001" cy="1353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D4823-3818-4985-BBBF-2913EEB4B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64" y="1691288"/>
            <a:ext cx="9905999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44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B53ADF-23D7-4359-BC6C-082A8E09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Top-30 Most Relevant Terms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3B36A-1753-4AD9-8845-40D5411A2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2249488"/>
            <a:ext cx="9978870" cy="384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35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B982-F242-41EC-863B-06B6C0E1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Generating titles by </a:t>
            </a:r>
            <a:r>
              <a:rPr lang="en-US" b="1" dirty="0" err="1"/>
              <a:t>lstm</a:t>
            </a:r>
            <a:r>
              <a:rPr lang="en-US" b="1" dirty="0"/>
              <a:t>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8C38C-871F-4FF9-9436-5387A5C1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just POC model used to generate title for provided topic based on popular words</a:t>
            </a:r>
          </a:p>
        </p:txBody>
      </p:sp>
    </p:spTree>
    <p:extLst>
      <p:ext uri="{BB962C8B-B14F-4D97-AF65-F5344CB8AC3E}">
        <p14:creationId xmlns:p14="http://schemas.microsoft.com/office/powerpoint/2010/main" val="428532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64B5-632B-48AC-8612-A7484C77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729170"/>
          </a:xfrm>
        </p:spPr>
        <p:txBody>
          <a:bodyPr/>
          <a:lstStyle/>
          <a:p>
            <a:r>
              <a:rPr lang="en-US" b="1" dirty="0"/>
              <a:t>Data Preprocessing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C3D69-B750-4A0A-94D7-217EA292C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148397"/>
            <a:ext cx="9906000" cy="3650741"/>
          </a:xfrm>
        </p:spPr>
        <p:txBody>
          <a:bodyPr>
            <a:normAutofit fontScale="92500" lnSpcReduction="1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Remove all duplicates and keep first 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Remove duplicates based on play list id and video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Put an empty string in place of each null value in the tags column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Separates date and time into two columns from '</a:t>
            </a:r>
            <a:r>
              <a:rPr lang="en-US" dirty="0" err="1"/>
              <a:t>publish_time</a:t>
            </a:r>
            <a:r>
              <a:rPr lang="en-US" dirty="0"/>
              <a:t>' column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Encoding of Category 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Log scale to Views, Likes, Dislikes, Comments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Add ‘popular’ column, popular video means the number of views for the video is more than 1.5 interquartile ranges (IQRs) above the third quartile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Add ‘</a:t>
            </a:r>
            <a:r>
              <a:rPr lang="en-US" dirty="0" err="1"/>
              <a:t>like_percentage</a:t>
            </a:r>
            <a:r>
              <a:rPr lang="en-US" dirty="0"/>
              <a:t>’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2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353E2A-2910-4499-AC34-A816B4B1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2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E61FBB-A808-4312-91B4-335C3D81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9665"/>
          </a:xfrm>
        </p:spPr>
        <p:txBody>
          <a:bodyPr/>
          <a:lstStyle/>
          <a:p>
            <a:r>
              <a:rPr lang="en-US" dirty="0"/>
              <a:t>top 10 most views videos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E412EE-8B44-4E7C-8539-8B69F50350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19635" y="-1006874"/>
            <a:ext cx="4749556" cy="990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276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0C7E-C696-44B5-A097-4AAFDD3B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22D6A3-C8F7-4D8F-929B-6F3726D0E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9978871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2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0C7E-C696-44B5-A097-4AAFDD3B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lists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0EF1ED-1AE8-4A76-BC75-E6E8E97E2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9488"/>
            <a:ext cx="9905998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E61FBB-A808-4312-91B4-335C3D81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9665"/>
          </a:xfrm>
        </p:spPr>
        <p:txBody>
          <a:bodyPr/>
          <a:lstStyle/>
          <a:p>
            <a:r>
              <a:rPr lang="en-US" dirty="0"/>
              <a:t>top 10 most liked videos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465C962-D278-43C4-BBD4-5E691FB83C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55697" y="-1076100"/>
            <a:ext cx="5149047" cy="101776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2127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E61FBB-A808-4312-91B4-335C3D81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9665"/>
          </a:xfrm>
        </p:spPr>
        <p:txBody>
          <a:bodyPr/>
          <a:lstStyle/>
          <a:p>
            <a:r>
              <a:rPr lang="en-US" dirty="0"/>
              <a:t>top 10 most disliked videos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758909-A51C-4A7F-94A5-DEBC5ABA20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99895" y="-1398231"/>
            <a:ext cx="5131295" cy="10804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2496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</TotalTime>
  <Words>400</Words>
  <Application>Microsoft Office PowerPoint</Application>
  <PresentationFormat>Widescreen</PresentationFormat>
  <Paragraphs>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Tw Cen MT</vt:lpstr>
      <vt:lpstr>Circuit</vt:lpstr>
      <vt:lpstr>Enhance YouTube channel </vt:lpstr>
      <vt:lpstr>Introduction</vt:lpstr>
      <vt:lpstr>Data Preprocessing</vt:lpstr>
      <vt:lpstr>Analysis</vt:lpstr>
      <vt:lpstr>top 10 most views videos</vt:lpstr>
      <vt:lpstr>Categories</vt:lpstr>
      <vt:lpstr>Play lists</vt:lpstr>
      <vt:lpstr>top 10 most liked videos</vt:lpstr>
      <vt:lpstr>top 10 most disliked videos</vt:lpstr>
      <vt:lpstr>top 10 most commented videos</vt:lpstr>
      <vt:lpstr>top 10 most views videos on play list MPCMASR </vt:lpstr>
      <vt:lpstr>top 10 most views videos on play list MPC The Voice </vt:lpstr>
      <vt:lpstr>top 10 most views videos on play list رمضان 2019 </vt:lpstr>
      <vt:lpstr>top 10 most views videos on play list فكرة بمليون جنية </vt:lpstr>
      <vt:lpstr>top 10 most views videos on play list شقة فيصل </vt:lpstr>
      <vt:lpstr>top 10 most views videos on play list رامز فى الشلال</vt:lpstr>
      <vt:lpstr>top 10 most views videos on play list قابيل</vt:lpstr>
      <vt:lpstr>top 10 most views videos on play list قابيل</vt:lpstr>
      <vt:lpstr>PowerPoint Presentation</vt:lpstr>
      <vt:lpstr>Closer look on Titles of Popular Videos </vt:lpstr>
      <vt:lpstr>Popular words</vt:lpstr>
      <vt:lpstr>Popular trigrams</vt:lpstr>
      <vt:lpstr>Popular trigrams</vt:lpstr>
      <vt:lpstr>words that are distinctive</vt:lpstr>
      <vt:lpstr>Top-30 Most Relevant Terms  </vt:lpstr>
      <vt:lpstr>Generating titles by lstm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 YouTube channel</dc:title>
  <dc:creator>Mahmoud Hassan</dc:creator>
  <cp:lastModifiedBy>Mahmoud Hassan</cp:lastModifiedBy>
  <cp:revision>11</cp:revision>
  <dcterms:created xsi:type="dcterms:W3CDTF">2019-12-07T13:34:12Z</dcterms:created>
  <dcterms:modified xsi:type="dcterms:W3CDTF">2019-12-07T16:09:06Z</dcterms:modified>
</cp:coreProperties>
</file>