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3"/>
  </p:notesMasterIdLst>
  <p:sldIdLst>
    <p:sldId id="256" r:id="rId2"/>
    <p:sldId id="257" r:id="rId3"/>
    <p:sldId id="258" r:id="rId4"/>
    <p:sldId id="266" r:id="rId5"/>
    <p:sldId id="259" r:id="rId6"/>
    <p:sldId id="267" r:id="rId7"/>
    <p:sldId id="268" r:id="rId8"/>
    <p:sldId id="269" r:id="rId9"/>
    <p:sldId id="270" r:id="rId10"/>
    <p:sldId id="271" r:id="rId11"/>
    <p:sldId id="272" r:id="rId12"/>
    <p:sldId id="260" r:id="rId13"/>
    <p:sldId id="273" r:id="rId14"/>
    <p:sldId id="275" r:id="rId15"/>
    <p:sldId id="276" r:id="rId16"/>
    <p:sldId id="279" r:id="rId17"/>
    <p:sldId id="277" r:id="rId18"/>
    <p:sldId id="262" r:id="rId19"/>
    <p:sldId id="263" r:id="rId20"/>
    <p:sldId id="264" r:id="rId21"/>
    <p:sldId id="265" r:id="rId22"/>
  </p:sldIdLst>
  <p:sldSz cx="12192000" cy="6858000"/>
  <p:notesSz cx="6858000" cy="9144000"/>
  <p:defaultText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02"/>
    <p:restoredTop sz="94558"/>
  </p:normalViewPr>
  <p:slideViewPr>
    <p:cSldViewPr snapToGrid="0">
      <p:cViewPr varScale="1">
        <p:scale>
          <a:sx n="74" d="100"/>
          <a:sy n="74" d="100"/>
        </p:scale>
        <p:origin x="1136"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C1E2050-D81D-4B89-BB32-1A66229101A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9839C08-581D-4F67-841D-49C71234767A}">
      <dgm:prSet custT="1"/>
      <dgm:spPr/>
      <dgm:t>
        <a:bodyPr/>
        <a:lstStyle/>
        <a:p>
          <a:r>
            <a:rPr lang="en-US" sz="2400" dirty="0"/>
            <a:t>“Looking to the future, the next big step will be for the very concept of the ‘device’ to go away.” – Sundar Pichai, Google C.E.O</a:t>
          </a:r>
        </a:p>
      </dgm:t>
    </dgm:pt>
    <dgm:pt modelId="{D0074BAC-CAFD-4735-A1C3-C07F2820C39A}" type="parTrans" cxnId="{D39A5C9A-2C28-43B9-9B52-0E46CBA761DC}">
      <dgm:prSet/>
      <dgm:spPr/>
      <dgm:t>
        <a:bodyPr/>
        <a:lstStyle/>
        <a:p>
          <a:endParaRPr lang="en-US" sz="2000"/>
        </a:p>
      </dgm:t>
    </dgm:pt>
    <dgm:pt modelId="{6BC1E502-6F98-45F2-B135-50A94E3D1C82}" type="sibTrans" cxnId="{D39A5C9A-2C28-43B9-9B52-0E46CBA761DC}">
      <dgm:prSet/>
      <dgm:spPr/>
      <dgm:t>
        <a:bodyPr/>
        <a:lstStyle/>
        <a:p>
          <a:endParaRPr lang="en-US" sz="2000"/>
        </a:p>
      </dgm:t>
    </dgm:pt>
    <dgm:pt modelId="{E195ECD4-3DF5-477A-ACE3-9937B288AAB6}">
      <dgm:prSet custT="1"/>
      <dgm:spPr/>
      <dgm:t>
        <a:bodyPr/>
        <a:lstStyle/>
        <a:p>
          <a:r>
            <a:rPr lang="en-US" sz="2400"/>
            <a:t>“Zero UI refers to a paradigm where our movements, voice, glances, and even thoughts can all cause systems to respond to us through our environment.” </a:t>
          </a:r>
        </a:p>
      </dgm:t>
    </dgm:pt>
    <dgm:pt modelId="{ABC9BF8B-58AC-456E-8535-571741C9D7C0}" type="parTrans" cxnId="{C2D30EB7-427D-4433-8189-B2BB27B01C7A}">
      <dgm:prSet/>
      <dgm:spPr/>
      <dgm:t>
        <a:bodyPr/>
        <a:lstStyle/>
        <a:p>
          <a:endParaRPr lang="en-US" sz="2000"/>
        </a:p>
      </dgm:t>
    </dgm:pt>
    <dgm:pt modelId="{45143419-D613-472B-981B-EA208E7200EA}" type="sibTrans" cxnId="{C2D30EB7-427D-4433-8189-B2BB27B01C7A}">
      <dgm:prSet/>
      <dgm:spPr/>
      <dgm:t>
        <a:bodyPr/>
        <a:lstStyle/>
        <a:p>
          <a:endParaRPr lang="en-US" sz="2000"/>
        </a:p>
      </dgm:t>
    </dgm:pt>
    <dgm:pt modelId="{94773D4E-C9F5-44B0-AE3D-ECC6F546564E}">
      <dgm:prSet custT="1"/>
      <dgm:spPr/>
      <dgm:t>
        <a:bodyPr/>
        <a:lstStyle/>
        <a:p>
          <a:r>
            <a:rPr lang="en-US" sz="2400"/>
            <a:t>Instead of relying on clicking, typing, and tapping, users will now input information using voice, gestures, and touch. </a:t>
          </a:r>
        </a:p>
      </dgm:t>
    </dgm:pt>
    <dgm:pt modelId="{C760FC29-3863-43AF-A4E8-8B9CC67FB56D}" type="parTrans" cxnId="{EA3AD697-A3E3-4096-9995-C6982C1EBC85}">
      <dgm:prSet/>
      <dgm:spPr/>
      <dgm:t>
        <a:bodyPr/>
        <a:lstStyle/>
        <a:p>
          <a:endParaRPr lang="en-US" sz="2000"/>
        </a:p>
      </dgm:t>
    </dgm:pt>
    <dgm:pt modelId="{DC21F833-B2F2-426B-8C07-4069175E61E0}" type="sibTrans" cxnId="{EA3AD697-A3E3-4096-9995-C6982C1EBC85}">
      <dgm:prSet/>
      <dgm:spPr/>
      <dgm:t>
        <a:bodyPr/>
        <a:lstStyle/>
        <a:p>
          <a:endParaRPr lang="en-US" sz="2000"/>
        </a:p>
      </dgm:t>
    </dgm:pt>
    <dgm:pt modelId="{C36ACEA3-6A89-4870-B58D-BC428088BD19}">
      <dgm:prSet custT="1"/>
      <dgm:spPr/>
      <dgm:t>
        <a:bodyPr/>
        <a:lstStyle/>
        <a:p>
          <a:r>
            <a:rPr lang="en-US" sz="2400" dirty="0"/>
            <a:t>Interactions will move away from phones and computers, and into physical devices which we’ll communicate with instead.</a:t>
          </a:r>
        </a:p>
      </dgm:t>
    </dgm:pt>
    <dgm:pt modelId="{3413A484-4FEC-4E0E-A5A2-52809F04C62F}" type="parTrans" cxnId="{263B7DD7-C31B-4299-9172-CAF81663C113}">
      <dgm:prSet/>
      <dgm:spPr/>
      <dgm:t>
        <a:bodyPr/>
        <a:lstStyle/>
        <a:p>
          <a:endParaRPr lang="en-US" sz="2000"/>
        </a:p>
      </dgm:t>
    </dgm:pt>
    <dgm:pt modelId="{38E80DB6-C676-4526-960F-23EC06A80DDF}" type="sibTrans" cxnId="{263B7DD7-C31B-4299-9172-CAF81663C113}">
      <dgm:prSet/>
      <dgm:spPr/>
      <dgm:t>
        <a:bodyPr/>
        <a:lstStyle/>
        <a:p>
          <a:endParaRPr lang="en-US" sz="2000"/>
        </a:p>
      </dgm:t>
    </dgm:pt>
    <dgm:pt modelId="{95B6C497-B575-3449-92AB-2E9C27FD7055}" type="pres">
      <dgm:prSet presAssocID="{EC1E2050-D81D-4B89-BB32-1A66229101A0}" presName="linear" presStyleCnt="0">
        <dgm:presLayoutVars>
          <dgm:animLvl val="lvl"/>
          <dgm:resizeHandles val="exact"/>
        </dgm:presLayoutVars>
      </dgm:prSet>
      <dgm:spPr/>
    </dgm:pt>
    <dgm:pt modelId="{AAA753D2-3F21-A344-AD62-AD1D69176BE2}" type="pres">
      <dgm:prSet presAssocID="{29839C08-581D-4F67-841D-49C71234767A}" presName="parentText" presStyleLbl="node1" presStyleIdx="0" presStyleCnt="4">
        <dgm:presLayoutVars>
          <dgm:chMax val="0"/>
          <dgm:bulletEnabled val="1"/>
        </dgm:presLayoutVars>
      </dgm:prSet>
      <dgm:spPr/>
    </dgm:pt>
    <dgm:pt modelId="{D151EFA1-81F3-8E48-AAFD-509005646518}" type="pres">
      <dgm:prSet presAssocID="{6BC1E502-6F98-45F2-B135-50A94E3D1C82}" presName="spacer" presStyleCnt="0"/>
      <dgm:spPr/>
    </dgm:pt>
    <dgm:pt modelId="{4BC1F2EA-01DA-A84D-9C62-39FDD7593110}" type="pres">
      <dgm:prSet presAssocID="{E195ECD4-3DF5-477A-ACE3-9937B288AAB6}" presName="parentText" presStyleLbl="node1" presStyleIdx="1" presStyleCnt="4">
        <dgm:presLayoutVars>
          <dgm:chMax val="0"/>
          <dgm:bulletEnabled val="1"/>
        </dgm:presLayoutVars>
      </dgm:prSet>
      <dgm:spPr/>
    </dgm:pt>
    <dgm:pt modelId="{39035812-34C2-8C40-A33D-ABF0F444DE83}" type="pres">
      <dgm:prSet presAssocID="{45143419-D613-472B-981B-EA208E7200EA}" presName="spacer" presStyleCnt="0"/>
      <dgm:spPr/>
    </dgm:pt>
    <dgm:pt modelId="{2C1466F4-4130-3445-8C2D-B00599C14439}" type="pres">
      <dgm:prSet presAssocID="{94773D4E-C9F5-44B0-AE3D-ECC6F546564E}" presName="parentText" presStyleLbl="node1" presStyleIdx="2" presStyleCnt="4">
        <dgm:presLayoutVars>
          <dgm:chMax val="0"/>
          <dgm:bulletEnabled val="1"/>
        </dgm:presLayoutVars>
      </dgm:prSet>
      <dgm:spPr/>
    </dgm:pt>
    <dgm:pt modelId="{487D215D-8ACE-3D4B-88B8-B7757A80AF10}" type="pres">
      <dgm:prSet presAssocID="{DC21F833-B2F2-426B-8C07-4069175E61E0}" presName="spacer" presStyleCnt="0"/>
      <dgm:spPr/>
    </dgm:pt>
    <dgm:pt modelId="{12C665EE-A27F-3F4C-83E3-67B653E2CA8A}" type="pres">
      <dgm:prSet presAssocID="{C36ACEA3-6A89-4870-B58D-BC428088BD19}" presName="parentText" presStyleLbl="node1" presStyleIdx="3" presStyleCnt="4">
        <dgm:presLayoutVars>
          <dgm:chMax val="0"/>
          <dgm:bulletEnabled val="1"/>
        </dgm:presLayoutVars>
      </dgm:prSet>
      <dgm:spPr/>
    </dgm:pt>
  </dgm:ptLst>
  <dgm:cxnLst>
    <dgm:cxn modelId="{5F5DDB5C-EC9E-4146-A590-4A9574C92430}" type="presOf" srcId="{E195ECD4-3DF5-477A-ACE3-9937B288AAB6}" destId="{4BC1F2EA-01DA-A84D-9C62-39FDD7593110}" srcOrd="0" destOrd="0" presId="urn:microsoft.com/office/officeart/2005/8/layout/vList2"/>
    <dgm:cxn modelId="{DC198977-601D-0A4A-B9A4-F432D36F7099}" type="presOf" srcId="{EC1E2050-D81D-4B89-BB32-1A66229101A0}" destId="{95B6C497-B575-3449-92AB-2E9C27FD7055}" srcOrd="0" destOrd="0" presId="urn:microsoft.com/office/officeart/2005/8/layout/vList2"/>
    <dgm:cxn modelId="{EA3AD697-A3E3-4096-9995-C6982C1EBC85}" srcId="{EC1E2050-D81D-4B89-BB32-1A66229101A0}" destId="{94773D4E-C9F5-44B0-AE3D-ECC6F546564E}" srcOrd="2" destOrd="0" parTransId="{C760FC29-3863-43AF-A4E8-8B9CC67FB56D}" sibTransId="{DC21F833-B2F2-426B-8C07-4069175E61E0}"/>
    <dgm:cxn modelId="{D39A5C9A-2C28-43B9-9B52-0E46CBA761DC}" srcId="{EC1E2050-D81D-4B89-BB32-1A66229101A0}" destId="{29839C08-581D-4F67-841D-49C71234767A}" srcOrd="0" destOrd="0" parTransId="{D0074BAC-CAFD-4735-A1C3-C07F2820C39A}" sibTransId="{6BC1E502-6F98-45F2-B135-50A94E3D1C82}"/>
    <dgm:cxn modelId="{FA9FEFA0-4A73-7B4D-A2BC-A9D4B2648EDD}" type="presOf" srcId="{29839C08-581D-4F67-841D-49C71234767A}" destId="{AAA753D2-3F21-A344-AD62-AD1D69176BE2}" srcOrd="0" destOrd="0" presId="urn:microsoft.com/office/officeart/2005/8/layout/vList2"/>
    <dgm:cxn modelId="{62FBC0B2-4450-4A42-BDE5-520813A17404}" type="presOf" srcId="{94773D4E-C9F5-44B0-AE3D-ECC6F546564E}" destId="{2C1466F4-4130-3445-8C2D-B00599C14439}" srcOrd="0" destOrd="0" presId="urn:microsoft.com/office/officeart/2005/8/layout/vList2"/>
    <dgm:cxn modelId="{C2D30EB7-427D-4433-8189-B2BB27B01C7A}" srcId="{EC1E2050-D81D-4B89-BB32-1A66229101A0}" destId="{E195ECD4-3DF5-477A-ACE3-9937B288AAB6}" srcOrd="1" destOrd="0" parTransId="{ABC9BF8B-58AC-456E-8535-571741C9D7C0}" sibTransId="{45143419-D613-472B-981B-EA208E7200EA}"/>
    <dgm:cxn modelId="{263B7DD7-C31B-4299-9172-CAF81663C113}" srcId="{EC1E2050-D81D-4B89-BB32-1A66229101A0}" destId="{C36ACEA3-6A89-4870-B58D-BC428088BD19}" srcOrd="3" destOrd="0" parTransId="{3413A484-4FEC-4E0E-A5A2-52809F04C62F}" sibTransId="{38E80DB6-C676-4526-960F-23EC06A80DDF}"/>
    <dgm:cxn modelId="{4F1214E5-8B81-C044-8EC1-AB4C1C4E93C2}" type="presOf" srcId="{C36ACEA3-6A89-4870-B58D-BC428088BD19}" destId="{12C665EE-A27F-3F4C-83E3-67B653E2CA8A}" srcOrd="0" destOrd="0" presId="urn:microsoft.com/office/officeart/2005/8/layout/vList2"/>
    <dgm:cxn modelId="{3151A1F1-DF9B-E247-86D2-3AFEAAC2E7CF}" type="presParOf" srcId="{95B6C497-B575-3449-92AB-2E9C27FD7055}" destId="{AAA753D2-3F21-A344-AD62-AD1D69176BE2}" srcOrd="0" destOrd="0" presId="urn:microsoft.com/office/officeart/2005/8/layout/vList2"/>
    <dgm:cxn modelId="{2D588BB3-9D2A-A546-A083-64C185BCBF06}" type="presParOf" srcId="{95B6C497-B575-3449-92AB-2E9C27FD7055}" destId="{D151EFA1-81F3-8E48-AAFD-509005646518}" srcOrd="1" destOrd="0" presId="urn:microsoft.com/office/officeart/2005/8/layout/vList2"/>
    <dgm:cxn modelId="{5D86A50E-D755-F34D-9FAB-140BACECCA2D}" type="presParOf" srcId="{95B6C497-B575-3449-92AB-2E9C27FD7055}" destId="{4BC1F2EA-01DA-A84D-9C62-39FDD7593110}" srcOrd="2" destOrd="0" presId="urn:microsoft.com/office/officeart/2005/8/layout/vList2"/>
    <dgm:cxn modelId="{F4EE5ED8-3F7A-6E42-A9FE-F0D0EBBAE197}" type="presParOf" srcId="{95B6C497-B575-3449-92AB-2E9C27FD7055}" destId="{39035812-34C2-8C40-A33D-ABF0F444DE83}" srcOrd="3" destOrd="0" presId="urn:microsoft.com/office/officeart/2005/8/layout/vList2"/>
    <dgm:cxn modelId="{C9DE004C-3B98-B142-994D-CF06BA9AF416}" type="presParOf" srcId="{95B6C497-B575-3449-92AB-2E9C27FD7055}" destId="{2C1466F4-4130-3445-8C2D-B00599C14439}" srcOrd="4" destOrd="0" presId="urn:microsoft.com/office/officeart/2005/8/layout/vList2"/>
    <dgm:cxn modelId="{94C2D7CE-BB33-C94C-96F7-427610848286}" type="presParOf" srcId="{95B6C497-B575-3449-92AB-2E9C27FD7055}" destId="{487D215D-8ACE-3D4B-88B8-B7757A80AF10}" srcOrd="5" destOrd="0" presId="urn:microsoft.com/office/officeart/2005/8/layout/vList2"/>
    <dgm:cxn modelId="{0C4342D3-DFE7-DA4E-A37F-28F75B84BFDD}" type="presParOf" srcId="{95B6C497-B575-3449-92AB-2E9C27FD7055}" destId="{12C665EE-A27F-3F4C-83E3-67B653E2CA8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42F7CC-0B3D-41F6-B9EE-432C4DB5E4D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B279440-431F-4E62-A9A1-4FB13BECDCBF}">
      <dgm:prSet custT="1"/>
      <dgm:spPr/>
      <dgm:t>
        <a:bodyPr/>
        <a:lstStyle/>
        <a:p>
          <a:r>
            <a:rPr lang="en-US" sz="1800"/>
            <a:t>Zero UI, short for "Zero User Interface," is a groundbreaking concept that redefines how we interact with technology. </a:t>
          </a:r>
        </a:p>
      </dgm:t>
    </dgm:pt>
    <dgm:pt modelId="{16141F2F-10F3-4625-B55A-DF3139C15645}" type="parTrans" cxnId="{17E63DB3-9D72-4DDF-A564-470762AE40DA}">
      <dgm:prSet/>
      <dgm:spPr/>
      <dgm:t>
        <a:bodyPr/>
        <a:lstStyle/>
        <a:p>
          <a:endParaRPr lang="en-US" sz="2400"/>
        </a:p>
      </dgm:t>
    </dgm:pt>
    <dgm:pt modelId="{A06A3518-A962-45FB-A4EB-07D19C41C1C3}" type="sibTrans" cxnId="{17E63DB3-9D72-4DDF-A564-470762AE40DA}">
      <dgm:prSet/>
      <dgm:spPr/>
      <dgm:t>
        <a:bodyPr/>
        <a:lstStyle/>
        <a:p>
          <a:endParaRPr lang="en-US" sz="2000"/>
        </a:p>
      </dgm:t>
    </dgm:pt>
    <dgm:pt modelId="{7BE0E9C4-5116-47C2-9A33-9C49528DFA6E}">
      <dgm:prSet custT="1"/>
      <dgm:spPr/>
      <dgm:t>
        <a:bodyPr/>
        <a:lstStyle/>
        <a:p>
          <a:r>
            <a:rPr lang="en-US" sz="1800" dirty="0"/>
            <a:t>It represents a shift away from traditional screen-based interfaces and physical buttons towards more intuitive and natural interactions. </a:t>
          </a:r>
        </a:p>
      </dgm:t>
    </dgm:pt>
    <dgm:pt modelId="{80E61764-FE79-468A-80BD-E6BC123D4ACB}" type="parTrans" cxnId="{F8CADE01-447E-4BDE-9984-E0CEDB7CF83E}">
      <dgm:prSet/>
      <dgm:spPr/>
      <dgm:t>
        <a:bodyPr/>
        <a:lstStyle/>
        <a:p>
          <a:endParaRPr lang="en-US" sz="2400"/>
        </a:p>
      </dgm:t>
    </dgm:pt>
    <dgm:pt modelId="{EB81F51F-44BD-4F69-818D-724F197D6268}" type="sibTrans" cxnId="{F8CADE01-447E-4BDE-9984-E0CEDB7CF83E}">
      <dgm:prSet/>
      <dgm:spPr/>
      <dgm:t>
        <a:bodyPr/>
        <a:lstStyle/>
        <a:p>
          <a:endParaRPr lang="en-US" sz="2000"/>
        </a:p>
      </dgm:t>
    </dgm:pt>
    <dgm:pt modelId="{AE162BC7-6DFD-4B79-8265-530D7FADBB53}">
      <dgm:prSet custT="1"/>
      <dgm:spPr/>
      <dgm:t>
        <a:bodyPr/>
        <a:lstStyle/>
        <a:p>
          <a:r>
            <a:rPr lang="en-US" sz="1800" dirty="0"/>
            <a:t>In Zero UI, the technology becomes seamlessly integrated into our surroundings and daily routines, often operating in the background, requiring minimal user input. </a:t>
          </a:r>
        </a:p>
      </dgm:t>
    </dgm:pt>
    <dgm:pt modelId="{A8F13B40-DA15-4862-9642-CC42C3C43992}" type="parTrans" cxnId="{6D1AB054-B488-4758-9E94-39AFE26168A9}">
      <dgm:prSet/>
      <dgm:spPr/>
      <dgm:t>
        <a:bodyPr/>
        <a:lstStyle/>
        <a:p>
          <a:endParaRPr lang="en-US" sz="2400"/>
        </a:p>
      </dgm:t>
    </dgm:pt>
    <dgm:pt modelId="{0F0F89C4-3390-4D00-A9BE-D5667D6DCAAD}" type="sibTrans" cxnId="{6D1AB054-B488-4758-9E94-39AFE26168A9}">
      <dgm:prSet/>
      <dgm:spPr/>
      <dgm:t>
        <a:bodyPr/>
        <a:lstStyle/>
        <a:p>
          <a:endParaRPr lang="en-US" sz="2000"/>
        </a:p>
      </dgm:t>
    </dgm:pt>
    <dgm:pt modelId="{E3E3DA1E-B02F-4F97-B11B-07EF75C0C4EA}">
      <dgm:prSet custT="1"/>
      <dgm:spPr/>
      <dgm:t>
        <a:bodyPr/>
        <a:lstStyle/>
        <a:p>
          <a:r>
            <a:rPr lang="en-US" sz="1800"/>
            <a:t>This transformative approach relies on technologies like voice recognition, gesture control, biometrics, and Artificial Intelligence (AI) to understand and anticipate user needs. </a:t>
          </a:r>
        </a:p>
      </dgm:t>
    </dgm:pt>
    <dgm:pt modelId="{7AEEB37F-4859-47B1-A0A6-02ADEBE7353A}" type="parTrans" cxnId="{46AAC72D-EC83-4274-A312-3EFFC3082F13}">
      <dgm:prSet/>
      <dgm:spPr/>
      <dgm:t>
        <a:bodyPr/>
        <a:lstStyle/>
        <a:p>
          <a:endParaRPr lang="en-US" sz="2400"/>
        </a:p>
      </dgm:t>
    </dgm:pt>
    <dgm:pt modelId="{A50E0F71-F1B7-4EC6-BB21-3079D5211BD4}" type="sibTrans" cxnId="{46AAC72D-EC83-4274-A312-3EFFC3082F13}">
      <dgm:prSet/>
      <dgm:spPr/>
      <dgm:t>
        <a:bodyPr/>
        <a:lstStyle/>
        <a:p>
          <a:endParaRPr lang="en-US" sz="2000"/>
        </a:p>
      </dgm:t>
    </dgm:pt>
    <dgm:pt modelId="{4F500AD0-45FA-4340-8587-5AA2D9506C6E}">
      <dgm:prSet custT="1"/>
      <dgm:spPr/>
      <dgm:t>
        <a:bodyPr/>
        <a:lstStyle/>
        <a:p>
          <a:r>
            <a:rPr lang="en-US" sz="1800"/>
            <a:t>Zero UI aims to create frictionless and context-aware experiences, enabling users to communicate with devices effortlessly. </a:t>
          </a:r>
        </a:p>
      </dgm:t>
    </dgm:pt>
    <dgm:pt modelId="{8692BDE8-544F-450B-8F0F-A0FB7C9D44A0}" type="parTrans" cxnId="{1BFBCC06-CF68-4489-86E9-46DF8760D3A7}">
      <dgm:prSet/>
      <dgm:spPr/>
      <dgm:t>
        <a:bodyPr/>
        <a:lstStyle/>
        <a:p>
          <a:endParaRPr lang="en-US" sz="2400"/>
        </a:p>
      </dgm:t>
    </dgm:pt>
    <dgm:pt modelId="{5DB3C900-2CFD-4DEA-910F-0B13C575DDEF}" type="sibTrans" cxnId="{1BFBCC06-CF68-4489-86E9-46DF8760D3A7}">
      <dgm:prSet/>
      <dgm:spPr/>
      <dgm:t>
        <a:bodyPr/>
        <a:lstStyle/>
        <a:p>
          <a:endParaRPr lang="en-US" sz="2000"/>
        </a:p>
      </dgm:t>
    </dgm:pt>
    <dgm:pt modelId="{56C87C6D-CCE5-4FD9-B8A1-5D9EA5A51AF3}">
      <dgm:prSet custT="1"/>
      <dgm:spPr/>
      <dgm:t>
        <a:bodyPr/>
        <a:lstStyle/>
        <a:p>
          <a:r>
            <a:rPr lang="en-US" sz="1800" dirty="0"/>
            <a:t>It's poised to revolutionize industries from smart homes and healthcare to automotive and entertainment, promising a future where technology is more accessible, responsive, and user-friendly. </a:t>
          </a:r>
        </a:p>
      </dgm:t>
    </dgm:pt>
    <dgm:pt modelId="{DACCCBC2-C8B2-4E47-A6CD-47FF994BB4D1}" type="parTrans" cxnId="{C7F823B1-4E70-4F92-8B05-169D4F37F39A}">
      <dgm:prSet/>
      <dgm:spPr/>
      <dgm:t>
        <a:bodyPr/>
        <a:lstStyle/>
        <a:p>
          <a:endParaRPr lang="en-US" sz="2400"/>
        </a:p>
      </dgm:t>
    </dgm:pt>
    <dgm:pt modelId="{80544C0C-0095-42F7-B21C-1869CA7DC9C9}" type="sibTrans" cxnId="{C7F823B1-4E70-4F92-8B05-169D4F37F39A}">
      <dgm:prSet/>
      <dgm:spPr/>
      <dgm:t>
        <a:bodyPr/>
        <a:lstStyle/>
        <a:p>
          <a:endParaRPr lang="en-US" sz="2000"/>
        </a:p>
      </dgm:t>
    </dgm:pt>
    <dgm:pt modelId="{75237B01-1B66-214B-BE87-0394A3DB42BE}" type="pres">
      <dgm:prSet presAssocID="{3942F7CC-0B3D-41F6-B9EE-432C4DB5E4D8}" presName="vert0" presStyleCnt="0">
        <dgm:presLayoutVars>
          <dgm:dir/>
          <dgm:animOne val="branch"/>
          <dgm:animLvl val="lvl"/>
        </dgm:presLayoutVars>
      </dgm:prSet>
      <dgm:spPr/>
    </dgm:pt>
    <dgm:pt modelId="{351415E2-33C3-934C-8685-6E072E23A97F}" type="pres">
      <dgm:prSet presAssocID="{CB279440-431F-4E62-A9A1-4FB13BECDCBF}" presName="thickLine" presStyleLbl="alignNode1" presStyleIdx="0" presStyleCnt="6"/>
      <dgm:spPr/>
    </dgm:pt>
    <dgm:pt modelId="{EA018D6E-8DF5-4047-88FE-2218425F4B90}" type="pres">
      <dgm:prSet presAssocID="{CB279440-431F-4E62-A9A1-4FB13BECDCBF}" presName="horz1" presStyleCnt="0"/>
      <dgm:spPr/>
    </dgm:pt>
    <dgm:pt modelId="{FBC21F4A-092A-5D46-9E69-2B3718F415F5}" type="pres">
      <dgm:prSet presAssocID="{CB279440-431F-4E62-A9A1-4FB13BECDCBF}" presName="tx1" presStyleLbl="revTx" presStyleIdx="0" presStyleCnt="6"/>
      <dgm:spPr/>
    </dgm:pt>
    <dgm:pt modelId="{8F841D76-F6BC-F34C-B720-401606C15AAB}" type="pres">
      <dgm:prSet presAssocID="{CB279440-431F-4E62-A9A1-4FB13BECDCBF}" presName="vert1" presStyleCnt="0"/>
      <dgm:spPr/>
    </dgm:pt>
    <dgm:pt modelId="{39D00D84-40F4-4440-AB2F-CECF14700153}" type="pres">
      <dgm:prSet presAssocID="{7BE0E9C4-5116-47C2-9A33-9C49528DFA6E}" presName="thickLine" presStyleLbl="alignNode1" presStyleIdx="1" presStyleCnt="6"/>
      <dgm:spPr/>
    </dgm:pt>
    <dgm:pt modelId="{CA4D4DA8-8741-7D4F-9720-2B3D20D2D6C5}" type="pres">
      <dgm:prSet presAssocID="{7BE0E9C4-5116-47C2-9A33-9C49528DFA6E}" presName="horz1" presStyleCnt="0"/>
      <dgm:spPr/>
    </dgm:pt>
    <dgm:pt modelId="{FBEFD804-8144-E443-9A03-605B2ED3C571}" type="pres">
      <dgm:prSet presAssocID="{7BE0E9C4-5116-47C2-9A33-9C49528DFA6E}" presName="tx1" presStyleLbl="revTx" presStyleIdx="1" presStyleCnt="6"/>
      <dgm:spPr/>
    </dgm:pt>
    <dgm:pt modelId="{055C05D2-F34E-474B-B89B-2DA7376AC7F0}" type="pres">
      <dgm:prSet presAssocID="{7BE0E9C4-5116-47C2-9A33-9C49528DFA6E}" presName="vert1" presStyleCnt="0"/>
      <dgm:spPr/>
    </dgm:pt>
    <dgm:pt modelId="{94F0D60F-6EC1-8347-AD8A-AE0A3D9B16CB}" type="pres">
      <dgm:prSet presAssocID="{AE162BC7-6DFD-4B79-8265-530D7FADBB53}" presName="thickLine" presStyleLbl="alignNode1" presStyleIdx="2" presStyleCnt="6"/>
      <dgm:spPr/>
    </dgm:pt>
    <dgm:pt modelId="{E4712245-E91E-3944-9AE5-E95C013234FB}" type="pres">
      <dgm:prSet presAssocID="{AE162BC7-6DFD-4B79-8265-530D7FADBB53}" presName="horz1" presStyleCnt="0"/>
      <dgm:spPr/>
    </dgm:pt>
    <dgm:pt modelId="{10107578-C8B1-F342-9C3A-5A7FCBA86F57}" type="pres">
      <dgm:prSet presAssocID="{AE162BC7-6DFD-4B79-8265-530D7FADBB53}" presName="tx1" presStyleLbl="revTx" presStyleIdx="2" presStyleCnt="6"/>
      <dgm:spPr/>
    </dgm:pt>
    <dgm:pt modelId="{9D0EF08B-9CE8-CA40-8332-2E347E999F2C}" type="pres">
      <dgm:prSet presAssocID="{AE162BC7-6DFD-4B79-8265-530D7FADBB53}" presName="vert1" presStyleCnt="0"/>
      <dgm:spPr/>
    </dgm:pt>
    <dgm:pt modelId="{CF5F215F-6DCF-0146-AC7E-37D6558AFED9}" type="pres">
      <dgm:prSet presAssocID="{E3E3DA1E-B02F-4F97-B11B-07EF75C0C4EA}" presName="thickLine" presStyleLbl="alignNode1" presStyleIdx="3" presStyleCnt="6"/>
      <dgm:spPr/>
    </dgm:pt>
    <dgm:pt modelId="{CE070593-DB6C-0647-8DDA-E462535E1EB6}" type="pres">
      <dgm:prSet presAssocID="{E3E3DA1E-B02F-4F97-B11B-07EF75C0C4EA}" presName="horz1" presStyleCnt="0"/>
      <dgm:spPr/>
    </dgm:pt>
    <dgm:pt modelId="{024E95DD-3533-0A49-9A30-0EC0E79CA59E}" type="pres">
      <dgm:prSet presAssocID="{E3E3DA1E-B02F-4F97-B11B-07EF75C0C4EA}" presName="tx1" presStyleLbl="revTx" presStyleIdx="3" presStyleCnt="6"/>
      <dgm:spPr/>
    </dgm:pt>
    <dgm:pt modelId="{F123BA11-F427-8942-BFD5-F691659852FC}" type="pres">
      <dgm:prSet presAssocID="{E3E3DA1E-B02F-4F97-B11B-07EF75C0C4EA}" presName="vert1" presStyleCnt="0"/>
      <dgm:spPr/>
    </dgm:pt>
    <dgm:pt modelId="{21FEDA9F-4CC5-0641-8F22-AEF74B9618F1}" type="pres">
      <dgm:prSet presAssocID="{4F500AD0-45FA-4340-8587-5AA2D9506C6E}" presName="thickLine" presStyleLbl="alignNode1" presStyleIdx="4" presStyleCnt="6"/>
      <dgm:spPr/>
    </dgm:pt>
    <dgm:pt modelId="{80EFC51F-CB09-AF4C-8104-59B877C17F4B}" type="pres">
      <dgm:prSet presAssocID="{4F500AD0-45FA-4340-8587-5AA2D9506C6E}" presName="horz1" presStyleCnt="0"/>
      <dgm:spPr/>
    </dgm:pt>
    <dgm:pt modelId="{DAEB3F11-F4BF-0347-A46E-881B3BBCD555}" type="pres">
      <dgm:prSet presAssocID="{4F500AD0-45FA-4340-8587-5AA2D9506C6E}" presName="tx1" presStyleLbl="revTx" presStyleIdx="4" presStyleCnt="6"/>
      <dgm:spPr/>
    </dgm:pt>
    <dgm:pt modelId="{000FCBD4-8FFC-2A44-A0EA-D509B1D9C976}" type="pres">
      <dgm:prSet presAssocID="{4F500AD0-45FA-4340-8587-5AA2D9506C6E}" presName="vert1" presStyleCnt="0"/>
      <dgm:spPr/>
    </dgm:pt>
    <dgm:pt modelId="{780AF5E1-31FE-5F49-947A-F3A6F28ECAF8}" type="pres">
      <dgm:prSet presAssocID="{56C87C6D-CCE5-4FD9-B8A1-5D9EA5A51AF3}" presName="thickLine" presStyleLbl="alignNode1" presStyleIdx="5" presStyleCnt="6"/>
      <dgm:spPr/>
    </dgm:pt>
    <dgm:pt modelId="{41CD7528-E8D6-F54B-805B-CCC9F9E2A495}" type="pres">
      <dgm:prSet presAssocID="{56C87C6D-CCE5-4FD9-B8A1-5D9EA5A51AF3}" presName="horz1" presStyleCnt="0"/>
      <dgm:spPr/>
    </dgm:pt>
    <dgm:pt modelId="{6460AF26-E99C-B84B-A4C2-9FA585950286}" type="pres">
      <dgm:prSet presAssocID="{56C87C6D-CCE5-4FD9-B8A1-5D9EA5A51AF3}" presName="tx1" presStyleLbl="revTx" presStyleIdx="5" presStyleCnt="6"/>
      <dgm:spPr/>
    </dgm:pt>
    <dgm:pt modelId="{DACDB556-512C-1E4D-9936-A378D8EB6C96}" type="pres">
      <dgm:prSet presAssocID="{56C87C6D-CCE5-4FD9-B8A1-5D9EA5A51AF3}" presName="vert1" presStyleCnt="0"/>
      <dgm:spPr/>
    </dgm:pt>
  </dgm:ptLst>
  <dgm:cxnLst>
    <dgm:cxn modelId="{F8CADE01-447E-4BDE-9984-E0CEDB7CF83E}" srcId="{3942F7CC-0B3D-41F6-B9EE-432C4DB5E4D8}" destId="{7BE0E9C4-5116-47C2-9A33-9C49528DFA6E}" srcOrd="1" destOrd="0" parTransId="{80E61764-FE79-468A-80BD-E6BC123D4ACB}" sibTransId="{EB81F51F-44BD-4F69-818D-724F197D6268}"/>
    <dgm:cxn modelId="{1BFBCC06-CF68-4489-86E9-46DF8760D3A7}" srcId="{3942F7CC-0B3D-41F6-B9EE-432C4DB5E4D8}" destId="{4F500AD0-45FA-4340-8587-5AA2D9506C6E}" srcOrd="4" destOrd="0" parTransId="{8692BDE8-544F-450B-8F0F-A0FB7C9D44A0}" sibTransId="{5DB3C900-2CFD-4DEA-910F-0B13C575DDEF}"/>
    <dgm:cxn modelId="{76495012-E04F-6241-8963-33991972B41E}" type="presOf" srcId="{3942F7CC-0B3D-41F6-B9EE-432C4DB5E4D8}" destId="{75237B01-1B66-214B-BE87-0394A3DB42BE}" srcOrd="0" destOrd="0" presId="urn:microsoft.com/office/officeart/2008/layout/LinedList"/>
    <dgm:cxn modelId="{46AAC72D-EC83-4274-A312-3EFFC3082F13}" srcId="{3942F7CC-0B3D-41F6-B9EE-432C4DB5E4D8}" destId="{E3E3DA1E-B02F-4F97-B11B-07EF75C0C4EA}" srcOrd="3" destOrd="0" parTransId="{7AEEB37F-4859-47B1-A0A6-02ADEBE7353A}" sibTransId="{A50E0F71-F1B7-4EC6-BB21-3079D5211BD4}"/>
    <dgm:cxn modelId="{6D1AB054-B488-4758-9E94-39AFE26168A9}" srcId="{3942F7CC-0B3D-41F6-B9EE-432C4DB5E4D8}" destId="{AE162BC7-6DFD-4B79-8265-530D7FADBB53}" srcOrd="2" destOrd="0" parTransId="{A8F13B40-DA15-4862-9642-CC42C3C43992}" sibTransId="{0F0F89C4-3390-4D00-A9BE-D5667D6DCAAD}"/>
    <dgm:cxn modelId="{39FA4879-214C-DC4B-A9D8-C367A5977B69}" type="presOf" srcId="{4F500AD0-45FA-4340-8587-5AA2D9506C6E}" destId="{DAEB3F11-F4BF-0347-A46E-881B3BBCD555}" srcOrd="0" destOrd="0" presId="urn:microsoft.com/office/officeart/2008/layout/LinedList"/>
    <dgm:cxn modelId="{22989581-4F1A-1341-A44D-CC668186DF80}" type="presOf" srcId="{E3E3DA1E-B02F-4F97-B11B-07EF75C0C4EA}" destId="{024E95DD-3533-0A49-9A30-0EC0E79CA59E}" srcOrd="0" destOrd="0" presId="urn:microsoft.com/office/officeart/2008/layout/LinedList"/>
    <dgm:cxn modelId="{7DC62382-589F-6E40-8E1B-06215965ECF3}" type="presOf" srcId="{AE162BC7-6DFD-4B79-8265-530D7FADBB53}" destId="{10107578-C8B1-F342-9C3A-5A7FCBA86F57}" srcOrd="0" destOrd="0" presId="urn:microsoft.com/office/officeart/2008/layout/LinedList"/>
    <dgm:cxn modelId="{F86DF489-E0B9-004A-BFDA-7E4B23E03150}" type="presOf" srcId="{56C87C6D-CCE5-4FD9-B8A1-5D9EA5A51AF3}" destId="{6460AF26-E99C-B84B-A4C2-9FA585950286}" srcOrd="0" destOrd="0" presId="urn:microsoft.com/office/officeart/2008/layout/LinedList"/>
    <dgm:cxn modelId="{4D6868A7-38AA-5940-8929-1914B5FB1B1C}" type="presOf" srcId="{CB279440-431F-4E62-A9A1-4FB13BECDCBF}" destId="{FBC21F4A-092A-5D46-9E69-2B3718F415F5}" srcOrd="0" destOrd="0" presId="urn:microsoft.com/office/officeart/2008/layout/LinedList"/>
    <dgm:cxn modelId="{C7F823B1-4E70-4F92-8B05-169D4F37F39A}" srcId="{3942F7CC-0B3D-41F6-B9EE-432C4DB5E4D8}" destId="{56C87C6D-CCE5-4FD9-B8A1-5D9EA5A51AF3}" srcOrd="5" destOrd="0" parTransId="{DACCCBC2-C8B2-4E47-A6CD-47FF994BB4D1}" sibTransId="{80544C0C-0095-42F7-B21C-1869CA7DC9C9}"/>
    <dgm:cxn modelId="{17E63DB3-9D72-4DDF-A564-470762AE40DA}" srcId="{3942F7CC-0B3D-41F6-B9EE-432C4DB5E4D8}" destId="{CB279440-431F-4E62-A9A1-4FB13BECDCBF}" srcOrd="0" destOrd="0" parTransId="{16141F2F-10F3-4625-B55A-DF3139C15645}" sibTransId="{A06A3518-A962-45FB-A4EB-07D19C41C1C3}"/>
    <dgm:cxn modelId="{99A5A0F1-7E62-484A-996F-8D80571E78F1}" type="presOf" srcId="{7BE0E9C4-5116-47C2-9A33-9C49528DFA6E}" destId="{FBEFD804-8144-E443-9A03-605B2ED3C571}" srcOrd="0" destOrd="0" presId="urn:microsoft.com/office/officeart/2008/layout/LinedList"/>
    <dgm:cxn modelId="{75EE216E-790C-B04F-8E42-E4918BE7D512}" type="presParOf" srcId="{75237B01-1B66-214B-BE87-0394A3DB42BE}" destId="{351415E2-33C3-934C-8685-6E072E23A97F}" srcOrd="0" destOrd="0" presId="urn:microsoft.com/office/officeart/2008/layout/LinedList"/>
    <dgm:cxn modelId="{1EC7F634-295A-F846-8E7B-19F8BE157937}" type="presParOf" srcId="{75237B01-1B66-214B-BE87-0394A3DB42BE}" destId="{EA018D6E-8DF5-4047-88FE-2218425F4B90}" srcOrd="1" destOrd="0" presId="urn:microsoft.com/office/officeart/2008/layout/LinedList"/>
    <dgm:cxn modelId="{E978E71C-B555-A342-A008-BF8FBBCBB32B}" type="presParOf" srcId="{EA018D6E-8DF5-4047-88FE-2218425F4B90}" destId="{FBC21F4A-092A-5D46-9E69-2B3718F415F5}" srcOrd="0" destOrd="0" presId="urn:microsoft.com/office/officeart/2008/layout/LinedList"/>
    <dgm:cxn modelId="{24EFE054-4DC1-F64D-8749-A54CED5B840E}" type="presParOf" srcId="{EA018D6E-8DF5-4047-88FE-2218425F4B90}" destId="{8F841D76-F6BC-F34C-B720-401606C15AAB}" srcOrd="1" destOrd="0" presId="urn:microsoft.com/office/officeart/2008/layout/LinedList"/>
    <dgm:cxn modelId="{34BEE50B-0C62-8D47-B948-12BE6C22AAEF}" type="presParOf" srcId="{75237B01-1B66-214B-BE87-0394A3DB42BE}" destId="{39D00D84-40F4-4440-AB2F-CECF14700153}" srcOrd="2" destOrd="0" presId="urn:microsoft.com/office/officeart/2008/layout/LinedList"/>
    <dgm:cxn modelId="{D6E66F28-E4C3-BF4A-8F26-56C18CA8096B}" type="presParOf" srcId="{75237B01-1B66-214B-BE87-0394A3DB42BE}" destId="{CA4D4DA8-8741-7D4F-9720-2B3D20D2D6C5}" srcOrd="3" destOrd="0" presId="urn:microsoft.com/office/officeart/2008/layout/LinedList"/>
    <dgm:cxn modelId="{DED6DA61-0DDC-6F49-9A81-AA12F8355540}" type="presParOf" srcId="{CA4D4DA8-8741-7D4F-9720-2B3D20D2D6C5}" destId="{FBEFD804-8144-E443-9A03-605B2ED3C571}" srcOrd="0" destOrd="0" presId="urn:microsoft.com/office/officeart/2008/layout/LinedList"/>
    <dgm:cxn modelId="{D7D8BB82-3498-2046-9082-5D8F95AF799D}" type="presParOf" srcId="{CA4D4DA8-8741-7D4F-9720-2B3D20D2D6C5}" destId="{055C05D2-F34E-474B-B89B-2DA7376AC7F0}" srcOrd="1" destOrd="0" presId="urn:microsoft.com/office/officeart/2008/layout/LinedList"/>
    <dgm:cxn modelId="{43280C4A-5089-B542-8C1B-A203DA89EDF6}" type="presParOf" srcId="{75237B01-1B66-214B-BE87-0394A3DB42BE}" destId="{94F0D60F-6EC1-8347-AD8A-AE0A3D9B16CB}" srcOrd="4" destOrd="0" presId="urn:microsoft.com/office/officeart/2008/layout/LinedList"/>
    <dgm:cxn modelId="{76A1F6D7-4AB0-3541-903F-CFD35C869407}" type="presParOf" srcId="{75237B01-1B66-214B-BE87-0394A3DB42BE}" destId="{E4712245-E91E-3944-9AE5-E95C013234FB}" srcOrd="5" destOrd="0" presId="urn:microsoft.com/office/officeart/2008/layout/LinedList"/>
    <dgm:cxn modelId="{3E449653-099A-654D-B809-36AEB0E3AA30}" type="presParOf" srcId="{E4712245-E91E-3944-9AE5-E95C013234FB}" destId="{10107578-C8B1-F342-9C3A-5A7FCBA86F57}" srcOrd="0" destOrd="0" presId="urn:microsoft.com/office/officeart/2008/layout/LinedList"/>
    <dgm:cxn modelId="{2CBEB6FE-4BB1-D249-A312-95BD5096F5CA}" type="presParOf" srcId="{E4712245-E91E-3944-9AE5-E95C013234FB}" destId="{9D0EF08B-9CE8-CA40-8332-2E347E999F2C}" srcOrd="1" destOrd="0" presId="urn:microsoft.com/office/officeart/2008/layout/LinedList"/>
    <dgm:cxn modelId="{8C03EF74-EA7A-F247-8F21-0D456B0C33D6}" type="presParOf" srcId="{75237B01-1B66-214B-BE87-0394A3DB42BE}" destId="{CF5F215F-6DCF-0146-AC7E-37D6558AFED9}" srcOrd="6" destOrd="0" presId="urn:microsoft.com/office/officeart/2008/layout/LinedList"/>
    <dgm:cxn modelId="{192CCA4B-446D-8F4B-946E-0E8AC9E71080}" type="presParOf" srcId="{75237B01-1B66-214B-BE87-0394A3DB42BE}" destId="{CE070593-DB6C-0647-8DDA-E462535E1EB6}" srcOrd="7" destOrd="0" presId="urn:microsoft.com/office/officeart/2008/layout/LinedList"/>
    <dgm:cxn modelId="{AE4A511A-32C0-5B4B-94F0-3A7DB61FBD78}" type="presParOf" srcId="{CE070593-DB6C-0647-8DDA-E462535E1EB6}" destId="{024E95DD-3533-0A49-9A30-0EC0E79CA59E}" srcOrd="0" destOrd="0" presId="urn:microsoft.com/office/officeart/2008/layout/LinedList"/>
    <dgm:cxn modelId="{F1F7E3D6-DB14-3443-93D1-6689735E900F}" type="presParOf" srcId="{CE070593-DB6C-0647-8DDA-E462535E1EB6}" destId="{F123BA11-F427-8942-BFD5-F691659852FC}" srcOrd="1" destOrd="0" presId="urn:microsoft.com/office/officeart/2008/layout/LinedList"/>
    <dgm:cxn modelId="{2FFD189F-8165-9E47-B021-06351135EA9C}" type="presParOf" srcId="{75237B01-1B66-214B-BE87-0394A3DB42BE}" destId="{21FEDA9F-4CC5-0641-8F22-AEF74B9618F1}" srcOrd="8" destOrd="0" presId="urn:microsoft.com/office/officeart/2008/layout/LinedList"/>
    <dgm:cxn modelId="{CFE6BE7C-4BB5-3542-919B-A6037F981239}" type="presParOf" srcId="{75237B01-1B66-214B-BE87-0394A3DB42BE}" destId="{80EFC51F-CB09-AF4C-8104-59B877C17F4B}" srcOrd="9" destOrd="0" presId="urn:microsoft.com/office/officeart/2008/layout/LinedList"/>
    <dgm:cxn modelId="{5520CB60-391C-2444-9342-3B7E3E6DC97E}" type="presParOf" srcId="{80EFC51F-CB09-AF4C-8104-59B877C17F4B}" destId="{DAEB3F11-F4BF-0347-A46E-881B3BBCD555}" srcOrd="0" destOrd="0" presId="urn:microsoft.com/office/officeart/2008/layout/LinedList"/>
    <dgm:cxn modelId="{BD2BE4C9-C1DC-4541-92B1-40706EA9CC7B}" type="presParOf" srcId="{80EFC51F-CB09-AF4C-8104-59B877C17F4B}" destId="{000FCBD4-8FFC-2A44-A0EA-D509B1D9C976}" srcOrd="1" destOrd="0" presId="urn:microsoft.com/office/officeart/2008/layout/LinedList"/>
    <dgm:cxn modelId="{5144F156-9E6D-8447-9CB8-8228EB942E8D}" type="presParOf" srcId="{75237B01-1B66-214B-BE87-0394A3DB42BE}" destId="{780AF5E1-31FE-5F49-947A-F3A6F28ECAF8}" srcOrd="10" destOrd="0" presId="urn:microsoft.com/office/officeart/2008/layout/LinedList"/>
    <dgm:cxn modelId="{E556B0C1-14E7-D848-869C-661E60491615}" type="presParOf" srcId="{75237B01-1B66-214B-BE87-0394A3DB42BE}" destId="{41CD7528-E8D6-F54B-805B-CCC9F9E2A495}" srcOrd="11" destOrd="0" presId="urn:microsoft.com/office/officeart/2008/layout/LinedList"/>
    <dgm:cxn modelId="{11B23050-BF15-1147-BACD-4DDE5B9C2FE8}" type="presParOf" srcId="{41CD7528-E8D6-F54B-805B-CCC9F9E2A495}" destId="{6460AF26-E99C-B84B-A4C2-9FA585950286}" srcOrd="0" destOrd="0" presId="urn:microsoft.com/office/officeart/2008/layout/LinedList"/>
    <dgm:cxn modelId="{E3555EE6-3FC9-8E40-B301-37E6D57759F0}" type="presParOf" srcId="{41CD7528-E8D6-F54B-805B-CCC9F9E2A495}" destId="{DACDB556-512C-1E4D-9936-A378D8EB6C9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8D1BEE-4FBA-420F-991B-D3BA121A4B25}" type="doc">
      <dgm:prSet loTypeId="urn:microsoft.com/office/officeart/2018/2/layout/IconLabelList" loCatId="icon" qsTypeId="urn:microsoft.com/office/officeart/2005/8/quickstyle/simple1" qsCatId="simple" csTypeId="urn:microsoft.com/office/officeart/2005/8/colors/colorful5" csCatId="colorful" phldr="1"/>
      <dgm:spPr/>
      <dgm:t>
        <a:bodyPr/>
        <a:lstStyle/>
        <a:p>
          <a:endParaRPr lang="en-US"/>
        </a:p>
      </dgm:t>
    </dgm:pt>
    <dgm:pt modelId="{EA3BD7B5-2C8A-4A66-9DA6-3C8C82118D66}">
      <dgm:prSet custT="1"/>
      <dgm:spPr/>
      <dgm:t>
        <a:bodyPr/>
        <a:lstStyle/>
        <a:p>
          <a:pPr>
            <a:lnSpc>
              <a:spcPct val="100000"/>
            </a:lnSpc>
          </a:pPr>
          <a:r>
            <a:rPr lang="en-US" sz="2000" dirty="0"/>
            <a:t>Eliminating as much as possible from the user’s view so they can get on with their lives</a:t>
          </a:r>
        </a:p>
      </dgm:t>
    </dgm:pt>
    <dgm:pt modelId="{5C421857-E319-491D-AF06-501B154FF6B0}" type="parTrans" cxnId="{E4FCFD61-0E90-4B1C-A97F-87C6CC9C21BC}">
      <dgm:prSet/>
      <dgm:spPr/>
      <dgm:t>
        <a:bodyPr/>
        <a:lstStyle/>
        <a:p>
          <a:endParaRPr lang="en-US" sz="4000"/>
        </a:p>
      </dgm:t>
    </dgm:pt>
    <dgm:pt modelId="{FF9F6F06-6E0C-4541-BEF4-912DA18BAAF0}" type="sibTrans" cxnId="{E4FCFD61-0E90-4B1C-A97F-87C6CC9C21BC}">
      <dgm:prSet/>
      <dgm:spPr/>
      <dgm:t>
        <a:bodyPr/>
        <a:lstStyle/>
        <a:p>
          <a:endParaRPr lang="en-US" sz="2800"/>
        </a:p>
      </dgm:t>
    </dgm:pt>
    <dgm:pt modelId="{5F79AD83-E9D2-426A-ADD4-F25A4BB730FC}">
      <dgm:prSet custT="1"/>
      <dgm:spPr/>
      <dgm:t>
        <a:bodyPr/>
        <a:lstStyle/>
        <a:p>
          <a:pPr>
            <a:lnSpc>
              <a:spcPct val="100000"/>
            </a:lnSpc>
          </a:pPr>
          <a:r>
            <a:rPr lang="en-US" sz="2000" dirty="0"/>
            <a:t>Reduce time spent on computers, while still achieving the same outcomes</a:t>
          </a:r>
        </a:p>
      </dgm:t>
    </dgm:pt>
    <dgm:pt modelId="{1A89954B-CEC5-4945-AEE6-9E273228969D}" type="parTrans" cxnId="{3BAF75A8-321C-432B-8B7B-1D95E29BCAD1}">
      <dgm:prSet/>
      <dgm:spPr/>
      <dgm:t>
        <a:bodyPr/>
        <a:lstStyle/>
        <a:p>
          <a:endParaRPr lang="en-US" sz="4000"/>
        </a:p>
      </dgm:t>
    </dgm:pt>
    <dgm:pt modelId="{4374B7A1-1E56-47D1-827E-FDF1FC8CE7A3}" type="sibTrans" cxnId="{3BAF75A8-321C-432B-8B7B-1D95E29BCAD1}">
      <dgm:prSet/>
      <dgm:spPr/>
      <dgm:t>
        <a:bodyPr/>
        <a:lstStyle/>
        <a:p>
          <a:endParaRPr lang="en-US" sz="2800"/>
        </a:p>
      </dgm:t>
    </dgm:pt>
    <dgm:pt modelId="{7D8359D0-5299-4AA8-9560-84933BBD1E47}">
      <dgm:prSet custT="1"/>
      <dgm:spPr/>
      <dgm:t>
        <a:bodyPr/>
        <a:lstStyle/>
        <a:p>
          <a:pPr>
            <a:lnSpc>
              <a:spcPct val="100000"/>
            </a:lnSpc>
          </a:pPr>
          <a:r>
            <a:rPr lang="en-US" sz="2000" dirty="0"/>
            <a:t>Have machines understand users in their own natural words, behaviors, and gestures</a:t>
          </a:r>
        </a:p>
      </dgm:t>
    </dgm:pt>
    <dgm:pt modelId="{8478ACD5-D06F-488E-9B7D-87CCC265BC46}" type="parTrans" cxnId="{39A3B9D3-3794-4210-934D-C90EE156E757}">
      <dgm:prSet/>
      <dgm:spPr/>
      <dgm:t>
        <a:bodyPr/>
        <a:lstStyle/>
        <a:p>
          <a:endParaRPr lang="en-US" sz="4000"/>
        </a:p>
      </dgm:t>
    </dgm:pt>
    <dgm:pt modelId="{8ED2718D-68A3-4BB5-9A35-325B1CC1AC97}" type="sibTrans" cxnId="{39A3B9D3-3794-4210-934D-C90EE156E757}">
      <dgm:prSet/>
      <dgm:spPr/>
      <dgm:t>
        <a:bodyPr/>
        <a:lstStyle/>
        <a:p>
          <a:endParaRPr lang="en-US" sz="2800"/>
        </a:p>
      </dgm:t>
    </dgm:pt>
    <dgm:pt modelId="{89537540-B0B0-4429-96F2-0CF3C9560B9F}" type="pres">
      <dgm:prSet presAssocID="{868D1BEE-4FBA-420F-991B-D3BA121A4B25}" presName="root" presStyleCnt="0">
        <dgm:presLayoutVars>
          <dgm:dir/>
          <dgm:resizeHandles val="exact"/>
        </dgm:presLayoutVars>
      </dgm:prSet>
      <dgm:spPr/>
    </dgm:pt>
    <dgm:pt modelId="{5673EFDB-BD52-4FA5-9F5B-FCB6AF0A700D}" type="pres">
      <dgm:prSet presAssocID="{EA3BD7B5-2C8A-4A66-9DA6-3C8C82118D66}" presName="compNode" presStyleCnt="0"/>
      <dgm:spPr/>
    </dgm:pt>
    <dgm:pt modelId="{58AF946E-73B9-4FFE-A8FC-A932C605AD8C}" type="pres">
      <dgm:prSet presAssocID="{EA3BD7B5-2C8A-4A66-9DA6-3C8C82118D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E72D6619-03AE-4E0C-83FC-8A3A6FBA9C52}" type="pres">
      <dgm:prSet presAssocID="{EA3BD7B5-2C8A-4A66-9DA6-3C8C82118D66}" presName="spaceRect" presStyleCnt="0"/>
      <dgm:spPr/>
    </dgm:pt>
    <dgm:pt modelId="{67478F04-3AD3-47AA-8621-CB091F157A8D}" type="pres">
      <dgm:prSet presAssocID="{EA3BD7B5-2C8A-4A66-9DA6-3C8C82118D66}" presName="textRect" presStyleLbl="revTx" presStyleIdx="0" presStyleCnt="3">
        <dgm:presLayoutVars>
          <dgm:chMax val="1"/>
          <dgm:chPref val="1"/>
        </dgm:presLayoutVars>
      </dgm:prSet>
      <dgm:spPr/>
    </dgm:pt>
    <dgm:pt modelId="{BD6E3526-2BD3-45AA-8D58-099A786F680B}" type="pres">
      <dgm:prSet presAssocID="{FF9F6F06-6E0C-4541-BEF4-912DA18BAAF0}" presName="sibTrans" presStyleCnt="0"/>
      <dgm:spPr/>
    </dgm:pt>
    <dgm:pt modelId="{D491DCFF-A04F-4BBA-B4C1-3F152135C85A}" type="pres">
      <dgm:prSet presAssocID="{5F79AD83-E9D2-426A-ADD4-F25A4BB730FC}" presName="compNode" presStyleCnt="0"/>
      <dgm:spPr/>
    </dgm:pt>
    <dgm:pt modelId="{15AC571B-6E3A-4ED8-B80C-506E6D6E356C}" type="pres">
      <dgm:prSet presAssocID="{5F79AD83-E9D2-426A-ADD4-F25A4BB730F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4F97857A-D895-4DA1-AED4-308B3691D703}" type="pres">
      <dgm:prSet presAssocID="{5F79AD83-E9D2-426A-ADD4-F25A4BB730FC}" presName="spaceRect" presStyleCnt="0"/>
      <dgm:spPr/>
    </dgm:pt>
    <dgm:pt modelId="{20167798-7800-470F-A670-5DD0EDFA4704}" type="pres">
      <dgm:prSet presAssocID="{5F79AD83-E9D2-426A-ADD4-F25A4BB730FC}" presName="textRect" presStyleLbl="revTx" presStyleIdx="1" presStyleCnt="3">
        <dgm:presLayoutVars>
          <dgm:chMax val="1"/>
          <dgm:chPref val="1"/>
        </dgm:presLayoutVars>
      </dgm:prSet>
      <dgm:spPr/>
    </dgm:pt>
    <dgm:pt modelId="{0B60C065-6E52-4E10-A4B2-25F04A6D551E}" type="pres">
      <dgm:prSet presAssocID="{4374B7A1-1E56-47D1-827E-FDF1FC8CE7A3}" presName="sibTrans" presStyleCnt="0"/>
      <dgm:spPr/>
    </dgm:pt>
    <dgm:pt modelId="{535E6C32-EF7C-4545-94E1-CE9324646FDC}" type="pres">
      <dgm:prSet presAssocID="{7D8359D0-5299-4AA8-9560-84933BBD1E47}" presName="compNode" presStyleCnt="0"/>
      <dgm:spPr/>
    </dgm:pt>
    <dgm:pt modelId="{B04819F3-1013-42E9-A556-7C9CBF655A45}" type="pres">
      <dgm:prSet presAssocID="{7D8359D0-5299-4AA8-9560-84933BBD1E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ngue"/>
        </a:ext>
      </dgm:extLst>
    </dgm:pt>
    <dgm:pt modelId="{7509BAFB-CAE0-4F79-B864-A0257B9C30D1}" type="pres">
      <dgm:prSet presAssocID="{7D8359D0-5299-4AA8-9560-84933BBD1E47}" presName="spaceRect" presStyleCnt="0"/>
      <dgm:spPr/>
    </dgm:pt>
    <dgm:pt modelId="{7386C8AA-3C90-4859-B7A6-6E7CC3B7D727}" type="pres">
      <dgm:prSet presAssocID="{7D8359D0-5299-4AA8-9560-84933BBD1E47}" presName="textRect" presStyleLbl="revTx" presStyleIdx="2" presStyleCnt="3">
        <dgm:presLayoutVars>
          <dgm:chMax val="1"/>
          <dgm:chPref val="1"/>
        </dgm:presLayoutVars>
      </dgm:prSet>
      <dgm:spPr/>
    </dgm:pt>
  </dgm:ptLst>
  <dgm:cxnLst>
    <dgm:cxn modelId="{336B0753-DCCF-4454-A2EC-10718484DE0A}" type="presOf" srcId="{868D1BEE-4FBA-420F-991B-D3BA121A4B25}" destId="{89537540-B0B0-4429-96F2-0CF3C9560B9F}" srcOrd="0" destOrd="0" presId="urn:microsoft.com/office/officeart/2018/2/layout/IconLabelList"/>
    <dgm:cxn modelId="{E4FCFD61-0E90-4B1C-A97F-87C6CC9C21BC}" srcId="{868D1BEE-4FBA-420F-991B-D3BA121A4B25}" destId="{EA3BD7B5-2C8A-4A66-9DA6-3C8C82118D66}" srcOrd="0" destOrd="0" parTransId="{5C421857-E319-491D-AF06-501B154FF6B0}" sibTransId="{FF9F6F06-6E0C-4541-BEF4-912DA18BAAF0}"/>
    <dgm:cxn modelId="{B9660A70-B5BE-491D-B2F4-160E7E2228A7}" type="presOf" srcId="{7D8359D0-5299-4AA8-9560-84933BBD1E47}" destId="{7386C8AA-3C90-4859-B7A6-6E7CC3B7D727}" srcOrd="0" destOrd="0" presId="urn:microsoft.com/office/officeart/2018/2/layout/IconLabelList"/>
    <dgm:cxn modelId="{703AC674-66DE-490F-B407-4BE9D32E0734}" type="presOf" srcId="{EA3BD7B5-2C8A-4A66-9DA6-3C8C82118D66}" destId="{67478F04-3AD3-47AA-8621-CB091F157A8D}" srcOrd="0" destOrd="0" presId="urn:microsoft.com/office/officeart/2018/2/layout/IconLabelList"/>
    <dgm:cxn modelId="{7D50758D-59D9-4CD8-83DF-FD37B045A917}" type="presOf" srcId="{5F79AD83-E9D2-426A-ADD4-F25A4BB730FC}" destId="{20167798-7800-470F-A670-5DD0EDFA4704}" srcOrd="0" destOrd="0" presId="urn:microsoft.com/office/officeart/2018/2/layout/IconLabelList"/>
    <dgm:cxn modelId="{3BAF75A8-321C-432B-8B7B-1D95E29BCAD1}" srcId="{868D1BEE-4FBA-420F-991B-D3BA121A4B25}" destId="{5F79AD83-E9D2-426A-ADD4-F25A4BB730FC}" srcOrd="1" destOrd="0" parTransId="{1A89954B-CEC5-4945-AEE6-9E273228969D}" sibTransId="{4374B7A1-1E56-47D1-827E-FDF1FC8CE7A3}"/>
    <dgm:cxn modelId="{39A3B9D3-3794-4210-934D-C90EE156E757}" srcId="{868D1BEE-4FBA-420F-991B-D3BA121A4B25}" destId="{7D8359D0-5299-4AA8-9560-84933BBD1E47}" srcOrd="2" destOrd="0" parTransId="{8478ACD5-D06F-488E-9B7D-87CCC265BC46}" sibTransId="{8ED2718D-68A3-4BB5-9A35-325B1CC1AC97}"/>
    <dgm:cxn modelId="{3AC44E95-4A9D-4817-AF7A-6ECC40480091}" type="presParOf" srcId="{89537540-B0B0-4429-96F2-0CF3C9560B9F}" destId="{5673EFDB-BD52-4FA5-9F5B-FCB6AF0A700D}" srcOrd="0" destOrd="0" presId="urn:microsoft.com/office/officeart/2018/2/layout/IconLabelList"/>
    <dgm:cxn modelId="{F0C09D6B-677C-4F45-98DA-66951CB0DEDE}" type="presParOf" srcId="{5673EFDB-BD52-4FA5-9F5B-FCB6AF0A700D}" destId="{58AF946E-73B9-4FFE-A8FC-A932C605AD8C}" srcOrd="0" destOrd="0" presId="urn:microsoft.com/office/officeart/2018/2/layout/IconLabelList"/>
    <dgm:cxn modelId="{4E45C698-CCB9-431C-9D4C-7E47E6F12789}" type="presParOf" srcId="{5673EFDB-BD52-4FA5-9F5B-FCB6AF0A700D}" destId="{E72D6619-03AE-4E0C-83FC-8A3A6FBA9C52}" srcOrd="1" destOrd="0" presId="urn:microsoft.com/office/officeart/2018/2/layout/IconLabelList"/>
    <dgm:cxn modelId="{55A60033-8A4B-4EA2-A616-E71A21502CDC}" type="presParOf" srcId="{5673EFDB-BD52-4FA5-9F5B-FCB6AF0A700D}" destId="{67478F04-3AD3-47AA-8621-CB091F157A8D}" srcOrd="2" destOrd="0" presId="urn:microsoft.com/office/officeart/2018/2/layout/IconLabelList"/>
    <dgm:cxn modelId="{29792D9B-776C-4DDA-8935-D0AE0A023B12}" type="presParOf" srcId="{89537540-B0B0-4429-96F2-0CF3C9560B9F}" destId="{BD6E3526-2BD3-45AA-8D58-099A786F680B}" srcOrd="1" destOrd="0" presId="urn:microsoft.com/office/officeart/2018/2/layout/IconLabelList"/>
    <dgm:cxn modelId="{72E1411E-F197-45AC-8341-508677CEDB08}" type="presParOf" srcId="{89537540-B0B0-4429-96F2-0CF3C9560B9F}" destId="{D491DCFF-A04F-4BBA-B4C1-3F152135C85A}" srcOrd="2" destOrd="0" presId="urn:microsoft.com/office/officeart/2018/2/layout/IconLabelList"/>
    <dgm:cxn modelId="{3B56D85F-62B3-490A-B16D-F06E726E71B9}" type="presParOf" srcId="{D491DCFF-A04F-4BBA-B4C1-3F152135C85A}" destId="{15AC571B-6E3A-4ED8-B80C-506E6D6E356C}" srcOrd="0" destOrd="0" presId="urn:microsoft.com/office/officeart/2018/2/layout/IconLabelList"/>
    <dgm:cxn modelId="{77D38315-794E-43A5-80D0-84A4B94DE373}" type="presParOf" srcId="{D491DCFF-A04F-4BBA-B4C1-3F152135C85A}" destId="{4F97857A-D895-4DA1-AED4-308B3691D703}" srcOrd="1" destOrd="0" presId="urn:microsoft.com/office/officeart/2018/2/layout/IconLabelList"/>
    <dgm:cxn modelId="{8DA978AB-242F-44F5-878B-25B94E2304D6}" type="presParOf" srcId="{D491DCFF-A04F-4BBA-B4C1-3F152135C85A}" destId="{20167798-7800-470F-A670-5DD0EDFA4704}" srcOrd="2" destOrd="0" presId="urn:microsoft.com/office/officeart/2018/2/layout/IconLabelList"/>
    <dgm:cxn modelId="{79A8FBF5-509E-4057-9F39-6E2A996BCCDB}" type="presParOf" srcId="{89537540-B0B0-4429-96F2-0CF3C9560B9F}" destId="{0B60C065-6E52-4E10-A4B2-25F04A6D551E}" srcOrd="3" destOrd="0" presId="urn:microsoft.com/office/officeart/2018/2/layout/IconLabelList"/>
    <dgm:cxn modelId="{A2027826-22E3-458E-AA80-5CCD265EAB1F}" type="presParOf" srcId="{89537540-B0B0-4429-96F2-0CF3C9560B9F}" destId="{535E6C32-EF7C-4545-94E1-CE9324646FDC}" srcOrd="4" destOrd="0" presId="urn:microsoft.com/office/officeart/2018/2/layout/IconLabelList"/>
    <dgm:cxn modelId="{B2183C61-F91A-4832-8818-4554240DAEA7}" type="presParOf" srcId="{535E6C32-EF7C-4545-94E1-CE9324646FDC}" destId="{B04819F3-1013-42E9-A556-7C9CBF655A45}" srcOrd="0" destOrd="0" presId="urn:microsoft.com/office/officeart/2018/2/layout/IconLabelList"/>
    <dgm:cxn modelId="{78ECAEDF-D9FA-4DA7-AFF4-3537B493C8CC}" type="presParOf" srcId="{535E6C32-EF7C-4545-94E1-CE9324646FDC}" destId="{7509BAFB-CAE0-4F79-B864-A0257B9C30D1}" srcOrd="1" destOrd="0" presId="urn:microsoft.com/office/officeart/2018/2/layout/IconLabelList"/>
    <dgm:cxn modelId="{14274E97-AA88-4C62-8C7B-FC49EA9AABB6}" type="presParOf" srcId="{535E6C32-EF7C-4545-94E1-CE9324646FDC}" destId="{7386C8AA-3C90-4859-B7A6-6E7CC3B7D72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94BC23-2203-48E1-9C1C-8EE9CF90970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9D39712-6F4F-4015-A246-A0BD667A6E2D}">
      <dgm:prSet/>
      <dgm:spPr/>
      <dgm:t>
        <a:bodyPr/>
        <a:lstStyle/>
        <a:p>
          <a:r>
            <a:rPr lang="en-US" dirty="0"/>
            <a:t>User interfaces of the future are going to be integrated with the physical world. </a:t>
          </a:r>
        </a:p>
      </dgm:t>
    </dgm:pt>
    <dgm:pt modelId="{B0BAF3CE-B67D-49A3-85C6-3CEB9A98C381}" type="parTrans" cxnId="{E5EE2AB2-AD7A-4312-9780-2871FA9B5A38}">
      <dgm:prSet/>
      <dgm:spPr/>
      <dgm:t>
        <a:bodyPr/>
        <a:lstStyle/>
        <a:p>
          <a:endParaRPr lang="en-US"/>
        </a:p>
      </dgm:t>
    </dgm:pt>
    <dgm:pt modelId="{5ED94569-EFE5-4F26-B9FD-BD3B742035A4}" type="sibTrans" cxnId="{E5EE2AB2-AD7A-4312-9780-2871FA9B5A38}">
      <dgm:prSet/>
      <dgm:spPr/>
      <dgm:t>
        <a:bodyPr/>
        <a:lstStyle/>
        <a:p>
          <a:endParaRPr lang="en-US"/>
        </a:p>
      </dgm:t>
    </dgm:pt>
    <dgm:pt modelId="{51B4F683-F43F-4496-959A-D4E2F592B873}">
      <dgm:prSet/>
      <dgm:spPr/>
      <dgm:t>
        <a:bodyPr/>
        <a:lstStyle/>
        <a:p>
          <a:r>
            <a:rPr lang="en-US"/>
            <a:t>By pulling the experience away from screens, design is providing users with a more natural and human way of communicating with devices. </a:t>
          </a:r>
        </a:p>
      </dgm:t>
    </dgm:pt>
    <dgm:pt modelId="{2F320C6D-BE03-424F-884D-D6EDEDC9E0B7}" type="parTrans" cxnId="{BE65BB85-B239-415F-9A2F-7BE907C9F7AF}">
      <dgm:prSet/>
      <dgm:spPr/>
      <dgm:t>
        <a:bodyPr/>
        <a:lstStyle/>
        <a:p>
          <a:endParaRPr lang="en-US"/>
        </a:p>
      </dgm:t>
    </dgm:pt>
    <dgm:pt modelId="{52C02084-6B86-4B8C-9C22-63E67811AAC6}" type="sibTrans" cxnId="{BE65BB85-B239-415F-9A2F-7BE907C9F7AF}">
      <dgm:prSet/>
      <dgm:spPr/>
      <dgm:t>
        <a:bodyPr/>
        <a:lstStyle/>
        <a:p>
          <a:endParaRPr lang="en-US"/>
        </a:p>
      </dgm:t>
    </dgm:pt>
    <dgm:pt modelId="{22EF8668-AC32-4239-BC78-00FCFB71C3B2}">
      <dgm:prSet/>
      <dgm:spPr/>
      <dgm:t>
        <a:bodyPr/>
        <a:lstStyle/>
        <a:p>
          <a:r>
            <a:rPr lang="en-US"/>
            <a:t>Soon, people will talk to devices as if they are their assistants. </a:t>
          </a:r>
        </a:p>
      </dgm:t>
    </dgm:pt>
    <dgm:pt modelId="{28A3C6A7-C721-4102-847E-5A7ED1220F53}" type="parTrans" cxnId="{85F8F39C-99EA-431D-AEC1-354DDA1A7DE5}">
      <dgm:prSet/>
      <dgm:spPr/>
      <dgm:t>
        <a:bodyPr/>
        <a:lstStyle/>
        <a:p>
          <a:endParaRPr lang="en-US"/>
        </a:p>
      </dgm:t>
    </dgm:pt>
    <dgm:pt modelId="{7C98F384-9F85-486F-B4E7-D4E00FB66077}" type="sibTrans" cxnId="{85F8F39C-99EA-431D-AEC1-354DDA1A7DE5}">
      <dgm:prSet/>
      <dgm:spPr/>
      <dgm:t>
        <a:bodyPr/>
        <a:lstStyle/>
        <a:p>
          <a:endParaRPr lang="en-US"/>
        </a:p>
      </dgm:t>
    </dgm:pt>
    <dgm:pt modelId="{8D1E6DF0-EA94-4C78-8BEA-1FB5946CE9E4}">
      <dgm:prSet/>
      <dgm:spPr/>
      <dgm:t>
        <a:bodyPr/>
        <a:lstStyle/>
        <a:p>
          <a:r>
            <a:rPr lang="en-US"/>
            <a:t>Planning a night out will be as simple as asking Google to reserve a table at your favorite restaurant for 7:00 PM, without any need to open an application or website. </a:t>
          </a:r>
        </a:p>
      </dgm:t>
    </dgm:pt>
    <dgm:pt modelId="{724537B0-C86B-4327-9F60-21DB7C381BA4}" type="parTrans" cxnId="{BE53FEF6-9799-4E5E-8997-BFAEF9A06D98}">
      <dgm:prSet/>
      <dgm:spPr/>
      <dgm:t>
        <a:bodyPr/>
        <a:lstStyle/>
        <a:p>
          <a:endParaRPr lang="en-US"/>
        </a:p>
      </dgm:t>
    </dgm:pt>
    <dgm:pt modelId="{85C8249A-6B1B-4801-B8F5-64A57B722653}" type="sibTrans" cxnId="{BE53FEF6-9799-4E5E-8997-BFAEF9A06D98}">
      <dgm:prSet/>
      <dgm:spPr/>
      <dgm:t>
        <a:bodyPr/>
        <a:lstStyle/>
        <a:p>
          <a:endParaRPr lang="en-US"/>
        </a:p>
      </dgm:t>
    </dgm:pt>
    <dgm:pt modelId="{E4CA3ECA-0E25-4C56-A7A1-06E4881A494A}">
      <dgm:prSet/>
      <dgm:spPr/>
      <dgm:t>
        <a:bodyPr/>
        <a:lstStyle/>
        <a:p>
          <a:r>
            <a:rPr lang="en-US" dirty="0"/>
            <a:t>Screens will still be everywhere, but by using data and contextual information, Zero UI is paving the way for our devices to understand us at a much more intimate and individual level. </a:t>
          </a:r>
        </a:p>
      </dgm:t>
    </dgm:pt>
    <dgm:pt modelId="{BF21CCB0-955D-4921-8CE4-2E808CEAA154}" type="parTrans" cxnId="{886E3E7C-FB2A-47E0-9D40-36414C3C321C}">
      <dgm:prSet/>
      <dgm:spPr/>
      <dgm:t>
        <a:bodyPr/>
        <a:lstStyle/>
        <a:p>
          <a:endParaRPr lang="en-US"/>
        </a:p>
      </dgm:t>
    </dgm:pt>
    <dgm:pt modelId="{7952AEB3-D86C-4871-908F-BE194B3E65A4}" type="sibTrans" cxnId="{886E3E7C-FB2A-47E0-9D40-36414C3C321C}">
      <dgm:prSet/>
      <dgm:spPr/>
      <dgm:t>
        <a:bodyPr/>
        <a:lstStyle/>
        <a:p>
          <a:endParaRPr lang="en-US"/>
        </a:p>
      </dgm:t>
    </dgm:pt>
    <dgm:pt modelId="{33929847-1DA5-45C2-B5D2-BD2DE3E94040}" type="pres">
      <dgm:prSet presAssocID="{F794BC23-2203-48E1-9C1C-8EE9CF909700}" presName="root" presStyleCnt="0">
        <dgm:presLayoutVars>
          <dgm:dir/>
          <dgm:resizeHandles val="exact"/>
        </dgm:presLayoutVars>
      </dgm:prSet>
      <dgm:spPr/>
    </dgm:pt>
    <dgm:pt modelId="{96F2D7C5-06BC-4B1A-B3C4-EDBD8D61EB41}" type="pres">
      <dgm:prSet presAssocID="{59D39712-6F4F-4015-A246-A0BD667A6E2D}" presName="compNode" presStyleCnt="0"/>
      <dgm:spPr/>
    </dgm:pt>
    <dgm:pt modelId="{53BFC328-C598-4F04-9595-DA73E753DA32}" type="pres">
      <dgm:prSet presAssocID="{59D39712-6F4F-4015-A246-A0BD667A6E2D}" presName="bgRect" presStyleLbl="bgShp" presStyleIdx="0" presStyleCnt="5"/>
      <dgm:spPr/>
    </dgm:pt>
    <dgm:pt modelId="{DB6F25A1-35A6-482F-8A5E-D6DEAF3F270B}" type="pres">
      <dgm:prSet presAssocID="{59D39712-6F4F-4015-A246-A0BD667A6E2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E6864E80-035C-40D1-B211-DB405ACDE806}" type="pres">
      <dgm:prSet presAssocID="{59D39712-6F4F-4015-A246-A0BD667A6E2D}" presName="spaceRect" presStyleCnt="0"/>
      <dgm:spPr/>
    </dgm:pt>
    <dgm:pt modelId="{53E4E779-D8AA-4A76-B1EF-F944C22E9EE0}" type="pres">
      <dgm:prSet presAssocID="{59D39712-6F4F-4015-A246-A0BD667A6E2D}" presName="parTx" presStyleLbl="revTx" presStyleIdx="0" presStyleCnt="5">
        <dgm:presLayoutVars>
          <dgm:chMax val="0"/>
          <dgm:chPref val="0"/>
        </dgm:presLayoutVars>
      </dgm:prSet>
      <dgm:spPr/>
    </dgm:pt>
    <dgm:pt modelId="{F7985456-5C71-489B-AAE3-649790F158A8}" type="pres">
      <dgm:prSet presAssocID="{5ED94569-EFE5-4F26-B9FD-BD3B742035A4}" presName="sibTrans" presStyleCnt="0"/>
      <dgm:spPr/>
    </dgm:pt>
    <dgm:pt modelId="{47433B30-EDE4-4FA2-8F00-1651C4F811C8}" type="pres">
      <dgm:prSet presAssocID="{51B4F683-F43F-4496-959A-D4E2F592B873}" presName="compNode" presStyleCnt="0"/>
      <dgm:spPr/>
    </dgm:pt>
    <dgm:pt modelId="{D2950885-080D-4541-8FA1-0A46D6FA49D8}" type="pres">
      <dgm:prSet presAssocID="{51B4F683-F43F-4496-959A-D4E2F592B873}" presName="bgRect" presStyleLbl="bgShp" presStyleIdx="1" presStyleCnt="5"/>
      <dgm:spPr/>
    </dgm:pt>
    <dgm:pt modelId="{481427C5-2169-4B58-BC24-18334A4444D7}" type="pres">
      <dgm:prSet presAssocID="{51B4F683-F43F-4496-959A-D4E2F592B87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t"/>
        </a:ext>
      </dgm:extLst>
    </dgm:pt>
    <dgm:pt modelId="{F8839148-E4A7-41A9-83A1-9212B2278A8A}" type="pres">
      <dgm:prSet presAssocID="{51B4F683-F43F-4496-959A-D4E2F592B873}" presName="spaceRect" presStyleCnt="0"/>
      <dgm:spPr/>
    </dgm:pt>
    <dgm:pt modelId="{AB25BEDC-B5F8-4B4B-92E0-9F6021BB4EA0}" type="pres">
      <dgm:prSet presAssocID="{51B4F683-F43F-4496-959A-D4E2F592B873}" presName="parTx" presStyleLbl="revTx" presStyleIdx="1" presStyleCnt="5">
        <dgm:presLayoutVars>
          <dgm:chMax val="0"/>
          <dgm:chPref val="0"/>
        </dgm:presLayoutVars>
      </dgm:prSet>
      <dgm:spPr/>
    </dgm:pt>
    <dgm:pt modelId="{F9F7D41A-DA06-4398-BBC3-7B3EC98D3537}" type="pres">
      <dgm:prSet presAssocID="{52C02084-6B86-4B8C-9C22-63E67811AAC6}" presName="sibTrans" presStyleCnt="0"/>
      <dgm:spPr/>
    </dgm:pt>
    <dgm:pt modelId="{68F1EBEC-D33D-4BC3-979F-832E4D402342}" type="pres">
      <dgm:prSet presAssocID="{22EF8668-AC32-4239-BC78-00FCFB71C3B2}" presName="compNode" presStyleCnt="0"/>
      <dgm:spPr/>
    </dgm:pt>
    <dgm:pt modelId="{EFABEB6E-F8C3-497E-A98F-BC3D1A0778F0}" type="pres">
      <dgm:prSet presAssocID="{22EF8668-AC32-4239-BC78-00FCFB71C3B2}" presName="bgRect" presStyleLbl="bgShp" presStyleIdx="2" presStyleCnt="5"/>
      <dgm:spPr/>
    </dgm:pt>
    <dgm:pt modelId="{21F55571-57F8-48EC-8A2A-F9A375977DE6}" type="pres">
      <dgm:prSet presAssocID="{22EF8668-AC32-4239-BC78-00FCFB71C3B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af"/>
        </a:ext>
      </dgm:extLst>
    </dgm:pt>
    <dgm:pt modelId="{60DBA726-24DF-433D-8633-8E651564B893}" type="pres">
      <dgm:prSet presAssocID="{22EF8668-AC32-4239-BC78-00FCFB71C3B2}" presName="spaceRect" presStyleCnt="0"/>
      <dgm:spPr/>
    </dgm:pt>
    <dgm:pt modelId="{AEAC9414-C5A7-467B-9EDD-0237B39882F9}" type="pres">
      <dgm:prSet presAssocID="{22EF8668-AC32-4239-BC78-00FCFB71C3B2}" presName="parTx" presStyleLbl="revTx" presStyleIdx="2" presStyleCnt="5">
        <dgm:presLayoutVars>
          <dgm:chMax val="0"/>
          <dgm:chPref val="0"/>
        </dgm:presLayoutVars>
      </dgm:prSet>
      <dgm:spPr/>
    </dgm:pt>
    <dgm:pt modelId="{FB763E68-3E7E-49BF-927A-0708A2D315D4}" type="pres">
      <dgm:prSet presAssocID="{7C98F384-9F85-486F-B4E7-D4E00FB66077}" presName="sibTrans" presStyleCnt="0"/>
      <dgm:spPr/>
    </dgm:pt>
    <dgm:pt modelId="{E11A34D3-D4BF-4AAA-A756-1B8D40AE506A}" type="pres">
      <dgm:prSet presAssocID="{8D1E6DF0-EA94-4C78-8BEA-1FB5946CE9E4}" presName="compNode" presStyleCnt="0"/>
      <dgm:spPr/>
    </dgm:pt>
    <dgm:pt modelId="{AA4B16A0-8D6B-4F2C-B347-89361F5D32C1}" type="pres">
      <dgm:prSet presAssocID="{8D1E6DF0-EA94-4C78-8BEA-1FB5946CE9E4}" presName="bgRect" presStyleLbl="bgShp" presStyleIdx="3" presStyleCnt="5"/>
      <dgm:spPr/>
    </dgm:pt>
    <dgm:pt modelId="{6FE05289-1124-4D35-AF3C-77BE4CFA25FE}" type="pres">
      <dgm:prSet presAssocID="{8D1E6DF0-EA94-4C78-8BEA-1FB5946CE9E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cnic Table"/>
        </a:ext>
      </dgm:extLst>
    </dgm:pt>
    <dgm:pt modelId="{439D7285-AB71-4F5C-B9BF-C5F2C95C8BAA}" type="pres">
      <dgm:prSet presAssocID="{8D1E6DF0-EA94-4C78-8BEA-1FB5946CE9E4}" presName="spaceRect" presStyleCnt="0"/>
      <dgm:spPr/>
    </dgm:pt>
    <dgm:pt modelId="{DCBFB8B5-B977-421B-90F2-83F075DB339C}" type="pres">
      <dgm:prSet presAssocID="{8D1E6DF0-EA94-4C78-8BEA-1FB5946CE9E4}" presName="parTx" presStyleLbl="revTx" presStyleIdx="3" presStyleCnt="5">
        <dgm:presLayoutVars>
          <dgm:chMax val="0"/>
          <dgm:chPref val="0"/>
        </dgm:presLayoutVars>
      </dgm:prSet>
      <dgm:spPr/>
    </dgm:pt>
    <dgm:pt modelId="{EC579084-51AB-4BE7-A4B7-5F3A796B2C97}" type="pres">
      <dgm:prSet presAssocID="{85C8249A-6B1B-4801-B8F5-64A57B722653}" presName="sibTrans" presStyleCnt="0"/>
      <dgm:spPr/>
    </dgm:pt>
    <dgm:pt modelId="{3F2FBB91-E19D-476C-A905-6E08945D3007}" type="pres">
      <dgm:prSet presAssocID="{E4CA3ECA-0E25-4C56-A7A1-06E4881A494A}" presName="compNode" presStyleCnt="0"/>
      <dgm:spPr/>
    </dgm:pt>
    <dgm:pt modelId="{7BF218FC-0FD6-474B-9621-636D644F3EC9}" type="pres">
      <dgm:prSet presAssocID="{E4CA3ECA-0E25-4C56-A7A1-06E4881A494A}" presName="bgRect" presStyleLbl="bgShp" presStyleIdx="4" presStyleCnt="5"/>
      <dgm:spPr/>
    </dgm:pt>
    <dgm:pt modelId="{16FBB1AF-DE34-40DB-88F1-664CDC41D4FE}" type="pres">
      <dgm:prSet presAssocID="{E4CA3ECA-0E25-4C56-A7A1-06E4881A494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FD4B8F4A-0F31-447A-A349-B0ADE7766554}" type="pres">
      <dgm:prSet presAssocID="{E4CA3ECA-0E25-4C56-A7A1-06E4881A494A}" presName="spaceRect" presStyleCnt="0"/>
      <dgm:spPr/>
    </dgm:pt>
    <dgm:pt modelId="{719F15B8-4672-40D6-8619-914AA39E5FBC}" type="pres">
      <dgm:prSet presAssocID="{E4CA3ECA-0E25-4C56-A7A1-06E4881A494A}" presName="parTx" presStyleLbl="revTx" presStyleIdx="4" presStyleCnt="5">
        <dgm:presLayoutVars>
          <dgm:chMax val="0"/>
          <dgm:chPref val="0"/>
        </dgm:presLayoutVars>
      </dgm:prSet>
      <dgm:spPr/>
    </dgm:pt>
  </dgm:ptLst>
  <dgm:cxnLst>
    <dgm:cxn modelId="{BDE4C104-EB66-4934-A201-75ED8B998BC9}" type="presOf" srcId="{51B4F683-F43F-4496-959A-D4E2F592B873}" destId="{AB25BEDC-B5F8-4B4B-92E0-9F6021BB4EA0}" srcOrd="0" destOrd="0" presId="urn:microsoft.com/office/officeart/2018/2/layout/IconVerticalSolidList"/>
    <dgm:cxn modelId="{369EB355-1D22-45C7-ACFC-466DCD634335}" type="presOf" srcId="{59D39712-6F4F-4015-A246-A0BD667A6E2D}" destId="{53E4E779-D8AA-4A76-B1EF-F944C22E9EE0}" srcOrd="0" destOrd="0" presId="urn:microsoft.com/office/officeart/2018/2/layout/IconVerticalSolidList"/>
    <dgm:cxn modelId="{8EFF746E-CD81-4435-AD02-1868F46034E9}" type="presOf" srcId="{F794BC23-2203-48E1-9C1C-8EE9CF909700}" destId="{33929847-1DA5-45C2-B5D2-BD2DE3E94040}" srcOrd="0" destOrd="0" presId="urn:microsoft.com/office/officeart/2018/2/layout/IconVerticalSolidList"/>
    <dgm:cxn modelId="{886E3E7C-FB2A-47E0-9D40-36414C3C321C}" srcId="{F794BC23-2203-48E1-9C1C-8EE9CF909700}" destId="{E4CA3ECA-0E25-4C56-A7A1-06E4881A494A}" srcOrd="4" destOrd="0" parTransId="{BF21CCB0-955D-4921-8CE4-2E808CEAA154}" sibTransId="{7952AEB3-D86C-4871-908F-BE194B3E65A4}"/>
    <dgm:cxn modelId="{BE65BB85-B239-415F-9A2F-7BE907C9F7AF}" srcId="{F794BC23-2203-48E1-9C1C-8EE9CF909700}" destId="{51B4F683-F43F-4496-959A-D4E2F592B873}" srcOrd="1" destOrd="0" parTransId="{2F320C6D-BE03-424F-884D-D6EDEDC9E0B7}" sibTransId="{52C02084-6B86-4B8C-9C22-63E67811AAC6}"/>
    <dgm:cxn modelId="{BC92C189-82F8-430B-BB71-01EB16FB4E99}" type="presOf" srcId="{E4CA3ECA-0E25-4C56-A7A1-06E4881A494A}" destId="{719F15B8-4672-40D6-8619-914AA39E5FBC}" srcOrd="0" destOrd="0" presId="urn:microsoft.com/office/officeart/2018/2/layout/IconVerticalSolidList"/>
    <dgm:cxn modelId="{85F8F39C-99EA-431D-AEC1-354DDA1A7DE5}" srcId="{F794BC23-2203-48E1-9C1C-8EE9CF909700}" destId="{22EF8668-AC32-4239-BC78-00FCFB71C3B2}" srcOrd="2" destOrd="0" parTransId="{28A3C6A7-C721-4102-847E-5A7ED1220F53}" sibTransId="{7C98F384-9F85-486F-B4E7-D4E00FB66077}"/>
    <dgm:cxn modelId="{E5EE2AB2-AD7A-4312-9780-2871FA9B5A38}" srcId="{F794BC23-2203-48E1-9C1C-8EE9CF909700}" destId="{59D39712-6F4F-4015-A246-A0BD667A6E2D}" srcOrd="0" destOrd="0" parTransId="{B0BAF3CE-B67D-49A3-85C6-3CEB9A98C381}" sibTransId="{5ED94569-EFE5-4F26-B9FD-BD3B742035A4}"/>
    <dgm:cxn modelId="{98C4E2E4-4C77-4E40-A073-E825E9002591}" type="presOf" srcId="{22EF8668-AC32-4239-BC78-00FCFB71C3B2}" destId="{AEAC9414-C5A7-467B-9EDD-0237B39882F9}" srcOrd="0" destOrd="0" presId="urn:microsoft.com/office/officeart/2018/2/layout/IconVerticalSolidList"/>
    <dgm:cxn modelId="{2F5A3CE9-AE86-49EF-BBB1-84921E76AAAD}" type="presOf" srcId="{8D1E6DF0-EA94-4C78-8BEA-1FB5946CE9E4}" destId="{DCBFB8B5-B977-421B-90F2-83F075DB339C}" srcOrd="0" destOrd="0" presId="urn:microsoft.com/office/officeart/2018/2/layout/IconVerticalSolidList"/>
    <dgm:cxn modelId="{BE53FEF6-9799-4E5E-8997-BFAEF9A06D98}" srcId="{F794BC23-2203-48E1-9C1C-8EE9CF909700}" destId="{8D1E6DF0-EA94-4C78-8BEA-1FB5946CE9E4}" srcOrd="3" destOrd="0" parTransId="{724537B0-C86B-4327-9F60-21DB7C381BA4}" sibTransId="{85C8249A-6B1B-4801-B8F5-64A57B722653}"/>
    <dgm:cxn modelId="{971AD811-ABA7-4185-B524-93713DA95F62}" type="presParOf" srcId="{33929847-1DA5-45C2-B5D2-BD2DE3E94040}" destId="{96F2D7C5-06BC-4B1A-B3C4-EDBD8D61EB41}" srcOrd="0" destOrd="0" presId="urn:microsoft.com/office/officeart/2018/2/layout/IconVerticalSolidList"/>
    <dgm:cxn modelId="{6DD89270-2281-4C3E-8659-E3B65D4741C6}" type="presParOf" srcId="{96F2D7C5-06BC-4B1A-B3C4-EDBD8D61EB41}" destId="{53BFC328-C598-4F04-9595-DA73E753DA32}" srcOrd="0" destOrd="0" presId="urn:microsoft.com/office/officeart/2018/2/layout/IconVerticalSolidList"/>
    <dgm:cxn modelId="{3298FD23-9A7F-41ED-ABF1-18CBFD26783F}" type="presParOf" srcId="{96F2D7C5-06BC-4B1A-B3C4-EDBD8D61EB41}" destId="{DB6F25A1-35A6-482F-8A5E-D6DEAF3F270B}" srcOrd="1" destOrd="0" presId="urn:microsoft.com/office/officeart/2018/2/layout/IconVerticalSolidList"/>
    <dgm:cxn modelId="{0A88DD22-2E70-4537-B772-9CAB9441CDEF}" type="presParOf" srcId="{96F2D7C5-06BC-4B1A-B3C4-EDBD8D61EB41}" destId="{E6864E80-035C-40D1-B211-DB405ACDE806}" srcOrd="2" destOrd="0" presId="urn:microsoft.com/office/officeart/2018/2/layout/IconVerticalSolidList"/>
    <dgm:cxn modelId="{7F1BCA37-521B-4A80-9C69-94280BBD1DCF}" type="presParOf" srcId="{96F2D7C5-06BC-4B1A-B3C4-EDBD8D61EB41}" destId="{53E4E779-D8AA-4A76-B1EF-F944C22E9EE0}" srcOrd="3" destOrd="0" presId="urn:microsoft.com/office/officeart/2018/2/layout/IconVerticalSolidList"/>
    <dgm:cxn modelId="{A20D6875-D3C2-470D-BAD5-D3CEC440ACDF}" type="presParOf" srcId="{33929847-1DA5-45C2-B5D2-BD2DE3E94040}" destId="{F7985456-5C71-489B-AAE3-649790F158A8}" srcOrd="1" destOrd="0" presId="urn:microsoft.com/office/officeart/2018/2/layout/IconVerticalSolidList"/>
    <dgm:cxn modelId="{726CB858-2EB2-405F-84F2-80994B02BAF8}" type="presParOf" srcId="{33929847-1DA5-45C2-B5D2-BD2DE3E94040}" destId="{47433B30-EDE4-4FA2-8F00-1651C4F811C8}" srcOrd="2" destOrd="0" presId="urn:microsoft.com/office/officeart/2018/2/layout/IconVerticalSolidList"/>
    <dgm:cxn modelId="{1DE69869-2144-4F52-8EC7-10B233DC29C1}" type="presParOf" srcId="{47433B30-EDE4-4FA2-8F00-1651C4F811C8}" destId="{D2950885-080D-4541-8FA1-0A46D6FA49D8}" srcOrd="0" destOrd="0" presId="urn:microsoft.com/office/officeart/2018/2/layout/IconVerticalSolidList"/>
    <dgm:cxn modelId="{7BA77475-533B-4A33-A338-7EA9D0A5FE2A}" type="presParOf" srcId="{47433B30-EDE4-4FA2-8F00-1651C4F811C8}" destId="{481427C5-2169-4B58-BC24-18334A4444D7}" srcOrd="1" destOrd="0" presId="urn:microsoft.com/office/officeart/2018/2/layout/IconVerticalSolidList"/>
    <dgm:cxn modelId="{982358E6-DCD4-4329-8EAD-F25E0FB2DDFE}" type="presParOf" srcId="{47433B30-EDE4-4FA2-8F00-1651C4F811C8}" destId="{F8839148-E4A7-41A9-83A1-9212B2278A8A}" srcOrd="2" destOrd="0" presId="urn:microsoft.com/office/officeart/2018/2/layout/IconVerticalSolidList"/>
    <dgm:cxn modelId="{AD3BDD55-9BEA-416A-990A-79F960D3E222}" type="presParOf" srcId="{47433B30-EDE4-4FA2-8F00-1651C4F811C8}" destId="{AB25BEDC-B5F8-4B4B-92E0-9F6021BB4EA0}" srcOrd="3" destOrd="0" presId="urn:microsoft.com/office/officeart/2018/2/layout/IconVerticalSolidList"/>
    <dgm:cxn modelId="{542FBE9F-F6A0-453F-89CF-306BFB9C649A}" type="presParOf" srcId="{33929847-1DA5-45C2-B5D2-BD2DE3E94040}" destId="{F9F7D41A-DA06-4398-BBC3-7B3EC98D3537}" srcOrd="3" destOrd="0" presId="urn:microsoft.com/office/officeart/2018/2/layout/IconVerticalSolidList"/>
    <dgm:cxn modelId="{A16BBB3C-7E60-4167-AC34-6CF7B1C3793A}" type="presParOf" srcId="{33929847-1DA5-45C2-B5D2-BD2DE3E94040}" destId="{68F1EBEC-D33D-4BC3-979F-832E4D402342}" srcOrd="4" destOrd="0" presId="urn:microsoft.com/office/officeart/2018/2/layout/IconVerticalSolidList"/>
    <dgm:cxn modelId="{EFE53EFA-D159-47FF-9158-75D926EC89A3}" type="presParOf" srcId="{68F1EBEC-D33D-4BC3-979F-832E4D402342}" destId="{EFABEB6E-F8C3-497E-A98F-BC3D1A0778F0}" srcOrd="0" destOrd="0" presId="urn:microsoft.com/office/officeart/2018/2/layout/IconVerticalSolidList"/>
    <dgm:cxn modelId="{899966BA-4442-48FE-BC7E-CD2AD088D86E}" type="presParOf" srcId="{68F1EBEC-D33D-4BC3-979F-832E4D402342}" destId="{21F55571-57F8-48EC-8A2A-F9A375977DE6}" srcOrd="1" destOrd="0" presId="urn:microsoft.com/office/officeart/2018/2/layout/IconVerticalSolidList"/>
    <dgm:cxn modelId="{8B226514-3125-4E53-8C6A-9DB65973CA12}" type="presParOf" srcId="{68F1EBEC-D33D-4BC3-979F-832E4D402342}" destId="{60DBA726-24DF-433D-8633-8E651564B893}" srcOrd="2" destOrd="0" presId="urn:microsoft.com/office/officeart/2018/2/layout/IconVerticalSolidList"/>
    <dgm:cxn modelId="{851D602F-A177-451B-9D22-814052E20CA3}" type="presParOf" srcId="{68F1EBEC-D33D-4BC3-979F-832E4D402342}" destId="{AEAC9414-C5A7-467B-9EDD-0237B39882F9}" srcOrd="3" destOrd="0" presId="urn:microsoft.com/office/officeart/2018/2/layout/IconVerticalSolidList"/>
    <dgm:cxn modelId="{5D7F693B-7892-4D18-AA1F-F406B08E496E}" type="presParOf" srcId="{33929847-1DA5-45C2-B5D2-BD2DE3E94040}" destId="{FB763E68-3E7E-49BF-927A-0708A2D315D4}" srcOrd="5" destOrd="0" presId="urn:microsoft.com/office/officeart/2018/2/layout/IconVerticalSolidList"/>
    <dgm:cxn modelId="{7D2BD324-5FA2-4D72-BC83-176A3E73EB95}" type="presParOf" srcId="{33929847-1DA5-45C2-B5D2-BD2DE3E94040}" destId="{E11A34D3-D4BF-4AAA-A756-1B8D40AE506A}" srcOrd="6" destOrd="0" presId="urn:microsoft.com/office/officeart/2018/2/layout/IconVerticalSolidList"/>
    <dgm:cxn modelId="{26BFC635-62E2-4887-8DF6-29EC31F47BC5}" type="presParOf" srcId="{E11A34D3-D4BF-4AAA-A756-1B8D40AE506A}" destId="{AA4B16A0-8D6B-4F2C-B347-89361F5D32C1}" srcOrd="0" destOrd="0" presId="urn:microsoft.com/office/officeart/2018/2/layout/IconVerticalSolidList"/>
    <dgm:cxn modelId="{21CDC19F-6FD7-4232-BAAD-10755113FB41}" type="presParOf" srcId="{E11A34D3-D4BF-4AAA-A756-1B8D40AE506A}" destId="{6FE05289-1124-4D35-AF3C-77BE4CFA25FE}" srcOrd="1" destOrd="0" presId="urn:microsoft.com/office/officeart/2018/2/layout/IconVerticalSolidList"/>
    <dgm:cxn modelId="{024160B4-57CF-48DB-8073-65B3DD1EC562}" type="presParOf" srcId="{E11A34D3-D4BF-4AAA-A756-1B8D40AE506A}" destId="{439D7285-AB71-4F5C-B9BF-C5F2C95C8BAA}" srcOrd="2" destOrd="0" presId="urn:microsoft.com/office/officeart/2018/2/layout/IconVerticalSolidList"/>
    <dgm:cxn modelId="{E31E011A-81EE-4F73-8271-56920EC4E3A6}" type="presParOf" srcId="{E11A34D3-D4BF-4AAA-A756-1B8D40AE506A}" destId="{DCBFB8B5-B977-421B-90F2-83F075DB339C}" srcOrd="3" destOrd="0" presId="urn:microsoft.com/office/officeart/2018/2/layout/IconVerticalSolidList"/>
    <dgm:cxn modelId="{6FB4DA5A-1D8F-4E90-B6F8-1C38C66F1E98}" type="presParOf" srcId="{33929847-1DA5-45C2-B5D2-BD2DE3E94040}" destId="{EC579084-51AB-4BE7-A4B7-5F3A796B2C97}" srcOrd="7" destOrd="0" presId="urn:microsoft.com/office/officeart/2018/2/layout/IconVerticalSolidList"/>
    <dgm:cxn modelId="{558BCB76-ED9A-43F5-BAA0-307D8DAC11FA}" type="presParOf" srcId="{33929847-1DA5-45C2-B5D2-BD2DE3E94040}" destId="{3F2FBB91-E19D-476C-A905-6E08945D3007}" srcOrd="8" destOrd="0" presId="urn:microsoft.com/office/officeart/2018/2/layout/IconVerticalSolidList"/>
    <dgm:cxn modelId="{64B5A3CB-2811-4100-9FC4-DCED876812A9}" type="presParOf" srcId="{3F2FBB91-E19D-476C-A905-6E08945D3007}" destId="{7BF218FC-0FD6-474B-9621-636D644F3EC9}" srcOrd="0" destOrd="0" presId="urn:microsoft.com/office/officeart/2018/2/layout/IconVerticalSolidList"/>
    <dgm:cxn modelId="{5FB49404-091B-42C2-B803-4C4B9B1DD79D}" type="presParOf" srcId="{3F2FBB91-E19D-476C-A905-6E08945D3007}" destId="{16FBB1AF-DE34-40DB-88F1-664CDC41D4FE}" srcOrd="1" destOrd="0" presId="urn:microsoft.com/office/officeart/2018/2/layout/IconVerticalSolidList"/>
    <dgm:cxn modelId="{522FB78D-37B0-4213-ABC2-AD407EEA837C}" type="presParOf" srcId="{3F2FBB91-E19D-476C-A905-6E08945D3007}" destId="{FD4B8F4A-0F31-447A-A349-B0ADE7766554}" srcOrd="2" destOrd="0" presId="urn:microsoft.com/office/officeart/2018/2/layout/IconVerticalSolidList"/>
    <dgm:cxn modelId="{47708A4C-6A94-4341-B9DA-BD80AE501489}" type="presParOf" srcId="{3F2FBB91-E19D-476C-A905-6E08945D3007}" destId="{719F15B8-4672-40D6-8619-914AA39E5F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753D2-3F21-A344-AD62-AD1D69176BE2}">
      <dsp:nvSpPr>
        <dsp:cNvPr id="0" name=""/>
        <dsp:cNvSpPr/>
      </dsp:nvSpPr>
      <dsp:spPr>
        <a:xfrm>
          <a:off x="0" y="1015"/>
          <a:ext cx="9631062" cy="11117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“Looking to the future, the next big step will be for the very concept of the ‘device’ to go away.” – Sundar Pichai, Google C.E.O</a:t>
          </a:r>
        </a:p>
      </dsp:txBody>
      <dsp:txXfrm>
        <a:off x="54272" y="55287"/>
        <a:ext cx="9522518" cy="1003221"/>
      </dsp:txXfrm>
    </dsp:sp>
    <dsp:sp modelId="{4BC1F2EA-01DA-A84D-9C62-39FDD7593110}">
      <dsp:nvSpPr>
        <dsp:cNvPr id="0" name=""/>
        <dsp:cNvSpPr/>
      </dsp:nvSpPr>
      <dsp:spPr>
        <a:xfrm>
          <a:off x="0" y="1124917"/>
          <a:ext cx="9631062" cy="1111765"/>
        </a:xfrm>
        <a:prstGeom prst="roundRect">
          <a:avLst/>
        </a:prstGeom>
        <a:solidFill>
          <a:schemeClr val="accent5">
            <a:hueOff val="-1804508"/>
            <a:satOff val="12563"/>
            <a:lumOff val="44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“Zero UI refers to a paradigm where our movements, voice, glances, and even thoughts can all cause systems to respond to us through our environment.” </a:t>
          </a:r>
        </a:p>
      </dsp:txBody>
      <dsp:txXfrm>
        <a:off x="54272" y="1179189"/>
        <a:ext cx="9522518" cy="1003221"/>
      </dsp:txXfrm>
    </dsp:sp>
    <dsp:sp modelId="{2C1466F4-4130-3445-8C2D-B00599C14439}">
      <dsp:nvSpPr>
        <dsp:cNvPr id="0" name=""/>
        <dsp:cNvSpPr/>
      </dsp:nvSpPr>
      <dsp:spPr>
        <a:xfrm>
          <a:off x="0" y="2248818"/>
          <a:ext cx="9631062" cy="1111765"/>
        </a:xfrm>
        <a:prstGeom prst="roundRect">
          <a:avLst/>
        </a:prstGeom>
        <a:solidFill>
          <a:schemeClr val="accent5">
            <a:hueOff val="-3609015"/>
            <a:satOff val="25126"/>
            <a:lumOff val="88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Instead of relying on clicking, typing, and tapping, users will now input information using voice, gestures, and touch. </a:t>
          </a:r>
        </a:p>
      </dsp:txBody>
      <dsp:txXfrm>
        <a:off x="54272" y="2303090"/>
        <a:ext cx="9522518" cy="1003221"/>
      </dsp:txXfrm>
    </dsp:sp>
    <dsp:sp modelId="{12C665EE-A27F-3F4C-83E3-67B653E2CA8A}">
      <dsp:nvSpPr>
        <dsp:cNvPr id="0" name=""/>
        <dsp:cNvSpPr/>
      </dsp:nvSpPr>
      <dsp:spPr>
        <a:xfrm>
          <a:off x="0" y="3372720"/>
          <a:ext cx="9631062" cy="1111765"/>
        </a:xfrm>
        <a:prstGeom prst="roundRect">
          <a:avLst/>
        </a:prstGeom>
        <a:solidFill>
          <a:schemeClr val="accent5">
            <a:hueOff val="-5413523"/>
            <a:satOff val="37689"/>
            <a:lumOff val="1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Interactions will move away from phones and computers, and into physical devices which we’ll communicate with instead.</a:t>
          </a:r>
        </a:p>
      </dsp:txBody>
      <dsp:txXfrm>
        <a:off x="54272" y="3426992"/>
        <a:ext cx="9522518" cy="1003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415E2-33C3-934C-8685-6E072E23A97F}">
      <dsp:nvSpPr>
        <dsp:cNvPr id="0" name=""/>
        <dsp:cNvSpPr/>
      </dsp:nvSpPr>
      <dsp:spPr>
        <a:xfrm>
          <a:off x="0" y="2926"/>
          <a:ext cx="76317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C21F4A-092A-5D46-9E69-2B3718F415F5}">
      <dsp:nvSpPr>
        <dsp:cNvPr id="0" name=""/>
        <dsp:cNvSpPr/>
      </dsp:nvSpPr>
      <dsp:spPr>
        <a:xfrm>
          <a:off x="0" y="2926"/>
          <a:ext cx="7631723" cy="997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Zero UI, short for "Zero User Interface," is a groundbreaking concept that redefines how we interact with technology. </a:t>
          </a:r>
        </a:p>
      </dsp:txBody>
      <dsp:txXfrm>
        <a:off x="0" y="2926"/>
        <a:ext cx="7631723" cy="997928"/>
      </dsp:txXfrm>
    </dsp:sp>
    <dsp:sp modelId="{39D00D84-40F4-4440-AB2F-CECF14700153}">
      <dsp:nvSpPr>
        <dsp:cNvPr id="0" name=""/>
        <dsp:cNvSpPr/>
      </dsp:nvSpPr>
      <dsp:spPr>
        <a:xfrm>
          <a:off x="0" y="1000854"/>
          <a:ext cx="763172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EFD804-8144-E443-9A03-605B2ED3C571}">
      <dsp:nvSpPr>
        <dsp:cNvPr id="0" name=""/>
        <dsp:cNvSpPr/>
      </dsp:nvSpPr>
      <dsp:spPr>
        <a:xfrm>
          <a:off x="0" y="1000854"/>
          <a:ext cx="7631723" cy="997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represents a shift away from traditional screen-based interfaces and physical buttons towards more intuitive and natural interactions. </a:t>
          </a:r>
        </a:p>
      </dsp:txBody>
      <dsp:txXfrm>
        <a:off x="0" y="1000854"/>
        <a:ext cx="7631723" cy="997928"/>
      </dsp:txXfrm>
    </dsp:sp>
    <dsp:sp modelId="{94F0D60F-6EC1-8347-AD8A-AE0A3D9B16CB}">
      <dsp:nvSpPr>
        <dsp:cNvPr id="0" name=""/>
        <dsp:cNvSpPr/>
      </dsp:nvSpPr>
      <dsp:spPr>
        <a:xfrm>
          <a:off x="0" y="1998783"/>
          <a:ext cx="763172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107578-C8B1-F342-9C3A-5A7FCBA86F57}">
      <dsp:nvSpPr>
        <dsp:cNvPr id="0" name=""/>
        <dsp:cNvSpPr/>
      </dsp:nvSpPr>
      <dsp:spPr>
        <a:xfrm>
          <a:off x="0" y="1998783"/>
          <a:ext cx="7631723" cy="997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 Zero UI, the technology becomes seamlessly integrated into our surroundings and daily routines, often operating in the background, requiring minimal user input. </a:t>
          </a:r>
        </a:p>
      </dsp:txBody>
      <dsp:txXfrm>
        <a:off x="0" y="1998783"/>
        <a:ext cx="7631723" cy="997928"/>
      </dsp:txXfrm>
    </dsp:sp>
    <dsp:sp modelId="{CF5F215F-6DCF-0146-AC7E-37D6558AFED9}">
      <dsp:nvSpPr>
        <dsp:cNvPr id="0" name=""/>
        <dsp:cNvSpPr/>
      </dsp:nvSpPr>
      <dsp:spPr>
        <a:xfrm>
          <a:off x="0" y="2996712"/>
          <a:ext cx="763172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E95DD-3533-0A49-9A30-0EC0E79CA59E}">
      <dsp:nvSpPr>
        <dsp:cNvPr id="0" name=""/>
        <dsp:cNvSpPr/>
      </dsp:nvSpPr>
      <dsp:spPr>
        <a:xfrm>
          <a:off x="0" y="2996712"/>
          <a:ext cx="7631723" cy="997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This transformative approach relies on technologies like voice recognition, gesture control, biometrics, and Artificial Intelligence (AI) to understand and anticipate user needs. </a:t>
          </a:r>
        </a:p>
      </dsp:txBody>
      <dsp:txXfrm>
        <a:off x="0" y="2996712"/>
        <a:ext cx="7631723" cy="997928"/>
      </dsp:txXfrm>
    </dsp:sp>
    <dsp:sp modelId="{21FEDA9F-4CC5-0641-8F22-AEF74B9618F1}">
      <dsp:nvSpPr>
        <dsp:cNvPr id="0" name=""/>
        <dsp:cNvSpPr/>
      </dsp:nvSpPr>
      <dsp:spPr>
        <a:xfrm>
          <a:off x="0" y="3994640"/>
          <a:ext cx="763172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B3F11-F4BF-0347-A46E-881B3BBCD555}">
      <dsp:nvSpPr>
        <dsp:cNvPr id="0" name=""/>
        <dsp:cNvSpPr/>
      </dsp:nvSpPr>
      <dsp:spPr>
        <a:xfrm>
          <a:off x="0" y="3994640"/>
          <a:ext cx="7631723" cy="997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Zero UI aims to create frictionless and context-aware experiences, enabling users to communicate with devices effortlessly. </a:t>
          </a:r>
        </a:p>
      </dsp:txBody>
      <dsp:txXfrm>
        <a:off x="0" y="3994640"/>
        <a:ext cx="7631723" cy="997928"/>
      </dsp:txXfrm>
    </dsp:sp>
    <dsp:sp modelId="{780AF5E1-31FE-5F49-947A-F3A6F28ECAF8}">
      <dsp:nvSpPr>
        <dsp:cNvPr id="0" name=""/>
        <dsp:cNvSpPr/>
      </dsp:nvSpPr>
      <dsp:spPr>
        <a:xfrm>
          <a:off x="0" y="4992569"/>
          <a:ext cx="76317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60AF26-E99C-B84B-A4C2-9FA585950286}">
      <dsp:nvSpPr>
        <dsp:cNvPr id="0" name=""/>
        <dsp:cNvSpPr/>
      </dsp:nvSpPr>
      <dsp:spPr>
        <a:xfrm>
          <a:off x="0" y="4992569"/>
          <a:ext cx="7631723" cy="997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It's poised to revolutionize industries from smart homes and healthcare to automotive and entertainment, promising a future where technology is more accessible, responsive, and user-friendly. </a:t>
          </a:r>
        </a:p>
      </dsp:txBody>
      <dsp:txXfrm>
        <a:off x="0" y="4992569"/>
        <a:ext cx="7631723" cy="9979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F946E-73B9-4FFE-A8FC-A932C605AD8C}">
      <dsp:nvSpPr>
        <dsp:cNvPr id="0" name=""/>
        <dsp:cNvSpPr/>
      </dsp:nvSpPr>
      <dsp:spPr>
        <a:xfrm>
          <a:off x="718466" y="1226132"/>
          <a:ext cx="882076" cy="882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478F04-3AD3-47AA-8621-CB091F157A8D}">
      <dsp:nvSpPr>
        <dsp:cNvPr id="0" name=""/>
        <dsp:cNvSpPr/>
      </dsp:nvSpPr>
      <dsp:spPr>
        <a:xfrm>
          <a:off x="179420" y="2645390"/>
          <a:ext cx="1960168"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Eliminating as much as possible from the user’s view so they can get on with their lives</a:t>
          </a:r>
        </a:p>
      </dsp:txBody>
      <dsp:txXfrm>
        <a:off x="179420" y="2645390"/>
        <a:ext cx="1960168" cy="2160000"/>
      </dsp:txXfrm>
    </dsp:sp>
    <dsp:sp modelId="{15AC571B-6E3A-4ED8-B80C-506E6D6E356C}">
      <dsp:nvSpPr>
        <dsp:cNvPr id="0" name=""/>
        <dsp:cNvSpPr/>
      </dsp:nvSpPr>
      <dsp:spPr>
        <a:xfrm>
          <a:off x="3021664" y="1226132"/>
          <a:ext cx="882076" cy="882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167798-7800-470F-A670-5DD0EDFA4704}">
      <dsp:nvSpPr>
        <dsp:cNvPr id="0" name=""/>
        <dsp:cNvSpPr/>
      </dsp:nvSpPr>
      <dsp:spPr>
        <a:xfrm>
          <a:off x="2482618" y="2645390"/>
          <a:ext cx="1960168"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Reduce time spent on computers, while still achieving the same outcomes</a:t>
          </a:r>
        </a:p>
      </dsp:txBody>
      <dsp:txXfrm>
        <a:off x="2482618" y="2645390"/>
        <a:ext cx="1960168" cy="2160000"/>
      </dsp:txXfrm>
    </dsp:sp>
    <dsp:sp modelId="{B04819F3-1013-42E9-A556-7C9CBF655A45}">
      <dsp:nvSpPr>
        <dsp:cNvPr id="0" name=""/>
        <dsp:cNvSpPr/>
      </dsp:nvSpPr>
      <dsp:spPr>
        <a:xfrm>
          <a:off x="5324863" y="1226132"/>
          <a:ext cx="882076" cy="882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86C8AA-3C90-4859-B7A6-6E7CC3B7D727}">
      <dsp:nvSpPr>
        <dsp:cNvPr id="0" name=""/>
        <dsp:cNvSpPr/>
      </dsp:nvSpPr>
      <dsp:spPr>
        <a:xfrm>
          <a:off x="4785817" y="2645390"/>
          <a:ext cx="1960168"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Have machines understand users in their own natural words, behaviors, and gestures</a:t>
          </a:r>
        </a:p>
      </dsp:txBody>
      <dsp:txXfrm>
        <a:off x="4785817" y="2645390"/>
        <a:ext cx="1960168" cy="216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FC328-C598-4F04-9595-DA73E753DA32}">
      <dsp:nvSpPr>
        <dsp:cNvPr id="0" name=""/>
        <dsp:cNvSpPr/>
      </dsp:nvSpPr>
      <dsp:spPr>
        <a:xfrm>
          <a:off x="0" y="3809"/>
          <a:ext cx="11148646" cy="81152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6F25A1-35A6-482F-8A5E-D6DEAF3F270B}">
      <dsp:nvSpPr>
        <dsp:cNvPr id="0" name=""/>
        <dsp:cNvSpPr/>
      </dsp:nvSpPr>
      <dsp:spPr>
        <a:xfrm>
          <a:off x="245487" y="186404"/>
          <a:ext cx="446341" cy="4463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E4E779-D8AA-4A76-B1EF-F944C22E9EE0}">
      <dsp:nvSpPr>
        <dsp:cNvPr id="0" name=""/>
        <dsp:cNvSpPr/>
      </dsp:nvSpPr>
      <dsp:spPr>
        <a:xfrm>
          <a:off x="937316" y="3809"/>
          <a:ext cx="10211329" cy="8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87" tIns="85887" rIns="85887" bIns="85887" numCol="1" spcCol="1270" anchor="ctr" anchorCtr="0">
          <a:noAutofit/>
        </a:bodyPr>
        <a:lstStyle/>
        <a:p>
          <a:pPr marL="0" lvl="0" indent="0" algn="l" defTabSz="800100">
            <a:lnSpc>
              <a:spcPct val="90000"/>
            </a:lnSpc>
            <a:spcBef>
              <a:spcPct val="0"/>
            </a:spcBef>
            <a:spcAft>
              <a:spcPct val="35000"/>
            </a:spcAft>
            <a:buNone/>
          </a:pPr>
          <a:r>
            <a:rPr lang="en-US" sz="1800" kern="1200" dirty="0"/>
            <a:t>User interfaces of the future are going to be integrated with the physical world. </a:t>
          </a:r>
        </a:p>
      </dsp:txBody>
      <dsp:txXfrm>
        <a:off x="937316" y="3809"/>
        <a:ext cx="10211329" cy="811529"/>
      </dsp:txXfrm>
    </dsp:sp>
    <dsp:sp modelId="{D2950885-080D-4541-8FA1-0A46D6FA49D8}">
      <dsp:nvSpPr>
        <dsp:cNvPr id="0" name=""/>
        <dsp:cNvSpPr/>
      </dsp:nvSpPr>
      <dsp:spPr>
        <a:xfrm>
          <a:off x="0" y="1018222"/>
          <a:ext cx="11148646" cy="81152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1427C5-2169-4B58-BC24-18334A4444D7}">
      <dsp:nvSpPr>
        <dsp:cNvPr id="0" name=""/>
        <dsp:cNvSpPr/>
      </dsp:nvSpPr>
      <dsp:spPr>
        <a:xfrm>
          <a:off x="245487" y="1200816"/>
          <a:ext cx="446341" cy="4463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25BEDC-B5F8-4B4B-92E0-9F6021BB4EA0}">
      <dsp:nvSpPr>
        <dsp:cNvPr id="0" name=""/>
        <dsp:cNvSpPr/>
      </dsp:nvSpPr>
      <dsp:spPr>
        <a:xfrm>
          <a:off x="937316" y="1018222"/>
          <a:ext cx="10211329" cy="8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87" tIns="85887" rIns="85887" bIns="85887" numCol="1" spcCol="1270" anchor="ctr" anchorCtr="0">
          <a:noAutofit/>
        </a:bodyPr>
        <a:lstStyle/>
        <a:p>
          <a:pPr marL="0" lvl="0" indent="0" algn="l" defTabSz="800100">
            <a:lnSpc>
              <a:spcPct val="90000"/>
            </a:lnSpc>
            <a:spcBef>
              <a:spcPct val="0"/>
            </a:spcBef>
            <a:spcAft>
              <a:spcPct val="35000"/>
            </a:spcAft>
            <a:buNone/>
          </a:pPr>
          <a:r>
            <a:rPr lang="en-US" sz="1800" kern="1200"/>
            <a:t>By pulling the experience away from screens, design is providing users with a more natural and human way of communicating with devices. </a:t>
          </a:r>
        </a:p>
      </dsp:txBody>
      <dsp:txXfrm>
        <a:off x="937316" y="1018222"/>
        <a:ext cx="10211329" cy="811529"/>
      </dsp:txXfrm>
    </dsp:sp>
    <dsp:sp modelId="{EFABEB6E-F8C3-497E-A98F-BC3D1A0778F0}">
      <dsp:nvSpPr>
        <dsp:cNvPr id="0" name=""/>
        <dsp:cNvSpPr/>
      </dsp:nvSpPr>
      <dsp:spPr>
        <a:xfrm>
          <a:off x="0" y="2032634"/>
          <a:ext cx="11148646" cy="81152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F55571-57F8-48EC-8A2A-F9A375977DE6}">
      <dsp:nvSpPr>
        <dsp:cNvPr id="0" name=""/>
        <dsp:cNvSpPr/>
      </dsp:nvSpPr>
      <dsp:spPr>
        <a:xfrm>
          <a:off x="245487" y="2215228"/>
          <a:ext cx="446341" cy="4463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AC9414-C5A7-467B-9EDD-0237B39882F9}">
      <dsp:nvSpPr>
        <dsp:cNvPr id="0" name=""/>
        <dsp:cNvSpPr/>
      </dsp:nvSpPr>
      <dsp:spPr>
        <a:xfrm>
          <a:off x="937316" y="2032634"/>
          <a:ext cx="10211329" cy="8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87" tIns="85887" rIns="85887" bIns="85887" numCol="1" spcCol="1270" anchor="ctr" anchorCtr="0">
          <a:noAutofit/>
        </a:bodyPr>
        <a:lstStyle/>
        <a:p>
          <a:pPr marL="0" lvl="0" indent="0" algn="l" defTabSz="800100">
            <a:lnSpc>
              <a:spcPct val="90000"/>
            </a:lnSpc>
            <a:spcBef>
              <a:spcPct val="0"/>
            </a:spcBef>
            <a:spcAft>
              <a:spcPct val="35000"/>
            </a:spcAft>
            <a:buNone/>
          </a:pPr>
          <a:r>
            <a:rPr lang="en-US" sz="1800" kern="1200"/>
            <a:t>Soon, people will talk to devices as if they are their assistants. </a:t>
          </a:r>
        </a:p>
      </dsp:txBody>
      <dsp:txXfrm>
        <a:off x="937316" y="2032634"/>
        <a:ext cx="10211329" cy="811529"/>
      </dsp:txXfrm>
    </dsp:sp>
    <dsp:sp modelId="{AA4B16A0-8D6B-4F2C-B347-89361F5D32C1}">
      <dsp:nvSpPr>
        <dsp:cNvPr id="0" name=""/>
        <dsp:cNvSpPr/>
      </dsp:nvSpPr>
      <dsp:spPr>
        <a:xfrm>
          <a:off x="0" y="3047046"/>
          <a:ext cx="11148646" cy="81152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05289-1124-4D35-AF3C-77BE4CFA25FE}">
      <dsp:nvSpPr>
        <dsp:cNvPr id="0" name=""/>
        <dsp:cNvSpPr/>
      </dsp:nvSpPr>
      <dsp:spPr>
        <a:xfrm>
          <a:off x="245487" y="3229641"/>
          <a:ext cx="446341" cy="4463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BFB8B5-B977-421B-90F2-83F075DB339C}">
      <dsp:nvSpPr>
        <dsp:cNvPr id="0" name=""/>
        <dsp:cNvSpPr/>
      </dsp:nvSpPr>
      <dsp:spPr>
        <a:xfrm>
          <a:off x="937316" y="3047046"/>
          <a:ext cx="10211329" cy="8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87" tIns="85887" rIns="85887" bIns="85887" numCol="1" spcCol="1270" anchor="ctr" anchorCtr="0">
          <a:noAutofit/>
        </a:bodyPr>
        <a:lstStyle/>
        <a:p>
          <a:pPr marL="0" lvl="0" indent="0" algn="l" defTabSz="800100">
            <a:lnSpc>
              <a:spcPct val="90000"/>
            </a:lnSpc>
            <a:spcBef>
              <a:spcPct val="0"/>
            </a:spcBef>
            <a:spcAft>
              <a:spcPct val="35000"/>
            </a:spcAft>
            <a:buNone/>
          </a:pPr>
          <a:r>
            <a:rPr lang="en-US" sz="1800" kern="1200"/>
            <a:t>Planning a night out will be as simple as asking Google to reserve a table at your favorite restaurant for 7:00 PM, without any need to open an application or website. </a:t>
          </a:r>
        </a:p>
      </dsp:txBody>
      <dsp:txXfrm>
        <a:off x="937316" y="3047046"/>
        <a:ext cx="10211329" cy="811529"/>
      </dsp:txXfrm>
    </dsp:sp>
    <dsp:sp modelId="{7BF218FC-0FD6-474B-9621-636D644F3EC9}">
      <dsp:nvSpPr>
        <dsp:cNvPr id="0" name=""/>
        <dsp:cNvSpPr/>
      </dsp:nvSpPr>
      <dsp:spPr>
        <a:xfrm>
          <a:off x="0" y="4061459"/>
          <a:ext cx="11148646" cy="81152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FBB1AF-DE34-40DB-88F1-664CDC41D4FE}">
      <dsp:nvSpPr>
        <dsp:cNvPr id="0" name=""/>
        <dsp:cNvSpPr/>
      </dsp:nvSpPr>
      <dsp:spPr>
        <a:xfrm>
          <a:off x="245487" y="4244053"/>
          <a:ext cx="446341" cy="4463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9F15B8-4672-40D6-8619-914AA39E5FBC}">
      <dsp:nvSpPr>
        <dsp:cNvPr id="0" name=""/>
        <dsp:cNvSpPr/>
      </dsp:nvSpPr>
      <dsp:spPr>
        <a:xfrm>
          <a:off x="937316" y="4061459"/>
          <a:ext cx="10211329" cy="8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87" tIns="85887" rIns="85887" bIns="85887" numCol="1" spcCol="1270" anchor="ctr" anchorCtr="0">
          <a:noAutofit/>
        </a:bodyPr>
        <a:lstStyle/>
        <a:p>
          <a:pPr marL="0" lvl="0" indent="0" algn="l" defTabSz="800100">
            <a:lnSpc>
              <a:spcPct val="90000"/>
            </a:lnSpc>
            <a:spcBef>
              <a:spcPct val="0"/>
            </a:spcBef>
            <a:spcAft>
              <a:spcPct val="35000"/>
            </a:spcAft>
            <a:buNone/>
          </a:pPr>
          <a:r>
            <a:rPr lang="en-US" sz="1800" kern="1200" dirty="0"/>
            <a:t>Screens will still be everywhere, but by using data and contextual information, Zero UI is paving the way for our devices to understand us at a much more intimate and individual level. </a:t>
          </a:r>
        </a:p>
      </dsp:txBody>
      <dsp:txXfrm>
        <a:off x="937316" y="4061459"/>
        <a:ext cx="10211329" cy="8115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3F02E-3891-424E-ADC1-177722E06395}" type="datetimeFigureOut">
              <a:rPr lang="en-EG" smtClean="0"/>
              <a:t>23/12/2024</a:t>
            </a:fld>
            <a:endParaRPr lang="en-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E476D-4BE0-B945-B7D8-73E2FA089A67}" type="slidenum">
              <a:rPr lang="en-EG" smtClean="0"/>
              <a:t>‹#›</a:t>
            </a:fld>
            <a:endParaRPr lang="en-EG"/>
          </a:p>
        </p:txBody>
      </p:sp>
    </p:spTree>
    <p:extLst>
      <p:ext uri="{BB962C8B-B14F-4D97-AF65-F5344CB8AC3E}">
        <p14:creationId xmlns:p14="http://schemas.microsoft.com/office/powerpoint/2010/main" val="75840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EG" dirty="0"/>
              <a:t>  </a:t>
            </a:r>
          </a:p>
        </p:txBody>
      </p:sp>
      <p:sp>
        <p:nvSpPr>
          <p:cNvPr id="4" name="Slide Number Placeholder 3"/>
          <p:cNvSpPr>
            <a:spLocks noGrp="1"/>
          </p:cNvSpPr>
          <p:nvPr>
            <p:ph type="sldNum" sz="quarter" idx="5"/>
          </p:nvPr>
        </p:nvSpPr>
        <p:spPr/>
        <p:txBody>
          <a:bodyPr/>
          <a:lstStyle/>
          <a:p>
            <a:fld id="{E7FE476D-4BE0-B945-B7D8-73E2FA089A67}" type="slidenum">
              <a:rPr lang="en-EG" smtClean="0"/>
              <a:t>2</a:t>
            </a:fld>
            <a:endParaRPr lang="en-EG"/>
          </a:p>
        </p:txBody>
      </p:sp>
    </p:spTree>
    <p:extLst>
      <p:ext uri="{BB962C8B-B14F-4D97-AF65-F5344CB8AC3E}">
        <p14:creationId xmlns:p14="http://schemas.microsoft.com/office/powerpoint/2010/main" val="150433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EG" dirty="0"/>
              <a:t>     </a:t>
            </a:r>
          </a:p>
        </p:txBody>
      </p:sp>
      <p:sp>
        <p:nvSpPr>
          <p:cNvPr id="4" name="Slide Number Placeholder 3"/>
          <p:cNvSpPr>
            <a:spLocks noGrp="1"/>
          </p:cNvSpPr>
          <p:nvPr>
            <p:ph type="sldNum" sz="quarter" idx="5"/>
          </p:nvPr>
        </p:nvSpPr>
        <p:spPr/>
        <p:txBody>
          <a:bodyPr/>
          <a:lstStyle/>
          <a:p>
            <a:fld id="{E7FE476D-4BE0-B945-B7D8-73E2FA089A67}" type="slidenum">
              <a:rPr lang="en-EG" smtClean="0"/>
              <a:t>15</a:t>
            </a:fld>
            <a:endParaRPr lang="en-EG"/>
          </a:p>
        </p:txBody>
      </p:sp>
    </p:spTree>
    <p:extLst>
      <p:ext uri="{BB962C8B-B14F-4D97-AF65-F5344CB8AC3E}">
        <p14:creationId xmlns:p14="http://schemas.microsoft.com/office/powerpoint/2010/main" val="151069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12/23/24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09032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12/23/24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49338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12/23/24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38040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12/23/24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63969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12/23/24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55141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12/23/24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38140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12/23/24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002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12/23/24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8009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12/23/24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75710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12/23/24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6651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12/23/24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79135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12/23/24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193616409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E229233-9672-4675-99B7-6CBCEF1CD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Wavy 3D art">
            <a:extLst>
              <a:ext uri="{FF2B5EF4-FFF2-40B4-BE49-F238E27FC236}">
                <a16:creationId xmlns:a16="http://schemas.microsoft.com/office/drawing/2014/main" id="{8E0E94AA-3ECB-8FF7-71FE-C8710EFDE750}"/>
              </a:ext>
            </a:extLst>
          </p:cNvPr>
          <p:cNvPicPr>
            <a:picLocks noChangeAspect="1"/>
          </p:cNvPicPr>
          <p:nvPr/>
        </p:nvPicPr>
        <p:blipFill rotWithShape="1">
          <a:blip r:embed="rId2"/>
          <a:srcRect l="8292" r="2" b="2"/>
          <a:stretch/>
        </p:blipFill>
        <p:spPr>
          <a:xfrm>
            <a:off x="20" y="-2"/>
            <a:ext cx="8115280" cy="6858001"/>
          </a:xfrm>
          <a:prstGeom prst="rect">
            <a:avLst/>
          </a:prstGeom>
        </p:spPr>
      </p:pic>
      <p:sp>
        <p:nvSpPr>
          <p:cNvPr id="32" name="Rectangle 31">
            <a:extLst>
              <a:ext uri="{FF2B5EF4-FFF2-40B4-BE49-F238E27FC236}">
                <a16:creationId xmlns:a16="http://schemas.microsoft.com/office/drawing/2014/main" id="{EC5FF010-B53C-46BE-BEEF-AF926A00F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509AD9C-1F43-4138-A72B-8CA988EDD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3E1915-3FB5-EE13-5381-4544C1020B4D}"/>
              </a:ext>
            </a:extLst>
          </p:cNvPr>
          <p:cNvSpPr>
            <a:spLocks noGrp="1"/>
          </p:cNvSpPr>
          <p:nvPr>
            <p:ph type="ctrTitle"/>
          </p:nvPr>
        </p:nvSpPr>
        <p:spPr>
          <a:xfrm>
            <a:off x="4038600" y="2502489"/>
            <a:ext cx="3314700" cy="1853023"/>
          </a:xfrm>
        </p:spPr>
        <p:txBody>
          <a:bodyPr anchor="ctr">
            <a:normAutofit/>
          </a:bodyPr>
          <a:lstStyle/>
          <a:p>
            <a:r>
              <a:rPr lang="en-EG" sz="3200"/>
              <a:t>Zero UI</a:t>
            </a:r>
          </a:p>
        </p:txBody>
      </p:sp>
      <p:sp>
        <p:nvSpPr>
          <p:cNvPr id="3" name="Subtitle 2">
            <a:extLst>
              <a:ext uri="{FF2B5EF4-FFF2-40B4-BE49-F238E27FC236}">
                <a16:creationId xmlns:a16="http://schemas.microsoft.com/office/drawing/2014/main" id="{01726DEF-55D7-CB23-3CB7-1CC27180B136}"/>
              </a:ext>
            </a:extLst>
          </p:cNvPr>
          <p:cNvSpPr>
            <a:spLocks noGrp="1"/>
          </p:cNvSpPr>
          <p:nvPr>
            <p:ph type="subTitle" idx="1"/>
          </p:nvPr>
        </p:nvSpPr>
        <p:spPr>
          <a:xfrm>
            <a:off x="8660055" y="2502489"/>
            <a:ext cx="2289028" cy="1853023"/>
          </a:xfrm>
        </p:spPr>
        <p:txBody>
          <a:bodyPr anchor="ctr">
            <a:normAutofit/>
          </a:bodyPr>
          <a:lstStyle/>
          <a:p>
            <a:r>
              <a:rPr lang="en-EG" sz="1600" dirty="0"/>
              <a:t>Lecture 13</a:t>
            </a:r>
          </a:p>
        </p:txBody>
      </p:sp>
      <p:pic>
        <p:nvPicPr>
          <p:cNvPr id="5" name="Picture 4" descr="A close-up of a logo&#10;&#10;Description automatically generated">
            <a:extLst>
              <a:ext uri="{FF2B5EF4-FFF2-40B4-BE49-F238E27FC236}">
                <a16:creationId xmlns:a16="http://schemas.microsoft.com/office/drawing/2014/main" id="{79D2DF92-AFF3-02D1-93F8-35D886873BDD}"/>
              </a:ext>
            </a:extLst>
          </p:cNvPr>
          <p:cNvPicPr>
            <a:picLocks noChangeAspect="1"/>
          </p:cNvPicPr>
          <p:nvPr/>
        </p:nvPicPr>
        <p:blipFill>
          <a:blip r:embed="rId3"/>
          <a:stretch>
            <a:fillRect/>
          </a:stretch>
        </p:blipFill>
        <p:spPr>
          <a:xfrm>
            <a:off x="8784132" y="3725039"/>
            <a:ext cx="1669927" cy="853017"/>
          </a:xfrm>
          <a:prstGeom prst="rect">
            <a:avLst/>
          </a:prstGeom>
        </p:spPr>
      </p:pic>
    </p:spTree>
    <p:extLst>
      <p:ext uri="{BB962C8B-B14F-4D97-AF65-F5344CB8AC3E}">
        <p14:creationId xmlns:p14="http://schemas.microsoft.com/office/powerpoint/2010/main" val="95834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788713-47AB-476F-935B-5FD2B5365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914DDC-D2A9-4C86-B057-CDBB8F17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 y="1"/>
            <a:ext cx="1220135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9C7114-BEDD-41AE-8645-0502136A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0640" y="2743199"/>
            <a:ext cx="10556038"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B3269-B0FC-E127-F962-4136D5A99A35}"/>
              </a:ext>
            </a:extLst>
          </p:cNvPr>
          <p:cNvSpPr>
            <a:spLocks noGrp="1"/>
          </p:cNvSpPr>
          <p:nvPr>
            <p:ph type="title"/>
          </p:nvPr>
        </p:nvSpPr>
        <p:spPr>
          <a:xfrm>
            <a:off x="1554594" y="488618"/>
            <a:ext cx="9357946" cy="1801290"/>
          </a:xfrm>
        </p:spPr>
        <p:txBody>
          <a:bodyPr>
            <a:normAutofit/>
          </a:bodyPr>
          <a:lstStyle/>
          <a:p>
            <a:r>
              <a:rPr lang="en-EG" sz="4400" dirty="0"/>
              <a:t>d. Accessibility</a:t>
            </a:r>
          </a:p>
        </p:txBody>
      </p:sp>
      <p:sp>
        <p:nvSpPr>
          <p:cNvPr id="3" name="Content Placeholder 2">
            <a:extLst>
              <a:ext uri="{FF2B5EF4-FFF2-40B4-BE49-F238E27FC236}">
                <a16:creationId xmlns:a16="http://schemas.microsoft.com/office/drawing/2014/main" id="{EDF36931-A12B-2247-3F56-5C87DE10E0BC}"/>
              </a:ext>
            </a:extLst>
          </p:cNvPr>
          <p:cNvSpPr>
            <a:spLocks noGrp="1"/>
          </p:cNvSpPr>
          <p:nvPr>
            <p:ph idx="1"/>
          </p:nvPr>
        </p:nvSpPr>
        <p:spPr>
          <a:xfrm>
            <a:off x="1776046" y="2971801"/>
            <a:ext cx="10040817" cy="3569676"/>
          </a:xfrm>
        </p:spPr>
        <p:txBody>
          <a:bodyPr>
            <a:noAutofit/>
          </a:bodyPr>
          <a:lstStyle/>
          <a:p>
            <a:pPr>
              <a:lnSpc>
                <a:spcPct val="110000"/>
              </a:lnSpc>
            </a:pPr>
            <a:r>
              <a:rPr lang="en-US" sz="2000" dirty="0"/>
              <a:t>Inclusivity is a vital aspect of Zero UI. </a:t>
            </a:r>
          </a:p>
          <a:p>
            <a:pPr>
              <a:lnSpc>
                <a:spcPct val="110000"/>
              </a:lnSpc>
            </a:pPr>
            <a:r>
              <a:rPr lang="en-US" sz="2000" dirty="0"/>
              <a:t>It should be designed to accommodate users of all abilities and backgrounds. </a:t>
            </a:r>
          </a:p>
          <a:p>
            <a:pPr>
              <a:lnSpc>
                <a:spcPct val="110000"/>
              </a:lnSpc>
            </a:pPr>
            <a:r>
              <a:rPr lang="en-US" sz="2000" dirty="0"/>
              <a:t>This means considering factors like accessibility for people with disabilities, multi-lingual support, and cultural sensitivities. </a:t>
            </a:r>
          </a:p>
          <a:p>
            <a:pPr lvl="1">
              <a:lnSpc>
                <a:spcPct val="110000"/>
              </a:lnSpc>
            </a:pPr>
            <a:r>
              <a:rPr lang="en-US" sz="1800" b="1" dirty="0"/>
              <a:t>For example</a:t>
            </a:r>
            <a:r>
              <a:rPr lang="en-US" sz="1800" dirty="0"/>
              <a:t>, screen readers and voice-controlled interfaces are essential for users with visual impairments, ensuring that they can also benefit from Zero UI technologies. </a:t>
            </a:r>
          </a:p>
          <a:p>
            <a:pPr>
              <a:lnSpc>
                <a:spcPct val="110000"/>
              </a:lnSpc>
            </a:pPr>
            <a:r>
              <a:rPr lang="en-US" sz="2000" dirty="0"/>
              <a:t>Moreover, Zero UI should respect cultural norms and preferences, ensuring that interactions are comfortable and inclusive for all users. </a:t>
            </a:r>
          </a:p>
          <a:p>
            <a:pPr marL="0" indent="0">
              <a:lnSpc>
                <a:spcPct val="110000"/>
              </a:lnSpc>
              <a:buNone/>
            </a:pPr>
            <a:br>
              <a:rPr lang="en-US" sz="2000" dirty="0"/>
            </a:br>
            <a:endParaRPr lang="en-EG" sz="2000" dirty="0"/>
          </a:p>
        </p:txBody>
      </p:sp>
    </p:spTree>
    <p:extLst>
      <p:ext uri="{BB962C8B-B14F-4D97-AF65-F5344CB8AC3E}">
        <p14:creationId xmlns:p14="http://schemas.microsoft.com/office/powerpoint/2010/main" val="151327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788713-47AB-476F-935B-5FD2B5365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914DDC-D2A9-4C86-B057-CDBB8F17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 y="1"/>
            <a:ext cx="1220135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9C7114-BEDD-41AE-8645-0502136A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0640" y="2743199"/>
            <a:ext cx="10556038"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251E0-878E-5751-AB83-82A8585EC6DD}"/>
              </a:ext>
            </a:extLst>
          </p:cNvPr>
          <p:cNvSpPr>
            <a:spLocks noGrp="1"/>
          </p:cNvSpPr>
          <p:nvPr>
            <p:ph type="title"/>
          </p:nvPr>
        </p:nvSpPr>
        <p:spPr>
          <a:xfrm>
            <a:off x="1554594" y="488618"/>
            <a:ext cx="9357946" cy="1801290"/>
          </a:xfrm>
        </p:spPr>
        <p:txBody>
          <a:bodyPr>
            <a:normAutofit/>
          </a:bodyPr>
          <a:lstStyle/>
          <a:p>
            <a:r>
              <a:rPr lang="en-EG" sz="4400" dirty="0"/>
              <a:t>e. Emotional Intelligence</a:t>
            </a:r>
          </a:p>
        </p:txBody>
      </p:sp>
      <p:sp>
        <p:nvSpPr>
          <p:cNvPr id="3" name="Content Placeholder 2">
            <a:extLst>
              <a:ext uri="{FF2B5EF4-FFF2-40B4-BE49-F238E27FC236}">
                <a16:creationId xmlns:a16="http://schemas.microsoft.com/office/drawing/2014/main" id="{F611AA28-E700-B561-3EC8-4C4A6989B1CE}"/>
              </a:ext>
            </a:extLst>
          </p:cNvPr>
          <p:cNvSpPr>
            <a:spLocks noGrp="1"/>
          </p:cNvSpPr>
          <p:nvPr>
            <p:ph idx="1"/>
          </p:nvPr>
        </p:nvSpPr>
        <p:spPr>
          <a:xfrm>
            <a:off x="2022231" y="2901620"/>
            <a:ext cx="9706707" cy="3393675"/>
          </a:xfrm>
        </p:spPr>
        <p:txBody>
          <a:bodyPr>
            <a:noAutofit/>
          </a:bodyPr>
          <a:lstStyle/>
          <a:p>
            <a:pPr>
              <a:lnSpc>
                <a:spcPct val="110000"/>
              </a:lnSpc>
            </a:pPr>
            <a:r>
              <a:rPr lang="en-US" sz="2000" dirty="0"/>
              <a:t>As technology becomes more and more integrated into our lives, it's essential that Zero UI systems can recognize and respond to users' emotional states. </a:t>
            </a:r>
          </a:p>
          <a:p>
            <a:pPr>
              <a:lnSpc>
                <a:spcPct val="110000"/>
              </a:lnSpc>
            </a:pPr>
            <a:r>
              <a:rPr lang="en-US" sz="2000" dirty="0"/>
              <a:t>This includes understanding tone of voice, facial expressions, and even biometric data like heart rate and skin conductivity. </a:t>
            </a:r>
          </a:p>
          <a:p>
            <a:pPr lvl="1">
              <a:lnSpc>
                <a:spcPct val="110000"/>
              </a:lnSpc>
            </a:pPr>
            <a:r>
              <a:rPr lang="en-US" sz="1800" b="1" dirty="0"/>
              <a:t>For example, </a:t>
            </a:r>
            <a:r>
              <a:rPr lang="en-US" sz="1800" dirty="0"/>
              <a:t>virtual assistants can detect when a user is frustrated or stressed and respond with empathy and assistance. </a:t>
            </a:r>
          </a:p>
          <a:p>
            <a:pPr lvl="1">
              <a:lnSpc>
                <a:spcPct val="110000"/>
              </a:lnSpc>
            </a:pPr>
            <a:r>
              <a:rPr lang="en-US" sz="1800" dirty="0"/>
              <a:t>Video conferencing tools can adapt their interface based on participants' emotional cues, ensuring a smoother and more productive communication experience. </a:t>
            </a:r>
          </a:p>
        </p:txBody>
      </p:sp>
    </p:spTree>
    <p:extLst>
      <p:ext uri="{BB962C8B-B14F-4D97-AF65-F5344CB8AC3E}">
        <p14:creationId xmlns:p14="http://schemas.microsoft.com/office/powerpoint/2010/main" val="17312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6F32E3C-89AF-44C3-84CD-7F43B8448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bile device with apps">
            <a:extLst>
              <a:ext uri="{FF2B5EF4-FFF2-40B4-BE49-F238E27FC236}">
                <a16:creationId xmlns:a16="http://schemas.microsoft.com/office/drawing/2014/main" id="{48E79028-36C0-2AAD-D4AC-71BDDF1997EC}"/>
              </a:ext>
            </a:extLst>
          </p:cNvPr>
          <p:cNvPicPr>
            <a:picLocks noChangeAspect="1"/>
          </p:cNvPicPr>
          <p:nvPr/>
        </p:nvPicPr>
        <p:blipFill rotWithShape="1">
          <a:blip r:embed="rId2"/>
          <a:srcRect l="39895" r="125"/>
          <a:stretch/>
        </p:blipFill>
        <p:spPr>
          <a:xfrm>
            <a:off x="20" y="10"/>
            <a:ext cx="7312860" cy="6857990"/>
          </a:xfrm>
          <a:prstGeom prst="rect">
            <a:avLst/>
          </a:prstGeom>
        </p:spPr>
      </p:pic>
      <p:sp>
        <p:nvSpPr>
          <p:cNvPr id="20" name="Rectangle 19">
            <a:extLst>
              <a:ext uri="{FF2B5EF4-FFF2-40B4-BE49-F238E27FC236}">
                <a16:creationId xmlns:a16="http://schemas.microsoft.com/office/drawing/2014/main" id="{30FEABFD-EE45-4EE1-B613-050A94A13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6600" y="1371600"/>
            <a:ext cx="4038600"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FF7FBB-07D4-455F-995B-60B11F886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5200" y="1371600"/>
            <a:ext cx="4876800"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ACB00-D924-125C-2763-AC1D11ED0BB5}"/>
              </a:ext>
            </a:extLst>
          </p:cNvPr>
          <p:cNvSpPr>
            <a:spLocks noGrp="1"/>
          </p:cNvSpPr>
          <p:nvPr>
            <p:ph type="title"/>
          </p:nvPr>
        </p:nvSpPr>
        <p:spPr>
          <a:xfrm>
            <a:off x="3930608" y="2079860"/>
            <a:ext cx="2860276" cy="2743200"/>
          </a:xfrm>
        </p:spPr>
        <p:txBody>
          <a:bodyPr anchor="t">
            <a:normAutofit/>
          </a:bodyPr>
          <a:lstStyle/>
          <a:p>
            <a:r>
              <a:rPr lang="en-US" dirty="0"/>
              <a:t>Zero UI Technologies</a:t>
            </a:r>
            <a:endParaRPr lang="en-EG" dirty="0"/>
          </a:p>
        </p:txBody>
      </p:sp>
      <p:sp>
        <p:nvSpPr>
          <p:cNvPr id="3" name="Content Placeholder 2">
            <a:extLst>
              <a:ext uri="{FF2B5EF4-FFF2-40B4-BE49-F238E27FC236}">
                <a16:creationId xmlns:a16="http://schemas.microsoft.com/office/drawing/2014/main" id="{3D38538A-F516-7E8A-E2AC-781089EC6912}"/>
              </a:ext>
            </a:extLst>
          </p:cNvPr>
          <p:cNvSpPr>
            <a:spLocks noGrp="1"/>
          </p:cNvSpPr>
          <p:nvPr>
            <p:ph idx="1"/>
          </p:nvPr>
        </p:nvSpPr>
        <p:spPr>
          <a:xfrm>
            <a:off x="7578969" y="1740877"/>
            <a:ext cx="4466493" cy="3446585"/>
          </a:xfrm>
        </p:spPr>
        <p:txBody>
          <a:bodyPr>
            <a:normAutofit lnSpcReduction="10000"/>
          </a:bodyPr>
          <a:lstStyle/>
          <a:p>
            <a:r>
              <a:rPr lang="en-US" dirty="0"/>
              <a:t>Zero UI technologies are the building blocks that enable seamless and natural interactions between humans and machines, often without the need for traditional user interfaces like screens or buttons. </a:t>
            </a:r>
          </a:p>
          <a:p>
            <a:r>
              <a:rPr lang="en-US" dirty="0"/>
              <a:t>These technologies harness the power of artificial intelligence, sensors, and innovative design to create immersive user experiences. </a:t>
            </a:r>
            <a:endParaRPr lang="en-EG" sz="2000" dirty="0"/>
          </a:p>
        </p:txBody>
      </p:sp>
    </p:spTree>
    <p:extLst>
      <p:ext uri="{BB962C8B-B14F-4D97-AF65-F5344CB8AC3E}">
        <p14:creationId xmlns:p14="http://schemas.microsoft.com/office/powerpoint/2010/main" val="75948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788713-47AB-476F-935B-5FD2B5365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F914DDC-D2A9-4C86-B057-CDBB8F17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 y="1"/>
            <a:ext cx="1220135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39C7114-BEDD-41AE-8645-0502136A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0640" y="2743199"/>
            <a:ext cx="10556038"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BFAC2-F99B-20A9-7ECA-E7B225E0EC79}"/>
              </a:ext>
            </a:extLst>
          </p:cNvPr>
          <p:cNvSpPr>
            <a:spLocks noGrp="1"/>
          </p:cNvSpPr>
          <p:nvPr>
            <p:ph type="title"/>
          </p:nvPr>
        </p:nvSpPr>
        <p:spPr>
          <a:xfrm>
            <a:off x="1554594" y="488618"/>
            <a:ext cx="9357946" cy="1801290"/>
          </a:xfrm>
        </p:spPr>
        <p:txBody>
          <a:bodyPr>
            <a:normAutofit/>
          </a:bodyPr>
          <a:lstStyle/>
          <a:p>
            <a:r>
              <a:rPr lang="en-EG" sz="4400" dirty="0"/>
              <a:t>Zero UI Technologies (Cont’d)</a:t>
            </a:r>
          </a:p>
        </p:txBody>
      </p:sp>
      <p:sp>
        <p:nvSpPr>
          <p:cNvPr id="3" name="Content Placeholder 2">
            <a:extLst>
              <a:ext uri="{FF2B5EF4-FFF2-40B4-BE49-F238E27FC236}">
                <a16:creationId xmlns:a16="http://schemas.microsoft.com/office/drawing/2014/main" id="{A03ACB36-F611-5B19-0F8E-2E97D798946B}"/>
              </a:ext>
            </a:extLst>
          </p:cNvPr>
          <p:cNvSpPr>
            <a:spLocks noGrp="1"/>
          </p:cNvSpPr>
          <p:nvPr>
            <p:ph idx="1"/>
          </p:nvPr>
        </p:nvSpPr>
        <p:spPr>
          <a:xfrm>
            <a:off x="1899139" y="3006969"/>
            <a:ext cx="9900138" cy="3640016"/>
          </a:xfrm>
        </p:spPr>
        <p:txBody>
          <a:bodyPr>
            <a:normAutofit fontScale="92500" lnSpcReduction="20000"/>
          </a:bodyPr>
          <a:lstStyle/>
          <a:p>
            <a:pPr>
              <a:lnSpc>
                <a:spcPct val="110000"/>
              </a:lnSpc>
            </a:pPr>
            <a:r>
              <a:rPr lang="en-US" b="1" dirty="0"/>
              <a:t>V</a:t>
            </a:r>
            <a:r>
              <a:rPr lang="en-EG" b="1" dirty="0"/>
              <a:t>oice User Interfaces (VUIs)</a:t>
            </a:r>
          </a:p>
          <a:p>
            <a:pPr lvl="1">
              <a:lnSpc>
                <a:spcPct val="110000"/>
              </a:lnSpc>
            </a:pPr>
            <a:r>
              <a:rPr lang="en-US" sz="1800" dirty="0"/>
              <a:t>Voice User Interfaces (VUIs) are perhaps the most recognizable and widely adopted Zero UI technology. </a:t>
            </a:r>
          </a:p>
          <a:p>
            <a:pPr lvl="1">
              <a:lnSpc>
                <a:spcPct val="110000"/>
              </a:lnSpc>
            </a:pPr>
            <a:r>
              <a:rPr lang="en-US" sz="1800" dirty="0"/>
              <a:t>They enable users to interact with devices and services using spoken language. </a:t>
            </a:r>
          </a:p>
          <a:p>
            <a:pPr lvl="1">
              <a:lnSpc>
                <a:spcPct val="110000"/>
              </a:lnSpc>
            </a:pPr>
            <a:r>
              <a:rPr lang="en-US" sz="1800" dirty="0"/>
              <a:t>VUIs leverage Natural Language Processing (NLP) and speech recognition algorithms to understand and respond to voice commands. </a:t>
            </a:r>
            <a:endParaRPr lang="en-EG" sz="1800" dirty="0"/>
          </a:p>
          <a:p>
            <a:pPr>
              <a:lnSpc>
                <a:spcPct val="110000"/>
              </a:lnSpc>
            </a:pPr>
            <a:r>
              <a:rPr lang="en-EG" b="1" dirty="0"/>
              <a:t>Gesture Recognition</a:t>
            </a:r>
          </a:p>
          <a:p>
            <a:pPr lvl="1">
              <a:lnSpc>
                <a:spcPct val="110000"/>
              </a:lnSpc>
            </a:pPr>
            <a:r>
              <a:rPr lang="en-US" sz="1800" dirty="0"/>
              <a:t>Gesture recognition technology enables users to control devices or systems using hand movements and body gestures. </a:t>
            </a:r>
          </a:p>
          <a:p>
            <a:pPr lvl="1">
              <a:lnSpc>
                <a:spcPct val="110000"/>
              </a:lnSpc>
            </a:pPr>
            <a:r>
              <a:rPr lang="en-US" sz="1800" dirty="0"/>
              <a:t>Cameras and sensors capture these movements and translate them into commands. </a:t>
            </a:r>
          </a:p>
          <a:p>
            <a:pPr lvl="1">
              <a:lnSpc>
                <a:spcPct val="110000"/>
              </a:lnSpc>
            </a:pPr>
            <a:r>
              <a:rPr lang="en-US" sz="1800" dirty="0"/>
              <a:t>Gesture recognition is often used in applications like gaming, Virtual Reality (VR), and Augmented Reality (AR). 	</a:t>
            </a:r>
            <a:endParaRPr lang="en-EG" sz="1800" dirty="0"/>
          </a:p>
        </p:txBody>
      </p:sp>
    </p:spTree>
    <p:extLst>
      <p:ext uri="{BB962C8B-B14F-4D97-AF65-F5344CB8AC3E}">
        <p14:creationId xmlns:p14="http://schemas.microsoft.com/office/powerpoint/2010/main" val="295958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788713-47AB-476F-935B-5FD2B5365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F914DDC-D2A9-4C86-B057-CDBB8F17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 y="1"/>
            <a:ext cx="1220135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39C7114-BEDD-41AE-8645-0502136A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0640" y="2743199"/>
            <a:ext cx="10556038"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BFAC2-F99B-20A9-7ECA-E7B225E0EC79}"/>
              </a:ext>
            </a:extLst>
          </p:cNvPr>
          <p:cNvSpPr>
            <a:spLocks noGrp="1"/>
          </p:cNvSpPr>
          <p:nvPr>
            <p:ph type="title"/>
          </p:nvPr>
        </p:nvSpPr>
        <p:spPr>
          <a:xfrm>
            <a:off x="1554594" y="488618"/>
            <a:ext cx="9357946" cy="1801290"/>
          </a:xfrm>
        </p:spPr>
        <p:txBody>
          <a:bodyPr>
            <a:normAutofit/>
          </a:bodyPr>
          <a:lstStyle/>
          <a:p>
            <a:r>
              <a:rPr lang="en-EG" sz="4400" dirty="0"/>
              <a:t>Zero UI Technologies (Cont’d)</a:t>
            </a:r>
          </a:p>
        </p:txBody>
      </p:sp>
      <p:sp>
        <p:nvSpPr>
          <p:cNvPr id="3" name="Content Placeholder 2">
            <a:extLst>
              <a:ext uri="{FF2B5EF4-FFF2-40B4-BE49-F238E27FC236}">
                <a16:creationId xmlns:a16="http://schemas.microsoft.com/office/drawing/2014/main" id="{A03ACB36-F611-5B19-0F8E-2E97D798946B}"/>
              </a:ext>
            </a:extLst>
          </p:cNvPr>
          <p:cNvSpPr>
            <a:spLocks noGrp="1"/>
          </p:cNvSpPr>
          <p:nvPr>
            <p:ph idx="1"/>
          </p:nvPr>
        </p:nvSpPr>
        <p:spPr>
          <a:xfrm>
            <a:off x="1899139" y="3006969"/>
            <a:ext cx="9900138" cy="3640016"/>
          </a:xfrm>
        </p:spPr>
        <p:txBody>
          <a:bodyPr>
            <a:normAutofit fontScale="92500" lnSpcReduction="10000"/>
          </a:bodyPr>
          <a:lstStyle/>
          <a:p>
            <a:pPr>
              <a:lnSpc>
                <a:spcPct val="110000"/>
              </a:lnSpc>
            </a:pPr>
            <a:r>
              <a:rPr lang="en-US" sz="2000" b="1" dirty="0"/>
              <a:t>Biometrics</a:t>
            </a:r>
            <a:endParaRPr lang="en-EG" sz="2000" b="1" dirty="0"/>
          </a:p>
          <a:p>
            <a:pPr lvl="1">
              <a:lnSpc>
                <a:spcPct val="110000"/>
              </a:lnSpc>
            </a:pPr>
            <a:r>
              <a:rPr lang="en-US" sz="1800" dirty="0"/>
              <a:t>Biometric technologies play a significant role in Zero UI by enabling secure and effortless user authentication. </a:t>
            </a:r>
          </a:p>
          <a:p>
            <a:pPr lvl="1">
              <a:lnSpc>
                <a:spcPct val="110000"/>
              </a:lnSpc>
            </a:pPr>
            <a:r>
              <a:rPr lang="en-US" sz="1800" dirty="0"/>
              <a:t>Biometric authentication methods include facial recognition, fingerprint scanning, iris scanning, and even voiceprint recognition. </a:t>
            </a:r>
          </a:p>
          <a:p>
            <a:pPr>
              <a:lnSpc>
                <a:spcPct val="110000"/>
              </a:lnSpc>
            </a:pPr>
            <a:r>
              <a:rPr lang="en-EG" sz="2000" b="1" dirty="0"/>
              <a:t>Artificial Intelligence (AI)</a:t>
            </a:r>
          </a:p>
          <a:p>
            <a:pPr lvl="1">
              <a:lnSpc>
                <a:spcPct val="110000"/>
              </a:lnSpc>
            </a:pPr>
            <a:r>
              <a:rPr lang="en-US" sz="2000" dirty="0"/>
              <a:t>Artificial Intelligence is at the heart of many Zero UI systems. </a:t>
            </a:r>
          </a:p>
          <a:p>
            <a:pPr lvl="1">
              <a:lnSpc>
                <a:spcPct val="110000"/>
              </a:lnSpc>
            </a:pPr>
            <a:r>
              <a:rPr lang="en-US" sz="2000" dirty="0"/>
              <a:t>Machine Learning algorithms and AI-powered models enable technology to understand user behavior, preferences, and context. </a:t>
            </a:r>
          </a:p>
          <a:p>
            <a:pPr lvl="1">
              <a:lnSpc>
                <a:spcPct val="110000"/>
              </a:lnSpc>
            </a:pPr>
            <a:r>
              <a:rPr lang="en-US" sz="2000" dirty="0"/>
              <a:t>AI also plays a key role in NLP, allowing for more sophisticated interactions in VUIs and chatbots. </a:t>
            </a:r>
            <a:endParaRPr lang="en-EG" sz="2000" dirty="0"/>
          </a:p>
        </p:txBody>
      </p:sp>
    </p:spTree>
    <p:extLst>
      <p:ext uri="{BB962C8B-B14F-4D97-AF65-F5344CB8AC3E}">
        <p14:creationId xmlns:p14="http://schemas.microsoft.com/office/powerpoint/2010/main" val="98392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788713-47AB-476F-935B-5FD2B5365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F914DDC-D2A9-4C86-B057-CDBB8F17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 y="1"/>
            <a:ext cx="1220135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39C7114-BEDD-41AE-8645-0502136A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0640" y="2743199"/>
            <a:ext cx="10556038"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BFAC2-F99B-20A9-7ECA-E7B225E0EC79}"/>
              </a:ext>
            </a:extLst>
          </p:cNvPr>
          <p:cNvSpPr>
            <a:spLocks noGrp="1"/>
          </p:cNvSpPr>
          <p:nvPr>
            <p:ph type="title"/>
          </p:nvPr>
        </p:nvSpPr>
        <p:spPr>
          <a:xfrm>
            <a:off x="1554594" y="488618"/>
            <a:ext cx="9357946" cy="1801290"/>
          </a:xfrm>
        </p:spPr>
        <p:txBody>
          <a:bodyPr>
            <a:normAutofit/>
          </a:bodyPr>
          <a:lstStyle/>
          <a:p>
            <a:r>
              <a:rPr lang="en-EG" sz="4400" dirty="0"/>
              <a:t>Zero UI Technologies (Cont’d)</a:t>
            </a:r>
          </a:p>
        </p:txBody>
      </p:sp>
      <p:sp>
        <p:nvSpPr>
          <p:cNvPr id="3" name="Content Placeholder 2">
            <a:extLst>
              <a:ext uri="{FF2B5EF4-FFF2-40B4-BE49-F238E27FC236}">
                <a16:creationId xmlns:a16="http://schemas.microsoft.com/office/drawing/2014/main" id="{A03ACB36-F611-5B19-0F8E-2E97D798946B}"/>
              </a:ext>
            </a:extLst>
          </p:cNvPr>
          <p:cNvSpPr>
            <a:spLocks noGrp="1"/>
          </p:cNvSpPr>
          <p:nvPr>
            <p:ph idx="1"/>
          </p:nvPr>
        </p:nvSpPr>
        <p:spPr>
          <a:xfrm>
            <a:off x="1899139" y="3006969"/>
            <a:ext cx="9900138" cy="3640016"/>
          </a:xfrm>
        </p:spPr>
        <p:txBody>
          <a:bodyPr>
            <a:normAutofit/>
          </a:bodyPr>
          <a:lstStyle/>
          <a:p>
            <a:pPr>
              <a:lnSpc>
                <a:spcPct val="110000"/>
              </a:lnSpc>
            </a:pPr>
            <a:r>
              <a:rPr lang="en-US" sz="2000" b="1" dirty="0"/>
              <a:t>S</a:t>
            </a:r>
            <a:r>
              <a:rPr lang="en-EG" sz="2000" b="1" dirty="0"/>
              <a:t>ensor Technology</a:t>
            </a:r>
          </a:p>
          <a:p>
            <a:pPr lvl="1">
              <a:lnSpc>
                <a:spcPct val="110000"/>
              </a:lnSpc>
            </a:pPr>
            <a:r>
              <a:rPr lang="en-US" sz="2000" dirty="0"/>
              <a:t>Sensors are the eyes and ears of Zero UI systems. </a:t>
            </a:r>
          </a:p>
          <a:p>
            <a:pPr lvl="1">
              <a:lnSpc>
                <a:spcPct val="110000"/>
              </a:lnSpc>
            </a:pPr>
            <a:r>
              <a:rPr lang="en-US" sz="2000" dirty="0"/>
              <a:t>They collect data about the environment, user behavior, and physiological factors. </a:t>
            </a:r>
          </a:p>
          <a:p>
            <a:pPr lvl="1">
              <a:lnSpc>
                <a:spcPct val="110000"/>
              </a:lnSpc>
            </a:pPr>
            <a:r>
              <a:rPr lang="en-US" sz="2000" dirty="0"/>
              <a:t>Various types of sensors, including motion sensors, proximity sensors, light sensors, and biometric sensors, are used to gather information. </a:t>
            </a:r>
          </a:p>
          <a:p>
            <a:pPr marL="0" indent="0">
              <a:lnSpc>
                <a:spcPct val="110000"/>
              </a:lnSpc>
              <a:buNone/>
            </a:pPr>
            <a:endParaRPr lang="en-EG" sz="2000" dirty="0"/>
          </a:p>
        </p:txBody>
      </p:sp>
    </p:spTree>
    <p:extLst>
      <p:ext uri="{BB962C8B-B14F-4D97-AF65-F5344CB8AC3E}">
        <p14:creationId xmlns:p14="http://schemas.microsoft.com/office/powerpoint/2010/main" val="248560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788713-47AB-476F-935B-5FD2B5365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914DDC-D2A9-4C86-B057-CDBB8F17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 y="1"/>
            <a:ext cx="1220135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9C7114-BEDD-41AE-8645-0502136A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0640" y="2743199"/>
            <a:ext cx="10556038"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43DDFB-DE64-E0F4-6596-66CA03B9750B}"/>
              </a:ext>
            </a:extLst>
          </p:cNvPr>
          <p:cNvSpPr>
            <a:spLocks noGrp="1"/>
          </p:cNvSpPr>
          <p:nvPr>
            <p:ph type="title"/>
          </p:nvPr>
        </p:nvSpPr>
        <p:spPr>
          <a:xfrm>
            <a:off x="1554594" y="488618"/>
            <a:ext cx="9357946" cy="1801290"/>
          </a:xfrm>
        </p:spPr>
        <p:txBody>
          <a:bodyPr>
            <a:normAutofit/>
          </a:bodyPr>
          <a:lstStyle/>
          <a:p>
            <a:r>
              <a:rPr lang="en-US" sz="4400" dirty="0"/>
              <a:t>A</a:t>
            </a:r>
            <a:r>
              <a:rPr lang="en-EG" sz="4400" dirty="0"/>
              <a:t>pplications of Zero UI</a:t>
            </a:r>
          </a:p>
        </p:txBody>
      </p:sp>
      <p:sp>
        <p:nvSpPr>
          <p:cNvPr id="3" name="Content Placeholder 2">
            <a:extLst>
              <a:ext uri="{FF2B5EF4-FFF2-40B4-BE49-F238E27FC236}">
                <a16:creationId xmlns:a16="http://schemas.microsoft.com/office/drawing/2014/main" id="{589E500C-C479-A504-1B92-48450E1F34DD}"/>
              </a:ext>
            </a:extLst>
          </p:cNvPr>
          <p:cNvSpPr>
            <a:spLocks noGrp="1"/>
          </p:cNvSpPr>
          <p:nvPr>
            <p:ph idx="1"/>
          </p:nvPr>
        </p:nvSpPr>
        <p:spPr>
          <a:xfrm>
            <a:off x="2074985" y="3077309"/>
            <a:ext cx="9794630" cy="3464168"/>
          </a:xfrm>
        </p:spPr>
        <p:txBody>
          <a:bodyPr>
            <a:normAutofit lnSpcReduction="10000"/>
          </a:bodyPr>
          <a:lstStyle/>
          <a:p>
            <a:pPr>
              <a:lnSpc>
                <a:spcPct val="110000"/>
              </a:lnSpc>
            </a:pPr>
            <a:r>
              <a:rPr lang="en-US" b="1" dirty="0"/>
              <a:t>Home automation </a:t>
            </a:r>
          </a:p>
          <a:p>
            <a:pPr lvl="1">
              <a:lnSpc>
                <a:spcPct val="110000"/>
              </a:lnSpc>
            </a:pPr>
            <a:r>
              <a:rPr lang="en-US" sz="1800" dirty="0"/>
              <a:t>In smart homes, Zero UI enables voice-activated controls for lighting, heating, security, and more. </a:t>
            </a:r>
          </a:p>
          <a:p>
            <a:pPr lvl="1">
              <a:lnSpc>
                <a:spcPct val="110000"/>
              </a:lnSpc>
            </a:pPr>
            <a:r>
              <a:rPr lang="en-US" sz="1800" dirty="0"/>
              <a:t>Users can adjust settings and even have conversations with their home systems, making daily tasks effortless and convenient. </a:t>
            </a:r>
          </a:p>
          <a:p>
            <a:pPr>
              <a:lnSpc>
                <a:spcPct val="110000"/>
              </a:lnSpc>
            </a:pPr>
            <a:r>
              <a:rPr lang="en-US" b="1" dirty="0"/>
              <a:t>Healthcare </a:t>
            </a:r>
          </a:p>
          <a:p>
            <a:pPr lvl="1">
              <a:lnSpc>
                <a:spcPct val="110000"/>
              </a:lnSpc>
            </a:pPr>
            <a:r>
              <a:rPr lang="en-US" sz="1800" dirty="0"/>
              <a:t>Zero UI plays a crucial role in healthcare applications. </a:t>
            </a:r>
          </a:p>
          <a:p>
            <a:pPr lvl="1">
              <a:lnSpc>
                <a:spcPct val="110000"/>
              </a:lnSpc>
            </a:pPr>
            <a:r>
              <a:rPr lang="en-US" sz="1800" dirty="0"/>
              <a:t>Wearable devices use biometrics to monitor patients' health, while voice and gesture commands simplify interactions with medical equipment and electronic health records, enhancing patient care. </a:t>
            </a:r>
          </a:p>
        </p:txBody>
      </p:sp>
    </p:spTree>
    <p:extLst>
      <p:ext uri="{BB962C8B-B14F-4D97-AF65-F5344CB8AC3E}">
        <p14:creationId xmlns:p14="http://schemas.microsoft.com/office/powerpoint/2010/main" val="2726644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788713-47AB-476F-935B-5FD2B5365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914DDC-D2A9-4C86-B057-CDBB8F17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 y="1"/>
            <a:ext cx="1220135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9C7114-BEDD-41AE-8645-0502136A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0640" y="2743199"/>
            <a:ext cx="10556038"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43DDFB-DE64-E0F4-6596-66CA03B9750B}"/>
              </a:ext>
            </a:extLst>
          </p:cNvPr>
          <p:cNvSpPr>
            <a:spLocks noGrp="1"/>
          </p:cNvSpPr>
          <p:nvPr>
            <p:ph type="title"/>
          </p:nvPr>
        </p:nvSpPr>
        <p:spPr>
          <a:xfrm>
            <a:off x="1554594" y="488618"/>
            <a:ext cx="9357946" cy="1801290"/>
          </a:xfrm>
        </p:spPr>
        <p:txBody>
          <a:bodyPr>
            <a:normAutofit/>
          </a:bodyPr>
          <a:lstStyle/>
          <a:p>
            <a:r>
              <a:rPr lang="en-US" sz="4400" dirty="0"/>
              <a:t>A</a:t>
            </a:r>
            <a:r>
              <a:rPr lang="en-EG" sz="4400" dirty="0"/>
              <a:t>pplications of Zero UI</a:t>
            </a:r>
          </a:p>
        </p:txBody>
      </p:sp>
      <p:sp>
        <p:nvSpPr>
          <p:cNvPr id="3" name="Content Placeholder 2">
            <a:extLst>
              <a:ext uri="{FF2B5EF4-FFF2-40B4-BE49-F238E27FC236}">
                <a16:creationId xmlns:a16="http://schemas.microsoft.com/office/drawing/2014/main" id="{589E500C-C479-A504-1B92-48450E1F34DD}"/>
              </a:ext>
            </a:extLst>
          </p:cNvPr>
          <p:cNvSpPr>
            <a:spLocks noGrp="1"/>
          </p:cNvSpPr>
          <p:nvPr>
            <p:ph idx="1"/>
          </p:nvPr>
        </p:nvSpPr>
        <p:spPr>
          <a:xfrm>
            <a:off x="2074985" y="3006969"/>
            <a:ext cx="9794630" cy="3640016"/>
          </a:xfrm>
        </p:spPr>
        <p:txBody>
          <a:bodyPr>
            <a:normAutofit fontScale="92500" lnSpcReduction="20000"/>
          </a:bodyPr>
          <a:lstStyle/>
          <a:p>
            <a:pPr>
              <a:lnSpc>
                <a:spcPct val="110000"/>
              </a:lnSpc>
            </a:pPr>
            <a:r>
              <a:rPr lang="en-US" sz="2000" b="1" dirty="0"/>
              <a:t>Automotive industry </a:t>
            </a:r>
          </a:p>
          <a:p>
            <a:pPr lvl="1">
              <a:lnSpc>
                <a:spcPct val="110000"/>
              </a:lnSpc>
            </a:pPr>
            <a:r>
              <a:rPr lang="en-US" sz="1800" dirty="0"/>
              <a:t>In vehicles, Zero UI enhances safety and convenience. Voice commands control infotainment systems and navigation, reducing distractions. Gesture recognition may also be used for functions like adjusting settings or answering calls. </a:t>
            </a:r>
          </a:p>
          <a:p>
            <a:pPr>
              <a:lnSpc>
                <a:spcPct val="110000"/>
              </a:lnSpc>
            </a:pPr>
            <a:r>
              <a:rPr lang="en-US" sz="2000" b="1" dirty="0"/>
              <a:t>Retail and e-commerce </a:t>
            </a:r>
          </a:p>
          <a:p>
            <a:pPr lvl="1">
              <a:lnSpc>
                <a:spcPct val="110000"/>
              </a:lnSpc>
            </a:pPr>
            <a:r>
              <a:rPr lang="en-US" sz="1800" dirty="0"/>
              <a:t>Retailers use Zero UI to create engaging shopping experiences. Voice-activated virtual shopping assistants help customers find products, while augmented reality applications enable virtual try-ons and product visualizations. </a:t>
            </a:r>
          </a:p>
          <a:p>
            <a:pPr>
              <a:lnSpc>
                <a:spcPct val="110000"/>
              </a:lnSpc>
            </a:pPr>
            <a:r>
              <a:rPr lang="en-US" sz="2000" b="1" dirty="0"/>
              <a:t>Entertainment and gaming </a:t>
            </a:r>
          </a:p>
          <a:p>
            <a:pPr lvl="1">
              <a:lnSpc>
                <a:spcPct val="110000"/>
              </a:lnSpc>
            </a:pPr>
            <a:r>
              <a:rPr lang="en-US" sz="1800" dirty="0"/>
              <a:t>In the entertainment industry, Zero UI provides immersive experiences. Gesture control in gaming makes gameplay more interactive, and VUIs offer hands-free control of media playback, enhancing user enjoyment.</a:t>
            </a:r>
          </a:p>
        </p:txBody>
      </p:sp>
    </p:spTree>
    <p:extLst>
      <p:ext uri="{BB962C8B-B14F-4D97-AF65-F5344CB8AC3E}">
        <p14:creationId xmlns:p14="http://schemas.microsoft.com/office/powerpoint/2010/main" val="253642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0FE9CC2-BA24-47CD-AE5E-A6BB2A464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0EA77-E10C-4170-BBB0-CE0419050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769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3B5E4CD-D48B-4BA2-A183-C7F932AA6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82830"/>
            <a:ext cx="4038600"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5E29D-4531-8749-CD9E-4F0DC10FDB5E}"/>
              </a:ext>
            </a:extLst>
          </p:cNvPr>
          <p:cNvSpPr>
            <a:spLocks noGrp="1"/>
          </p:cNvSpPr>
          <p:nvPr>
            <p:ph type="title"/>
          </p:nvPr>
        </p:nvSpPr>
        <p:spPr>
          <a:xfrm>
            <a:off x="800101" y="2057400"/>
            <a:ext cx="2630854" cy="2647462"/>
          </a:xfrm>
        </p:spPr>
        <p:txBody>
          <a:bodyPr anchor="t">
            <a:normAutofit/>
          </a:bodyPr>
          <a:lstStyle/>
          <a:p>
            <a:r>
              <a:rPr lang="en-US" b="1" i="0" dirty="0">
                <a:effectLst/>
                <a:latin typeface="var(--ds-font__dinpro--cond)"/>
              </a:rPr>
              <a:t>Don’t worry, screens aren’t going away</a:t>
            </a:r>
            <a:endParaRPr lang="en-EG" dirty="0"/>
          </a:p>
        </p:txBody>
      </p:sp>
      <p:sp>
        <p:nvSpPr>
          <p:cNvPr id="3" name="Content Placeholder 2">
            <a:extLst>
              <a:ext uri="{FF2B5EF4-FFF2-40B4-BE49-F238E27FC236}">
                <a16:creationId xmlns:a16="http://schemas.microsoft.com/office/drawing/2014/main" id="{B7FAB9B6-0F40-FFEA-F109-FD89E6A9C496}"/>
              </a:ext>
            </a:extLst>
          </p:cNvPr>
          <p:cNvSpPr>
            <a:spLocks noGrp="1"/>
          </p:cNvSpPr>
          <p:nvPr>
            <p:ph idx="1"/>
          </p:nvPr>
        </p:nvSpPr>
        <p:spPr>
          <a:xfrm>
            <a:off x="5981701" y="210065"/>
            <a:ext cx="5676899" cy="6419335"/>
          </a:xfrm>
        </p:spPr>
        <p:txBody>
          <a:bodyPr>
            <a:normAutofit/>
          </a:bodyPr>
          <a:lstStyle/>
          <a:p>
            <a:pPr>
              <a:lnSpc>
                <a:spcPct val="110000"/>
              </a:lnSpc>
            </a:pPr>
            <a:r>
              <a:rPr lang="en-US" dirty="0"/>
              <a:t>“We’re never going to lose the screen. we’re going to end up with more screens, everything will be a screen.” – Andy Goodman</a:t>
            </a:r>
          </a:p>
          <a:p>
            <a:pPr>
              <a:lnSpc>
                <a:spcPct val="110000"/>
              </a:lnSpc>
            </a:pPr>
            <a:r>
              <a:rPr lang="en-US" dirty="0"/>
              <a:t>A truly Zero UI world isn’t coming. </a:t>
            </a:r>
          </a:p>
          <a:p>
            <a:pPr>
              <a:lnSpc>
                <a:spcPct val="110000"/>
              </a:lnSpc>
            </a:pPr>
            <a:r>
              <a:rPr lang="en-US" dirty="0"/>
              <a:t>It is more likely to find more screens in more places which allows us to complete our tasks much more efficiently. </a:t>
            </a:r>
          </a:p>
          <a:p>
            <a:pPr>
              <a:lnSpc>
                <a:spcPct val="110000"/>
              </a:lnSpc>
            </a:pPr>
            <a:r>
              <a:rPr lang="en-US" dirty="0"/>
              <a:t>But if we can complement screens with other modes of interaction, such as voice and gesture commands, then we can vastly speed up interactions and spend more time being present in the real world. </a:t>
            </a:r>
          </a:p>
          <a:p>
            <a:pPr>
              <a:lnSpc>
                <a:spcPct val="110000"/>
              </a:lnSpc>
            </a:pPr>
            <a:r>
              <a:rPr lang="en-US" dirty="0"/>
              <a:t>With data and contextual information, Zero UI will pave the way to having our devices understand us at a much more intimate and individual level.</a:t>
            </a:r>
          </a:p>
          <a:p>
            <a:pPr>
              <a:lnSpc>
                <a:spcPct val="110000"/>
              </a:lnSpc>
            </a:pPr>
            <a:endParaRPr lang="en-EG" dirty="0"/>
          </a:p>
        </p:txBody>
      </p:sp>
    </p:spTree>
    <p:extLst>
      <p:ext uri="{BB962C8B-B14F-4D97-AF65-F5344CB8AC3E}">
        <p14:creationId xmlns:p14="http://schemas.microsoft.com/office/powerpoint/2010/main" val="30227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C426711-1D48-4471-A750-0C8F4193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914DDC-D2A9-4C86-B057-CDBB8F17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6" y="1"/>
            <a:ext cx="12196676"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9C7114-BEDD-41AE-8645-0502136A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8300" y="2057400"/>
            <a:ext cx="10558376"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B93A8-BA68-296A-FFC8-505912C21BEF}"/>
              </a:ext>
            </a:extLst>
          </p:cNvPr>
          <p:cNvSpPr>
            <a:spLocks noGrp="1"/>
          </p:cNvSpPr>
          <p:nvPr>
            <p:ph type="title"/>
          </p:nvPr>
        </p:nvSpPr>
        <p:spPr>
          <a:xfrm>
            <a:off x="1557499" y="488619"/>
            <a:ext cx="9841658" cy="1075123"/>
          </a:xfrm>
        </p:spPr>
        <p:txBody>
          <a:bodyPr>
            <a:normAutofit/>
          </a:bodyPr>
          <a:lstStyle/>
          <a:p>
            <a:r>
              <a:rPr lang="en-EG" dirty="0"/>
              <a:t>Designing Zero UI with Data</a:t>
            </a:r>
          </a:p>
        </p:txBody>
      </p:sp>
      <p:sp>
        <p:nvSpPr>
          <p:cNvPr id="3" name="Content Placeholder 2">
            <a:extLst>
              <a:ext uri="{FF2B5EF4-FFF2-40B4-BE49-F238E27FC236}">
                <a16:creationId xmlns:a16="http://schemas.microsoft.com/office/drawing/2014/main" id="{6727C7AA-1FA1-A9D1-E385-3F4D3278AFF5}"/>
              </a:ext>
            </a:extLst>
          </p:cNvPr>
          <p:cNvSpPr>
            <a:spLocks noGrp="1"/>
          </p:cNvSpPr>
          <p:nvPr>
            <p:ph idx="1"/>
          </p:nvPr>
        </p:nvSpPr>
        <p:spPr>
          <a:xfrm>
            <a:off x="1927654" y="2273643"/>
            <a:ext cx="6919783" cy="4201298"/>
          </a:xfrm>
        </p:spPr>
        <p:txBody>
          <a:bodyPr>
            <a:normAutofit fontScale="92500" lnSpcReduction="10000"/>
          </a:bodyPr>
          <a:lstStyle/>
          <a:p>
            <a:pPr>
              <a:lnSpc>
                <a:spcPct val="110000"/>
              </a:lnSpc>
            </a:pPr>
            <a:r>
              <a:rPr lang="en-US" dirty="0"/>
              <a:t>Data will now be presented in context to the user. </a:t>
            </a:r>
          </a:p>
          <a:p>
            <a:pPr>
              <a:lnSpc>
                <a:spcPct val="110000"/>
              </a:lnSpc>
            </a:pPr>
            <a:r>
              <a:rPr lang="en-US" dirty="0"/>
              <a:t>An idea of contextual design can already be seen with services like Google Now, which can provide users with estimated travel times to their work/home, shipment tracking information for their recent Amazon purchase, and updates to websites that they frequently visit.</a:t>
            </a:r>
          </a:p>
          <a:p>
            <a:pPr>
              <a:lnSpc>
                <a:spcPct val="110000"/>
              </a:lnSpc>
            </a:pPr>
            <a:r>
              <a:rPr lang="en-US" dirty="0"/>
              <a:t>Contextual data will also apply to how a device will respond. </a:t>
            </a:r>
          </a:p>
          <a:p>
            <a:pPr lvl="1">
              <a:lnSpc>
                <a:spcPct val="110000"/>
              </a:lnSpc>
            </a:pPr>
            <a:r>
              <a:rPr lang="en-US" sz="1800" dirty="0"/>
              <a:t>For example, try asking Google who the first man on the moon was, then ask “How tall was he?” Google remembers the context of the previous question to give you the answer to your second.</a:t>
            </a:r>
          </a:p>
          <a:p>
            <a:pPr>
              <a:lnSpc>
                <a:spcPct val="110000"/>
              </a:lnSpc>
            </a:pPr>
            <a:r>
              <a:rPr lang="en-US" dirty="0"/>
              <a:t>These new machines are going to know how to filter out the noise and get us only the information that would be relevant to us at that current time and place.</a:t>
            </a:r>
          </a:p>
          <a:p>
            <a:pPr>
              <a:lnSpc>
                <a:spcPct val="110000"/>
              </a:lnSpc>
            </a:pPr>
            <a:endParaRPr lang="en-EG" dirty="0"/>
          </a:p>
        </p:txBody>
      </p:sp>
      <p:pic>
        <p:nvPicPr>
          <p:cNvPr id="7" name="Graphic 6" descr="Lightbulb">
            <a:extLst>
              <a:ext uri="{FF2B5EF4-FFF2-40B4-BE49-F238E27FC236}">
                <a16:creationId xmlns:a16="http://schemas.microsoft.com/office/drawing/2014/main" id="{7BD7450A-875E-51CD-BE1D-DD00C2244F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5302" y="2819401"/>
            <a:ext cx="3276598" cy="3276598"/>
          </a:xfrm>
          <a:prstGeom prst="rect">
            <a:avLst/>
          </a:prstGeom>
        </p:spPr>
      </p:pic>
    </p:spTree>
    <p:extLst>
      <p:ext uri="{BB962C8B-B14F-4D97-AF65-F5344CB8AC3E}">
        <p14:creationId xmlns:p14="http://schemas.microsoft.com/office/powerpoint/2010/main" val="136471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592565B-E81C-4A1C-9667-7CBCF2AC5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F914DDC-D2A9-4C86-B057-CDBB8F17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39C7114-BEDD-41AE-8645-0502136A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8302" y="2743198"/>
            <a:ext cx="10553698" cy="411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14D23-F604-5BA2-5347-7DDE4225B1E8}"/>
              </a:ext>
            </a:extLst>
          </p:cNvPr>
          <p:cNvSpPr>
            <a:spLocks noGrp="1"/>
          </p:cNvSpPr>
          <p:nvPr>
            <p:ph type="title"/>
          </p:nvPr>
        </p:nvSpPr>
        <p:spPr>
          <a:xfrm>
            <a:off x="1550240" y="618408"/>
            <a:ext cx="9457059" cy="1506381"/>
          </a:xfrm>
        </p:spPr>
        <p:txBody>
          <a:bodyPr>
            <a:normAutofit/>
          </a:bodyPr>
          <a:lstStyle/>
          <a:p>
            <a:r>
              <a:rPr lang="en-US" sz="4400" dirty="0"/>
              <a:t>The</a:t>
            </a:r>
            <a:r>
              <a:rPr lang="en-EG" sz="4400" dirty="0"/>
              <a:t> State of UI Design Today</a:t>
            </a:r>
          </a:p>
        </p:txBody>
      </p:sp>
      <p:sp>
        <p:nvSpPr>
          <p:cNvPr id="16" name="Content Placeholder 2">
            <a:extLst>
              <a:ext uri="{FF2B5EF4-FFF2-40B4-BE49-F238E27FC236}">
                <a16:creationId xmlns:a16="http://schemas.microsoft.com/office/drawing/2014/main" id="{9EAB8E22-5800-5211-3FF1-CB9404AB1124}"/>
              </a:ext>
            </a:extLst>
          </p:cNvPr>
          <p:cNvSpPr>
            <a:spLocks noGrp="1"/>
          </p:cNvSpPr>
          <p:nvPr>
            <p:ph idx="1"/>
          </p:nvPr>
        </p:nvSpPr>
        <p:spPr>
          <a:xfrm>
            <a:off x="1845733" y="2912533"/>
            <a:ext cx="6079067" cy="3945466"/>
          </a:xfrm>
        </p:spPr>
        <p:txBody>
          <a:bodyPr>
            <a:normAutofit fontScale="92500" lnSpcReduction="10000"/>
          </a:bodyPr>
          <a:lstStyle/>
          <a:p>
            <a:pPr>
              <a:lnSpc>
                <a:spcPct val="110000"/>
              </a:lnSpc>
            </a:pPr>
            <a:r>
              <a:rPr lang="en-US" dirty="0"/>
              <a:t>Most of us interact with our devices daily through a Graphical User Interface (GUI).</a:t>
            </a:r>
          </a:p>
          <a:p>
            <a:pPr>
              <a:lnSpc>
                <a:spcPct val="110000"/>
              </a:lnSpc>
            </a:pPr>
            <a:r>
              <a:rPr lang="en-US" dirty="0"/>
              <a:t>GUIs live on screens, requiring user input through a mouse/keyboard combination or tapping and swiping to transmit information.</a:t>
            </a:r>
          </a:p>
          <a:p>
            <a:pPr>
              <a:lnSpc>
                <a:spcPct val="110000"/>
              </a:lnSpc>
            </a:pPr>
            <a:r>
              <a:rPr lang="en-US" dirty="0"/>
              <a:t>We download an endless number of apps and click through too many screens to perform daily tasks. </a:t>
            </a:r>
          </a:p>
          <a:p>
            <a:pPr>
              <a:lnSpc>
                <a:spcPct val="110000"/>
              </a:lnSpc>
            </a:pPr>
            <a:r>
              <a:rPr lang="en-US" dirty="0"/>
              <a:t>Luckily, designers and developers are addressing the issue to bring forth some interesting changes to help with this problem. </a:t>
            </a:r>
          </a:p>
          <a:p>
            <a:pPr>
              <a:lnSpc>
                <a:spcPct val="110000"/>
              </a:lnSpc>
            </a:pPr>
            <a:r>
              <a:rPr lang="en-US" dirty="0"/>
              <a:t>This is the idea of Zero UI, the next step in the evolution of human-computer interaction.</a:t>
            </a:r>
          </a:p>
          <a:p>
            <a:pPr>
              <a:lnSpc>
                <a:spcPct val="110000"/>
              </a:lnSpc>
            </a:pPr>
            <a:endParaRPr lang="en-EG" dirty="0"/>
          </a:p>
        </p:txBody>
      </p:sp>
      <p:pic>
        <p:nvPicPr>
          <p:cNvPr id="17" name="Picture 16" descr="Mobile device with apps">
            <a:extLst>
              <a:ext uri="{FF2B5EF4-FFF2-40B4-BE49-F238E27FC236}">
                <a16:creationId xmlns:a16="http://schemas.microsoft.com/office/drawing/2014/main" id="{D81CDDB2-BDF9-64AB-60F4-276CBF38892D}"/>
              </a:ext>
            </a:extLst>
          </p:cNvPr>
          <p:cNvPicPr>
            <a:picLocks noChangeAspect="1"/>
          </p:cNvPicPr>
          <p:nvPr/>
        </p:nvPicPr>
        <p:blipFill rotWithShape="1">
          <a:blip r:embed="rId3"/>
          <a:srcRect l="41921" r="2350"/>
          <a:stretch/>
        </p:blipFill>
        <p:spPr>
          <a:xfrm>
            <a:off x="8115300" y="2743200"/>
            <a:ext cx="4076701" cy="4114800"/>
          </a:xfrm>
          <a:prstGeom prst="rect">
            <a:avLst/>
          </a:prstGeom>
        </p:spPr>
      </p:pic>
    </p:spTree>
    <p:extLst>
      <p:ext uri="{BB962C8B-B14F-4D97-AF65-F5344CB8AC3E}">
        <p14:creationId xmlns:p14="http://schemas.microsoft.com/office/powerpoint/2010/main" val="123114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additive="base">
                                        <p:cTn id="1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 calcmode="lin" valueType="num">
                                      <p:cBhvr additive="base">
                                        <p:cTn id="17"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anim calcmode="lin" valueType="num">
                                      <p:cBhvr additive="base">
                                        <p:cTn id="23"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xEl>
                                              <p:pRg st="3" end="3"/>
                                            </p:txEl>
                                          </p:spTgt>
                                        </p:tgtEl>
                                        <p:attrNameLst>
                                          <p:attrName>style.visibility</p:attrName>
                                        </p:attrNameLst>
                                      </p:cBhvr>
                                      <p:to>
                                        <p:strVal val="visible"/>
                                      </p:to>
                                    </p:set>
                                    <p:anim calcmode="lin" valueType="num">
                                      <p:cBhvr additive="base">
                                        <p:cTn id="29"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
                                            <p:txEl>
                                              <p:pRg st="4" end="4"/>
                                            </p:txEl>
                                          </p:spTgt>
                                        </p:tgtEl>
                                        <p:attrNameLst>
                                          <p:attrName>style.visibility</p:attrName>
                                        </p:attrNameLst>
                                      </p:cBhvr>
                                      <p:to>
                                        <p:strVal val="visible"/>
                                      </p:to>
                                    </p:set>
                                    <p:anim calcmode="lin" valueType="num">
                                      <p:cBhvr additive="base">
                                        <p:cTn id="35"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85DA6E-9744-43B5-B516-200B586EE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CF494AD-371C-4987-843F-FA145E5B1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553700" cy="13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83106-A62A-5D00-8079-89EC7A925DC8}"/>
              </a:ext>
            </a:extLst>
          </p:cNvPr>
          <p:cNvSpPr>
            <a:spLocks noGrp="1"/>
          </p:cNvSpPr>
          <p:nvPr>
            <p:ph type="title"/>
          </p:nvPr>
        </p:nvSpPr>
        <p:spPr>
          <a:xfrm>
            <a:off x="1223964" y="381000"/>
            <a:ext cx="8870770" cy="685799"/>
          </a:xfrm>
        </p:spPr>
        <p:txBody>
          <a:bodyPr>
            <a:normAutofit/>
          </a:bodyPr>
          <a:lstStyle/>
          <a:p>
            <a:r>
              <a:rPr lang="en-US" sz="2400" dirty="0"/>
              <a:t>T</a:t>
            </a:r>
            <a:r>
              <a:rPr lang="en-EG" sz="2400" dirty="0"/>
              <a:t>he Future of UI Design</a:t>
            </a:r>
          </a:p>
        </p:txBody>
      </p:sp>
      <p:graphicFrame>
        <p:nvGraphicFramePr>
          <p:cNvPr id="5" name="Content Placeholder 2">
            <a:extLst>
              <a:ext uri="{FF2B5EF4-FFF2-40B4-BE49-F238E27FC236}">
                <a16:creationId xmlns:a16="http://schemas.microsoft.com/office/drawing/2014/main" id="{EBF438FA-25E6-87C3-BEA9-CAD4332C9F21}"/>
              </a:ext>
            </a:extLst>
          </p:cNvPr>
          <p:cNvGraphicFramePr>
            <a:graphicFrameLocks noGrp="1"/>
          </p:cNvGraphicFramePr>
          <p:nvPr>
            <p:ph idx="1"/>
            <p:extLst>
              <p:ext uri="{D42A27DB-BD31-4B8C-83A1-F6EECF244321}">
                <p14:modId xmlns:p14="http://schemas.microsoft.com/office/powerpoint/2010/main" val="2800639552"/>
              </p:ext>
            </p:extLst>
          </p:nvPr>
        </p:nvGraphicFramePr>
        <p:xfrm>
          <a:off x="703385" y="1600200"/>
          <a:ext cx="11148646" cy="4876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436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graphicEl>
                                              <a:dgm id="{53BFC328-C598-4F04-9595-DA73E753DA32}"/>
                                            </p:graphicEl>
                                          </p:spTgt>
                                        </p:tgtEl>
                                        <p:attrNameLst>
                                          <p:attrName>style.visibility</p:attrName>
                                        </p:attrNameLst>
                                      </p:cBhvr>
                                      <p:to>
                                        <p:strVal val="visible"/>
                                      </p:to>
                                    </p:set>
                                    <p:anim calcmode="lin" valueType="num">
                                      <p:cBhvr additive="base">
                                        <p:cTn id="11" dur="500" fill="hold"/>
                                        <p:tgtEl>
                                          <p:spTgt spid="5">
                                            <p:graphicEl>
                                              <a:dgm id="{53BFC328-C598-4F04-9595-DA73E753DA32}"/>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53BFC328-C598-4F04-9595-DA73E753DA32}"/>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graphicEl>
                                              <a:dgm id="{DB6F25A1-35A6-482F-8A5E-D6DEAF3F270B}"/>
                                            </p:graphicEl>
                                          </p:spTgt>
                                        </p:tgtEl>
                                        <p:attrNameLst>
                                          <p:attrName>style.visibility</p:attrName>
                                        </p:attrNameLst>
                                      </p:cBhvr>
                                      <p:to>
                                        <p:strVal val="visible"/>
                                      </p:to>
                                    </p:set>
                                    <p:anim calcmode="lin" valueType="num">
                                      <p:cBhvr additive="base">
                                        <p:cTn id="15" dur="500" fill="hold"/>
                                        <p:tgtEl>
                                          <p:spTgt spid="5">
                                            <p:graphicEl>
                                              <a:dgm id="{DB6F25A1-35A6-482F-8A5E-D6DEAF3F270B}"/>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graphicEl>
                                              <a:dgm id="{DB6F25A1-35A6-482F-8A5E-D6DEAF3F270B}"/>
                                            </p:graphic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graphicEl>
                                              <a:dgm id="{53E4E779-D8AA-4A76-B1EF-F944C22E9EE0}"/>
                                            </p:graphicEl>
                                          </p:spTgt>
                                        </p:tgtEl>
                                        <p:attrNameLst>
                                          <p:attrName>style.visibility</p:attrName>
                                        </p:attrNameLst>
                                      </p:cBhvr>
                                      <p:to>
                                        <p:strVal val="visible"/>
                                      </p:to>
                                    </p:set>
                                    <p:anim calcmode="lin" valueType="num">
                                      <p:cBhvr additive="base">
                                        <p:cTn id="19" dur="500" fill="hold"/>
                                        <p:tgtEl>
                                          <p:spTgt spid="5">
                                            <p:graphicEl>
                                              <a:dgm id="{53E4E779-D8AA-4A76-B1EF-F944C22E9EE0}"/>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53E4E779-D8AA-4A76-B1EF-F944C22E9EE0}"/>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D2950885-080D-4541-8FA1-0A46D6FA49D8}"/>
                                            </p:graphicEl>
                                          </p:spTgt>
                                        </p:tgtEl>
                                        <p:attrNameLst>
                                          <p:attrName>style.visibility</p:attrName>
                                        </p:attrNameLst>
                                      </p:cBhvr>
                                      <p:to>
                                        <p:strVal val="visible"/>
                                      </p:to>
                                    </p:set>
                                    <p:anim calcmode="lin" valueType="num">
                                      <p:cBhvr additive="base">
                                        <p:cTn id="25" dur="500" fill="hold"/>
                                        <p:tgtEl>
                                          <p:spTgt spid="5">
                                            <p:graphicEl>
                                              <a:dgm id="{D2950885-080D-4541-8FA1-0A46D6FA49D8}"/>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D2950885-080D-4541-8FA1-0A46D6FA49D8}"/>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graphicEl>
                                              <a:dgm id="{481427C5-2169-4B58-BC24-18334A4444D7}"/>
                                            </p:graphicEl>
                                          </p:spTgt>
                                        </p:tgtEl>
                                        <p:attrNameLst>
                                          <p:attrName>style.visibility</p:attrName>
                                        </p:attrNameLst>
                                      </p:cBhvr>
                                      <p:to>
                                        <p:strVal val="visible"/>
                                      </p:to>
                                    </p:set>
                                    <p:anim calcmode="lin" valueType="num">
                                      <p:cBhvr additive="base">
                                        <p:cTn id="29" dur="500" fill="hold"/>
                                        <p:tgtEl>
                                          <p:spTgt spid="5">
                                            <p:graphicEl>
                                              <a:dgm id="{481427C5-2169-4B58-BC24-18334A4444D7}"/>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graphicEl>
                                              <a:dgm id="{481427C5-2169-4B58-BC24-18334A4444D7}"/>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graphicEl>
                                              <a:dgm id="{AB25BEDC-B5F8-4B4B-92E0-9F6021BB4EA0}"/>
                                            </p:graphicEl>
                                          </p:spTgt>
                                        </p:tgtEl>
                                        <p:attrNameLst>
                                          <p:attrName>style.visibility</p:attrName>
                                        </p:attrNameLst>
                                      </p:cBhvr>
                                      <p:to>
                                        <p:strVal val="visible"/>
                                      </p:to>
                                    </p:set>
                                    <p:anim calcmode="lin" valueType="num">
                                      <p:cBhvr additive="base">
                                        <p:cTn id="33" dur="500" fill="hold"/>
                                        <p:tgtEl>
                                          <p:spTgt spid="5">
                                            <p:graphicEl>
                                              <a:dgm id="{AB25BEDC-B5F8-4B4B-92E0-9F6021BB4EA0}"/>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graphicEl>
                                              <a:dgm id="{AB25BEDC-B5F8-4B4B-92E0-9F6021BB4EA0}"/>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graphicEl>
                                              <a:dgm id="{21F55571-57F8-48EC-8A2A-F9A375977DE6}"/>
                                            </p:graphicEl>
                                          </p:spTgt>
                                        </p:tgtEl>
                                        <p:attrNameLst>
                                          <p:attrName>style.visibility</p:attrName>
                                        </p:attrNameLst>
                                      </p:cBhvr>
                                      <p:to>
                                        <p:strVal val="visible"/>
                                      </p:to>
                                    </p:set>
                                    <p:anim calcmode="lin" valueType="num">
                                      <p:cBhvr additive="base">
                                        <p:cTn id="39" dur="500" fill="hold"/>
                                        <p:tgtEl>
                                          <p:spTgt spid="5">
                                            <p:graphicEl>
                                              <a:dgm id="{21F55571-57F8-48EC-8A2A-F9A375977DE6}"/>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graphicEl>
                                              <a:dgm id="{21F55571-57F8-48EC-8A2A-F9A375977DE6}"/>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graphicEl>
                                              <a:dgm id="{EFABEB6E-F8C3-497E-A98F-BC3D1A0778F0}"/>
                                            </p:graphicEl>
                                          </p:spTgt>
                                        </p:tgtEl>
                                        <p:attrNameLst>
                                          <p:attrName>style.visibility</p:attrName>
                                        </p:attrNameLst>
                                      </p:cBhvr>
                                      <p:to>
                                        <p:strVal val="visible"/>
                                      </p:to>
                                    </p:set>
                                    <p:anim calcmode="lin" valueType="num">
                                      <p:cBhvr additive="base">
                                        <p:cTn id="43" dur="500" fill="hold"/>
                                        <p:tgtEl>
                                          <p:spTgt spid="5">
                                            <p:graphicEl>
                                              <a:dgm id="{EFABEB6E-F8C3-497E-A98F-BC3D1A0778F0}"/>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EFABEB6E-F8C3-497E-A98F-BC3D1A0778F0}"/>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graphicEl>
                                              <a:dgm id="{AEAC9414-C5A7-467B-9EDD-0237B39882F9}"/>
                                            </p:graphicEl>
                                          </p:spTgt>
                                        </p:tgtEl>
                                        <p:attrNameLst>
                                          <p:attrName>style.visibility</p:attrName>
                                        </p:attrNameLst>
                                      </p:cBhvr>
                                      <p:to>
                                        <p:strVal val="visible"/>
                                      </p:to>
                                    </p:set>
                                    <p:anim calcmode="lin" valueType="num">
                                      <p:cBhvr additive="base">
                                        <p:cTn id="47" dur="500" fill="hold"/>
                                        <p:tgtEl>
                                          <p:spTgt spid="5">
                                            <p:graphicEl>
                                              <a:dgm id="{AEAC9414-C5A7-467B-9EDD-0237B39882F9}"/>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AEAC9414-C5A7-467B-9EDD-0237B39882F9}"/>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
                                            <p:graphicEl>
                                              <a:dgm id="{6FE05289-1124-4D35-AF3C-77BE4CFA25FE}"/>
                                            </p:graphicEl>
                                          </p:spTgt>
                                        </p:tgtEl>
                                        <p:attrNameLst>
                                          <p:attrName>style.visibility</p:attrName>
                                        </p:attrNameLst>
                                      </p:cBhvr>
                                      <p:to>
                                        <p:strVal val="visible"/>
                                      </p:to>
                                    </p:set>
                                    <p:anim calcmode="lin" valueType="num">
                                      <p:cBhvr additive="base">
                                        <p:cTn id="53" dur="500" fill="hold"/>
                                        <p:tgtEl>
                                          <p:spTgt spid="5">
                                            <p:graphicEl>
                                              <a:dgm id="{6FE05289-1124-4D35-AF3C-77BE4CFA25FE}"/>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graphicEl>
                                              <a:dgm id="{6FE05289-1124-4D35-AF3C-77BE4CFA25FE}"/>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
                                            <p:graphicEl>
                                              <a:dgm id="{AA4B16A0-8D6B-4F2C-B347-89361F5D32C1}"/>
                                            </p:graphicEl>
                                          </p:spTgt>
                                        </p:tgtEl>
                                        <p:attrNameLst>
                                          <p:attrName>style.visibility</p:attrName>
                                        </p:attrNameLst>
                                      </p:cBhvr>
                                      <p:to>
                                        <p:strVal val="visible"/>
                                      </p:to>
                                    </p:set>
                                    <p:anim calcmode="lin" valueType="num">
                                      <p:cBhvr additive="base">
                                        <p:cTn id="57" dur="500" fill="hold"/>
                                        <p:tgtEl>
                                          <p:spTgt spid="5">
                                            <p:graphicEl>
                                              <a:dgm id="{AA4B16A0-8D6B-4F2C-B347-89361F5D32C1}"/>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AA4B16A0-8D6B-4F2C-B347-89361F5D32C1}"/>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DCBFB8B5-B977-421B-90F2-83F075DB339C}"/>
                                            </p:graphicEl>
                                          </p:spTgt>
                                        </p:tgtEl>
                                        <p:attrNameLst>
                                          <p:attrName>style.visibility</p:attrName>
                                        </p:attrNameLst>
                                      </p:cBhvr>
                                      <p:to>
                                        <p:strVal val="visible"/>
                                      </p:to>
                                    </p:set>
                                    <p:anim calcmode="lin" valueType="num">
                                      <p:cBhvr additive="base">
                                        <p:cTn id="61" dur="500" fill="hold"/>
                                        <p:tgtEl>
                                          <p:spTgt spid="5">
                                            <p:graphicEl>
                                              <a:dgm id="{DCBFB8B5-B977-421B-90F2-83F075DB339C}"/>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DCBFB8B5-B977-421B-90F2-83F075DB339C}"/>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7BF218FC-0FD6-474B-9621-636D644F3EC9}"/>
                                            </p:graphicEl>
                                          </p:spTgt>
                                        </p:tgtEl>
                                        <p:attrNameLst>
                                          <p:attrName>style.visibility</p:attrName>
                                        </p:attrNameLst>
                                      </p:cBhvr>
                                      <p:to>
                                        <p:strVal val="visible"/>
                                      </p:to>
                                    </p:set>
                                    <p:anim calcmode="lin" valueType="num">
                                      <p:cBhvr additive="base">
                                        <p:cTn id="67" dur="500" fill="hold"/>
                                        <p:tgtEl>
                                          <p:spTgt spid="5">
                                            <p:graphicEl>
                                              <a:dgm id="{7BF218FC-0FD6-474B-9621-636D644F3EC9}"/>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7BF218FC-0FD6-474B-9621-636D644F3EC9}"/>
                                            </p:graphic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
                                            <p:graphicEl>
                                              <a:dgm id="{16FBB1AF-DE34-40DB-88F1-664CDC41D4FE}"/>
                                            </p:graphicEl>
                                          </p:spTgt>
                                        </p:tgtEl>
                                        <p:attrNameLst>
                                          <p:attrName>style.visibility</p:attrName>
                                        </p:attrNameLst>
                                      </p:cBhvr>
                                      <p:to>
                                        <p:strVal val="visible"/>
                                      </p:to>
                                    </p:set>
                                    <p:anim calcmode="lin" valueType="num">
                                      <p:cBhvr additive="base">
                                        <p:cTn id="71" dur="500" fill="hold"/>
                                        <p:tgtEl>
                                          <p:spTgt spid="5">
                                            <p:graphicEl>
                                              <a:dgm id="{16FBB1AF-DE34-40DB-88F1-664CDC41D4FE}"/>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graphicEl>
                                              <a:dgm id="{16FBB1AF-DE34-40DB-88F1-664CDC41D4FE}"/>
                                            </p:graphic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
                                            <p:graphicEl>
                                              <a:dgm id="{719F15B8-4672-40D6-8619-914AA39E5FBC}"/>
                                            </p:graphicEl>
                                          </p:spTgt>
                                        </p:tgtEl>
                                        <p:attrNameLst>
                                          <p:attrName>style.visibility</p:attrName>
                                        </p:attrNameLst>
                                      </p:cBhvr>
                                      <p:to>
                                        <p:strVal val="visible"/>
                                      </p:to>
                                    </p:set>
                                    <p:anim calcmode="lin" valueType="num">
                                      <p:cBhvr additive="base">
                                        <p:cTn id="75" dur="500" fill="hold"/>
                                        <p:tgtEl>
                                          <p:spTgt spid="5">
                                            <p:graphicEl>
                                              <a:dgm id="{719F15B8-4672-40D6-8619-914AA39E5FBC}"/>
                                            </p:graphicEl>
                                          </p:spTgt>
                                        </p:tgtEl>
                                        <p:attrNameLst>
                                          <p:attrName>ppt_x</p:attrName>
                                        </p:attrNameLst>
                                      </p:cBhvr>
                                      <p:tavLst>
                                        <p:tav tm="0">
                                          <p:val>
                                            <p:strVal val="#ppt_x"/>
                                          </p:val>
                                        </p:tav>
                                        <p:tav tm="100000">
                                          <p:val>
                                            <p:strVal val="#ppt_x"/>
                                          </p:val>
                                        </p:tav>
                                      </p:tavLst>
                                    </p:anim>
                                    <p:anim calcmode="lin" valueType="num">
                                      <p:cBhvr additive="base">
                                        <p:cTn id="76" dur="500" fill="hold"/>
                                        <p:tgtEl>
                                          <p:spTgt spid="5">
                                            <p:graphicEl>
                                              <a:dgm id="{719F15B8-4672-40D6-8619-914AA39E5FB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F0F480-AC05-4FED-9090-797A1AA65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6" name="Rectangle 15">
            <a:extLst>
              <a:ext uri="{FF2B5EF4-FFF2-40B4-BE49-F238E27FC236}">
                <a16:creationId xmlns:a16="http://schemas.microsoft.com/office/drawing/2014/main" id="{295D3A5B-8711-48A3-ABD6-39982B174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0" y="1371600"/>
            <a:ext cx="9753600"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B2650A8-13C4-DEB6-1CAD-4D5C009BDA6D}"/>
              </a:ext>
            </a:extLst>
          </p:cNvPr>
          <p:cNvSpPr>
            <a:spLocks noGrp="1"/>
          </p:cNvSpPr>
          <p:nvPr>
            <p:ph type="ctrTitle"/>
          </p:nvPr>
        </p:nvSpPr>
        <p:spPr>
          <a:xfrm>
            <a:off x="3657600" y="2218531"/>
            <a:ext cx="6934199" cy="1681293"/>
          </a:xfrm>
        </p:spPr>
        <p:txBody>
          <a:bodyPr anchor="b">
            <a:normAutofit/>
          </a:bodyPr>
          <a:lstStyle/>
          <a:p>
            <a:r>
              <a:rPr lang="en-US" dirty="0"/>
              <a:t>T</a:t>
            </a:r>
            <a:r>
              <a:rPr lang="en-EG" dirty="0"/>
              <a:t>hank You </a:t>
            </a:r>
            <a:r>
              <a:rPr lang="en-EG" dirty="0">
                <a:sym typeface="Wingdings" pitchFamily="2" charset="2"/>
              </a:rPr>
              <a:t></a:t>
            </a:r>
            <a:endParaRPr lang="en-EG" dirty="0"/>
          </a:p>
        </p:txBody>
      </p:sp>
      <p:sp>
        <p:nvSpPr>
          <p:cNvPr id="5" name="Subtitle 4">
            <a:extLst>
              <a:ext uri="{FF2B5EF4-FFF2-40B4-BE49-F238E27FC236}">
                <a16:creationId xmlns:a16="http://schemas.microsoft.com/office/drawing/2014/main" id="{9ED91D4A-836E-EF84-F78B-D12246519601}"/>
              </a:ext>
            </a:extLst>
          </p:cNvPr>
          <p:cNvSpPr>
            <a:spLocks noGrp="1"/>
          </p:cNvSpPr>
          <p:nvPr>
            <p:ph type="subTitle" idx="1"/>
          </p:nvPr>
        </p:nvSpPr>
        <p:spPr>
          <a:xfrm>
            <a:off x="3657599" y="4117513"/>
            <a:ext cx="6934201" cy="854373"/>
          </a:xfrm>
        </p:spPr>
        <p:txBody>
          <a:bodyPr anchor="t">
            <a:normAutofit/>
          </a:bodyPr>
          <a:lstStyle/>
          <a:p>
            <a:r>
              <a:rPr lang="en-US" dirty="0"/>
              <a:t>A</a:t>
            </a:r>
            <a:r>
              <a:rPr lang="en-EG" dirty="0"/>
              <a:t>ny questions?!</a:t>
            </a:r>
          </a:p>
        </p:txBody>
      </p:sp>
    </p:spTree>
    <p:extLst>
      <p:ext uri="{BB962C8B-B14F-4D97-AF65-F5344CB8AC3E}">
        <p14:creationId xmlns:p14="http://schemas.microsoft.com/office/powerpoint/2010/main" val="210672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02E6-A328-40EB-D24B-2C42E9679681}"/>
              </a:ext>
            </a:extLst>
          </p:cNvPr>
          <p:cNvSpPr>
            <a:spLocks noGrp="1"/>
          </p:cNvSpPr>
          <p:nvPr>
            <p:ph type="title"/>
          </p:nvPr>
        </p:nvSpPr>
        <p:spPr/>
        <p:txBody>
          <a:bodyPr/>
          <a:lstStyle/>
          <a:p>
            <a:r>
              <a:rPr lang="en-US" dirty="0"/>
              <a:t>A</a:t>
            </a:r>
            <a:r>
              <a:rPr lang="en-EG" dirty="0"/>
              <a:t>n Introduction to Zero UI</a:t>
            </a:r>
          </a:p>
        </p:txBody>
      </p:sp>
      <p:graphicFrame>
        <p:nvGraphicFramePr>
          <p:cNvPr id="7" name="Content Placeholder 2">
            <a:extLst>
              <a:ext uri="{FF2B5EF4-FFF2-40B4-BE49-F238E27FC236}">
                <a16:creationId xmlns:a16="http://schemas.microsoft.com/office/drawing/2014/main" id="{2988AB66-FD52-A8A1-F6B6-828E16E1BF5A}"/>
              </a:ext>
            </a:extLst>
          </p:cNvPr>
          <p:cNvGraphicFramePr>
            <a:graphicFrameLocks noGrp="1"/>
          </p:cNvGraphicFramePr>
          <p:nvPr>
            <p:ph idx="1"/>
            <p:extLst>
              <p:ext uri="{D42A27DB-BD31-4B8C-83A1-F6EECF244321}">
                <p14:modId xmlns:p14="http://schemas.microsoft.com/office/powerpoint/2010/main" val="762907679"/>
              </p:ext>
            </p:extLst>
          </p:nvPr>
        </p:nvGraphicFramePr>
        <p:xfrm>
          <a:off x="1638300" y="1816444"/>
          <a:ext cx="9631062" cy="4485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311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graphicEl>
                                              <a:dgm id="{AAA753D2-3F21-A344-AD62-AD1D69176BE2}"/>
                                            </p:graphicEl>
                                          </p:spTgt>
                                        </p:tgtEl>
                                        <p:attrNameLst>
                                          <p:attrName>style.visibility</p:attrName>
                                        </p:attrNameLst>
                                      </p:cBhvr>
                                      <p:to>
                                        <p:strVal val="visible"/>
                                      </p:to>
                                    </p:set>
                                    <p:anim calcmode="lin" valueType="num">
                                      <p:cBhvr additive="base">
                                        <p:cTn id="11" dur="500" fill="hold"/>
                                        <p:tgtEl>
                                          <p:spTgt spid="7">
                                            <p:graphicEl>
                                              <a:dgm id="{AAA753D2-3F21-A344-AD62-AD1D69176BE2}"/>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graphicEl>
                                              <a:dgm id="{AAA753D2-3F21-A344-AD62-AD1D69176BE2}"/>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graphicEl>
                                              <a:dgm id="{4BC1F2EA-01DA-A84D-9C62-39FDD7593110}"/>
                                            </p:graphicEl>
                                          </p:spTgt>
                                        </p:tgtEl>
                                        <p:attrNameLst>
                                          <p:attrName>style.visibility</p:attrName>
                                        </p:attrNameLst>
                                      </p:cBhvr>
                                      <p:to>
                                        <p:strVal val="visible"/>
                                      </p:to>
                                    </p:set>
                                    <p:anim calcmode="lin" valueType="num">
                                      <p:cBhvr additive="base">
                                        <p:cTn id="17" dur="500" fill="hold"/>
                                        <p:tgtEl>
                                          <p:spTgt spid="7">
                                            <p:graphicEl>
                                              <a:dgm id="{4BC1F2EA-01DA-A84D-9C62-39FDD7593110}"/>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4BC1F2EA-01DA-A84D-9C62-39FDD7593110}"/>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graphicEl>
                                              <a:dgm id="{2C1466F4-4130-3445-8C2D-B00599C14439}"/>
                                            </p:graphicEl>
                                          </p:spTgt>
                                        </p:tgtEl>
                                        <p:attrNameLst>
                                          <p:attrName>style.visibility</p:attrName>
                                        </p:attrNameLst>
                                      </p:cBhvr>
                                      <p:to>
                                        <p:strVal val="visible"/>
                                      </p:to>
                                    </p:set>
                                    <p:anim calcmode="lin" valueType="num">
                                      <p:cBhvr additive="base">
                                        <p:cTn id="23" dur="500" fill="hold"/>
                                        <p:tgtEl>
                                          <p:spTgt spid="7">
                                            <p:graphicEl>
                                              <a:dgm id="{2C1466F4-4130-3445-8C2D-B00599C14439}"/>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graphicEl>
                                              <a:dgm id="{2C1466F4-4130-3445-8C2D-B00599C14439}"/>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graphicEl>
                                              <a:dgm id="{12C665EE-A27F-3F4C-83E3-67B653E2CA8A}"/>
                                            </p:graphicEl>
                                          </p:spTgt>
                                        </p:tgtEl>
                                        <p:attrNameLst>
                                          <p:attrName>style.visibility</p:attrName>
                                        </p:attrNameLst>
                                      </p:cBhvr>
                                      <p:to>
                                        <p:strVal val="visible"/>
                                      </p:to>
                                    </p:set>
                                    <p:anim calcmode="lin" valueType="num">
                                      <p:cBhvr additive="base">
                                        <p:cTn id="29" dur="500" fill="hold"/>
                                        <p:tgtEl>
                                          <p:spTgt spid="7">
                                            <p:graphicEl>
                                              <a:dgm id="{12C665EE-A27F-3F4C-83E3-67B653E2CA8A}"/>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graphicEl>
                                              <a:dgm id="{12C665EE-A27F-3F4C-83E3-67B653E2CA8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57A51B-D758-43C1-965D-87BC59C65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8B14D17-F39E-46D8-B836-C27298608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28901" y="-2628900"/>
            <a:ext cx="6134100" cy="11391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475690-1321-7E34-6CB1-A23611796F05}"/>
              </a:ext>
            </a:extLst>
          </p:cNvPr>
          <p:cNvSpPr>
            <a:spLocks noGrp="1"/>
          </p:cNvSpPr>
          <p:nvPr>
            <p:ph type="title"/>
          </p:nvPr>
        </p:nvSpPr>
        <p:spPr>
          <a:xfrm>
            <a:off x="800100" y="685800"/>
            <a:ext cx="3642728" cy="2062606"/>
          </a:xfrm>
        </p:spPr>
        <p:txBody>
          <a:bodyPr anchor="t">
            <a:normAutofit/>
          </a:bodyPr>
          <a:lstStyle/>
          <a:p>
            <a:r>
              <a:rPr lang="en-US" sz="2400" dirty="0"/>
              <a:t>W</a:t>
            </a:r>
            <a:r>
              <a:rPr lang="en-EG" sz="2400" dirty="0"/>
              <a:t>hat is Zero UI?</a:t>
            </a:r>
          </a:p>
        </p:txBody>
      </p:sp>
      <p:graphicFrame>
        <p:nvGraphicFramePr>
          <p:cNvPr id="5" name="Content Placeholder 2">
            <a:extLst>
              <a:ext uri="{FF2B5EF4-FFF2-40B4-BE49-F238E27FC236}">
                <a16:creationId xmlns:a16="http://schemas.microsoft.com/office/drawing/2014/main" id="{242F517F-2C4E-61A7-A900-C08793F39820}"/>
              </a:ext>
            </a:extLst>
          </p:cNvPr>
          <p:cNvGraphicFramePr>
            <a:graphicFrameLocks noGrp="1"/>
          </p:cNvGraphicFramePr>
          <p:nvPr>
            <p:ph idx="1"/>
            <p:extLst>
              <p:ext uri="{D42A27DB-BD31-4B8C-83A1-F6EECF244321}">
                <p14:modId xmlns:p14="http://schemas.microsoft.com/office/powerpoint/2010/main" val="4179119146"/>
              </p:ext>
            </p:extLst>
          </p:nvPr>
        </p:nvGraphicFramePr>
        <p:xfrm>
          <a:off x="3657601" y="140678"/>
          <a:ext cx="7631723" cy="5993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795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graphicEl>
                                              <a:dgm id="{351415E2-33C3-934C-8685-6E072E23A97F}"/>
                                            </p:graphicEl>
                                          </p:spTgt>
                                        </p:tgtEl>
                                        <p:attrNameLst>
                                          <p:attrName>style.visibility</p:attrName>
                                        </p:attrNameLst>
                                      </p:cBhvr>
                                      <p:to>
                                        <p:strVal val="visible"/>
                                      </p:to>
                                    </p:set>
                                    <p:anim calcmode="lin" valueType="num">
                                      <p:cBhvr additive="base">
                                        <p:cTn id="11" dur="500" fill="hold"/>
                                        <p:tgtEl>
                                          <p:spTgt spid="5">
                                            <p:graphicEl>
                                              <a:dgm id="{351415E2-33C3-934C-8685-6E072E23A97F}"/>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351415E2-33C3-934C-8685-6E072E23A97F}"/>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graphicEl>
                                              <a:dgm id="{FBC21F4A-092A-5D46-9E69-2B3718F415F5}"/>
                                            </p:graphicEl>
                                          </p:spTgt>
                                        </p:tgtEl>
                                        <p:attrNameLst>
                                          <p:attrName>style.visibility</p:attrName>
                                        </p:attrNameLst>
                                      </p:cBhvr>
                                      <p:to>
                                        <p:strVal val="visible"/>
                                      </p:to>
                                    </p:set>
                                    <p:anim calcmode="lin" valueType="num">
                                      <p:cBhvr additive="base">
                                        <p:cTn id="15" dur="500" fill="hold"/>
                                        <p:tgtEl>
                                          <p:spTgt spid="5">
                                            <p:graphicEl>
                                              <a:dgm id="{FBC21F4A-092A-5D46-9E69-2B3718F415F5}"/>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graphicEl>
                                              <a:dgm id="{FBC21F4A-092A-5D46-9E69-2B3718F415F5}"/>
                                            </p:graphic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graphicEl>
                                              <a:dgm id="{39D00D84-40F4-4440-AB2F-CECF14700153}"/>
                                            </p:graphicEl>
                                          </p:spTgt>
                                        </p:tgtEl>
                                        <p:attrNameLst>
                                          <p:attrName>style.visibility</p:attrName>
                                        </p:attrNameLst>
                                      </p:cBhvr>
                                      <p:to>
                                        <p:strVal val="visible"/>
                                      </p:to>
                                    </p:set>
                                    <p:anim calcmode="lin" valueType="num">
                                      <p:cBhvr additive="base">
                                        <p:cTn id="21" dur="500" fill="hold"/>
                                        <p:tgtEl>
                                          <p:spTgt spid="5">
                                            <p:graphicEl>
                                              <a:dgm id="{39D00D84-40F4-4440-AB2F-CECF14700153}"/>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39D00D84-40F4-4440-AB2F-CECF14700153}"/>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graphicEl>
                                              <a:dgm id="{FBEFD804-8144-E443-9A03-605B2ED3C571}"/>
                                            </p:graphicEl>
                                          </p:spTgt>
                                        </p:tgtEl>
                                        <p:attrNameLst>
                                          <p:attrName>style.visibility</p:attrName>
                                        </p:attrNameLst>
                                      </p:cBhvr>
                                      <p:to>
                                        <p:strVal val="visible"/>
                                      </p:to>
                                    </p:set>
                                    <p:anim calcmode="lin" valueType="num">
                                      <p:cBhvr additive="base">
                                        <p:cTn id="25" dur="500" fill="hold"/>
                                        <p:tgtEl>
                                          <p:spTgt spid="5">
                                            <p:graphicEl>
                                              <a:dgm id="{FBEFD804-8144-E443-9A03-605B2ED3C571}"/>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FBEFD804-8144-E443-9A03-605B2ED3C571}"/>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94F0D60F-6EC1-8347-AD8A-AE0A3D9B16CB}"/>
                                            </p:graphicEl>
                                          </p:spTgt>
                                        </p:tgtEl>
                                        <p:attrNameLst>
                                          <p:attrName>style.visibility</p:attrName>
                                        </p:attrNameLst>
                                      </p:cBhvr>
                                      <p:to>
                                        <p:strVal val="visible"/>
                                      </p:to>
                                    </p:set>
                                    <p:anim calcmode="lin" valueType="num">
                                      <p:cBhvr additive="base">
                                        <p:cTn id="31" dur="500" fill="hold"/>
                                        <p:tgtEl>
                                          <p:spTgt spid="5">
                                            <p:graphicEl>
                                              <a:dgm id="{94F0D60F-6EC1-8347-AD8A-AE0A3D9B16CB}"/>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94F0D60F-6EC1-8347-AD8A-AE0A3D9B16CB}"/>
                                            </p:graphic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graphicEl>
                                              <a:dgm id="{10107578-C8B1-F342-9C3A-5A7FCBA86F57}"/>
                                            </p:graphicEl>
                                          </p:spTgt>
                                        </p:tgtEl>
                                        <p:attrNameLst>
                                          <p:attrName>style.visibility</p:attrName>
                                        </p:attrNameLst>
                                      </p:cBhvr>
                                      <p:to>
                                        <p:strVal val="visible"/>
                                      </p:to>
                                    </p:set>
                                    <p:anim calcmode="lin" valueType="num">
                                      <p:cBhvr additive="base">
                                        <p:cTn id="35" dur="500" fill="hold"/>
                                        <p:tgtEl>
                                          <p:spTgt spid="5">
                                            <p:graphicEl>
                                              <a:dgm id="{10107578-C8B1-F342-9C3A-5A7FCBA86F57}"/>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graphicEl>
                                              <a:dgm id="{10107578-C8B1-F342-9C3A-5A7FCBA86F57}"/>
                                            </p:graphic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
                                            <p:graphicEl>
                                              <a:dgm id="{CF5F215F-6DCF-0146-AC7E-37D6558AFED9}"/>
                                            </p:graphicEl>
                                          </p:spTgt>
                                        </p:tgtEl>
                                        <p:attrNameLst>
                                          <p:attrName>style.visibility</p:attrName>
                                        </p:attrNameLst>
                                      </p:cBhvr>
                                      <p:to>
                                        <p:strVal val="visible"/>
                                      </p:to>
                                    </p:set>
                                    <p:anim calcmode="lin" valueType="num">
                                      <p:cBhvr additive="base">
                                        <p:cTn id="41" dur="500" fill="hold"/>
                                        <p:tgtEl>
                                          <p:spTgt spid="5">
                                            <p:graphicEl>
                                              <a:dgm id="{CF5F215F-6DCF-0146-AC7E-37D6558AFED9}"/>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CF5F215F-6DCF-0146-AC7E-37D6558AFED9}"/>
                                            </p:graphic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
                                            <p:graphicEl>
                                              <a:dgm id="{024E95DD-3533-0A49-9A30-0EC0E79CA59E}"/>
                                            </p:graphicEl>
                                          </p:spTgt>
                                        </p:tgtEl>
                                        <p:attrNameLst>
                                          <p:attrName>style.visibility</p:attrName>
                                        </p:attrNameLst>
                                      </p:cBhvr>
                                      <p:to>
                                        <p:strVal val="visible"/>
                                      </p:to>
                                    </p:set>
                                    <p:anim calcmode="lin" valueType="num">
                                      <p:cBhvr additive="base">
                                        <p:cTn id="45" dur="500" fill="hold"/>
                                        <p:tgtEl>
                                          <p:spTgt spid="5">
                                            <p:graphicEl>
                                              <a:dgm id="{024E95DD-3533-0A49-9A30-0EC0E79CA59E}"/>
                                            </p:graphic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graphicEl>
                                              <a:dgm id="{024E95DD-3533-0A49-9A30-0EC0E79CA59E}"/>
                                            </p:graphic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
                                            <p:graphicEl>
                                              <a:dgm id="{21FEDA9F-4CC5-0641-8F22-AEF74B9618F1}"/>
                                            </p:graphicEl>
                                          </p:spTgt>
                                        </p:tgtEl>
                                        <p:attrNameLst>
                                          <p:attrName>style.visibility</p:attrName>
                                        </p:attrNameLst>
                                      </p:cBhvr>
                                      <p:to>
                                        <p:strVal val="visible"/>
                                      </p:to>
                                    </p:set>
                                    <p:anim calcmode="lin" valueType="num">
                                      <p:cBhvr additive="base">
                                        <p:cTn id="51" dur="500" fill="hold"/>
                                        <p:tgtEl>
                                          <p:spTgt spid="5">
                                            <p:graphicEl>
                                              <a:dgm id="{21FEDA9F-4CC5-0641-8F22-AEF74B9618F1}"/>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21FEDA9F-4CC5-0641-8F22-AEF74B9618F1}"/>
                                            </p:graphic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
                                            <p:graphicEl>
                                              <a:dgm id="{DAEB3F11-F4BF-0347-A46E-881B3BBCD555}"/>
                                            </p:graphicEl>
                                          </p:spTgt>
                                        </p:tgtEl>
                                        <p:attrNameLst>
                                          <p:attrName>style.visibility</p:attrName>
                                        </p:attrNameLst>
                                      </p:cBhvr>
                                      <p:to>
                                        <p:strVal val="visible"/>
                                      </p:to>
                                    </p:set>
                                    <p:anim calcmode="lin" valueType="num">
                                      <p:cBhvr additive="base">
                                        <p:cTn id="55" dur="500" fill="hold"/>
                                        <p:tgtEl>
                                          <p:spTgt spid="5">
                                            <p:graphicEl>
                                              <a:dgm id="{DAEB3F11-F4BF-0347-A46E-881B3BBCD555}"/>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graphicEl>
                                              <a:dgm id="{DAEB3F11-F4BF-0347-A46E-881B3BBCD555}"/>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graphicEl>
                                              <a:dgm id="{780AF5E1-31FE-5F49-947A-F3A6F28ECAF8}"/>
                                            </p:graphicEl>
                                          </p:spTgt>
                                        </p:tgtEl>
                                        <p:attrNameLst>
                                          <p:attrName>style.visibility</p:attrName>
                                        </p:attrNameLst>
                                      </p:cBhvr>
                                      <p:to>
                                        <p:strVal val="visible"/>
                                      </p:to>
                                    </p:set>
                                    <p:anim calcmode="lin" valueType="num">
                                      <p:cBhvr additive="base">
                                        <p:cTn id="61" dur="500" fill="hold"/>
                                        <p:tgtEl>
                                          <p:spTgt spid="5">
                                            <p:graphicEl>
                                              <a:dgm id="{780AF5E1-31FE-5F49-947A-F3A6F28ECAF8}"/>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780AF5E1-31FE-5F49-947A-F3A6F28ECAF8}"/>
                                            </p:graphic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
                                            <p:graphicEl>
                                              <a:dgm id="{6460AF26-E99C-B84B-A4C2-9FA585950286}"/>
                                            </p:graphicEl>
                                          </p:spTgt>
                                        </p:tgtEl>
                                        <p:attrNameLst>
                                          <p:attrName>style.visibility</p:attrName>
                                        </p:attrNameLst>
                                      </p:cBhvr>
                                      <p:to>
                                        <p:strVal val="visible"/>
                                      </p:to>
                                    </p:set>
                                    <p:anim calcmode="lin" valueType="num">
                                      <p:cBhvr additive="base">
                                        <p:cTn id="65" dur="500" fill="hold"/>
                                        <p:tgtEl>
                                          <p:spTgt spid="5">
                                            <p:graphicEl>
                                              <a:dgm id="{6460AF26-E99C-B84B-A4C2-9FA585950286}"/>
                                            </p:graphic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graphicEl>
                                              <a:dgm id="{6460AF26-E99C-B84B-A4C2-9FA58595028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AB18922-AAA7-4A23-A56A-ED9075196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E6B8EA7-3E40-4DCC-8875-202B7D7B9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C0737D6-59A8-455F-AA94-160BF1432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7680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CF463-9972-CE88-A88C-2E9BD14EF24A}"/>
              </a:ext>
            </a:extLst>
          </p:cNvPr>
          <p:cNvSpPr>
            <a:spLocks noGrp="1"/>
          </p:cNvSpPr>
          <p:nvPr>
            <p:ph type="title"/>
          </p:nvPr>
        </p:nvSpPr>
        <p:spPr>
          <a:xfrm>
            <a:off x="800101" y="3054927"/>
            <a:ext cx="3467099" cy="1745673"/>
          </a:xfrm>
        </p:spPr>
        <p:txBody>
          <a:bodyPr anchor="b">
            <a:normAutofit/>
          </a:bodyPr>
          <a:lstStyle/>
          <a:p>
            <a:r>
              <a:rPr lang="en-US" dirty="0"/>
              <a:t>G</a:t>
            </a:r>
            <a:r>
              <a:rPr lang="en-EG" dirty="0"/>
              <a:t>oals of Zero UI</a:t>
            </a:r>
          </a:p>
        </p:txBody>
      </p:sp>
      <p:graphicFrame>
        <p:nvGraphicFramePr>
          <p:cNvPr id="5" name="Content Placeholder 2">
            <a:extLst>
              <a:ext uri="{FF2B5EF4-FFF2-40B4-BE49-F238E27FC236}">
                <a16:creationId xmlns:a16="http://schemas.microsoft.com/office/drawing/2014/main" id="{6C746901-F381-0082-3E5E-762DAF1BC5F2}"/>
              </a:ext>
            </a:extLst>
          </p:cNvPr>
          <p:cNvGraphicFramePr>
            <a:graphicFrameLocks noGrp="1"/>
          </p:cNvGraphicFramePr>
          <p:nvPr>
            <p:ph idx="1"/>
            <p:extLst>
              <p:ext uri="{D42A27DB-BD31-4B8C-83A1-F6EECF244321}">
                <p14:modId xmlns:p14="http://schemas.microsoft.com/office/powerpoint/2010/main" val="2493865044"/>
              </p:ext>
            </p:extLst>
          </p:nvPr>
        </p:nvGraphicFramePr>
        <p:xfrm>
          <a:off x="5067302" y="386862"/>
          <a:ext cx="6925406" cy="6031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391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graphicEl>
                                              <a:dgm id="{58AF946E-73B9-4FFE-A8FC-A932C605AD8C}"/>
                                            </p:graphicEl>
                                          </p:spTgt>
                                        </p:tgtEl>
                                        <p:attrNameLst>
                                          <p:attrName>style.visibility</p:attrName>
                                        </p:attrNameLst>
                                      </p:cBhvr>
                                      <p:to>
                                        <p:strVal val="visible"/>
                                      </p:to>
                                    </p:set>
                                    <p:anim calcmode="lin" valueType="num">
                                      <p:cBhvr additive="base">
                                        <p:cTn id="11" dur="500" fill="hold"/>
                                        <p:tgtEl>
                                          <p:spTgt spid="5">
                                            <p:graphicEl>
                                              <a:dgm id="{58AF946E-73B9-4FFE-A8FC-A932C605AD8C}"/>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58AF946E-73B9-4FFE-A8FC-A932C605AD8C}"/>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graphicEl>
                                              <a:dgm id="{67478F04-3AD3-47AA-8621-CB091F157A8D}"/>
                                            </p:graphicEl>
                                          </p:spTgt>
                                        </p:tgtEl>
                                        <p:attrNameLst>
                                          <p:attrName>style.visibility</p:attrName>
                                        </p:attrNameLst>
                                      </p:cBhvr>
                                      <p:to>
                                        <p:strVal val="visible"/>
                                      </p:to>
                                    </p:set>
                                    <p:anim calcmode="lin" valueType="num">
                                      <p:cBhvr additive="base">
                                        <p:cTn id="15" dur="500" fill="hold"/>
                                        <p:tgtEl>
                                          <p:spTgt spid="5">
                                            <p:graphicEl>
                                              <a:dgm id="{67478F04-3AD3-47AA-8621-CB091F157A8D}"/>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graphicEl>
                                              <a:dgm id="{67478F04-3AD3-47AA-8621-CB091F157A8D}"/>
                                            </p:graphic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graphicEl>
                                              <a:dgm id="{15AC571B-6E3A-4ED8-B80C-506E6D6E356C}"/>
                                            </p:graphicEl>
                                          </p:spTgt>
                                        </p:tgtEl>
                                        <p:attrNameLst>
                                          <p:attrName>style.visibility</p:attrName>
                                        </p:attrNameLst>
                                      </p:cBhvr>
                                      <p:to>
                                        <p:strVal val="visible"/>
                                      </p:to>
                                    </p:set>
                                    <p:anim calcmode="lin" valueType="num">
                                      <p:cBhvr additive="base">
                                        <p:cTn id="21" dur="500" fill="hold"/>
                                        <p:tgtEl>
                                          <p:spTgt spid="5">
                                            <p:graphicEl>
                                              <a:dgm id="{15AC571B-6E3A-4ED8-B80C-506E6D6E356C}"/>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15AC571B-6E3A-4ED8-B80C-506E6D6E356C}"/>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graphicEl>
                                              <a:dgm id="{20167798-7800-470F-A670-5DD0EDFA4704}"/>
                                            </p:graphicEl>
                                          </p:spTgt>
                                        </p:tgtEl>
                                        <p:attrNameLst>
                                          <p:attrName>style.visibility</p:attrName>
                                        </p:attrNameLst>
                                      </p:cBhvr>
                                      <p:to>
                                        <p:strVal val="visible"/>
                                      </p:to>
                                    </p:set>
                                    <p:anim calcmode="lin" valueType="num">
                                      <p:cBhvr additive="base">
                                        <p:cTn id="25" dur="500" fill="hold"/>
                                        <p:tgtEl>
                                          <p:spTgt spid="5">
                                            <p:graphicEl>
                                              <a:dgm id="{20167798-7800-470F-A670-5DD0EDFA4704}"/>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20167798-7800-470F-A670-5DD0EDFA4704}"/>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B04819F3-1013-42E9-A556-7C9CBF655A45}"/>
                                            </p:graphicEl>
                                          </p:spTgt>
                                        </p:tgtEl>
                                        <p:attrNameLst>
                                          <p:attrName>style.visibility</p:attrName>
                                        </p:attrNameLst>
                                      </p:cBhvr>
                                      <p:to>
                                        <p:strVal val="visible"/>
                                      </p:to>
                                    </p:set>
                                    <p:anim calcmode="lin" valueType="num">
                                      <p:cBhvr additive="base">
                                        <p:cTn id="31" dur="500" fill="hold"/>
                                        <p:tgtEl>
                                          <p:spTgt spid="5">
                                            <p:graphicEl>
                                              <a:dgm id="{B04819F3-1013-42E9-A556-7C9CBF655A4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B04819F3-1013-42E9-A556-7C9CBF655A45}"/>
                                            </p:graphic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graphicEl>
                                              <a:dgm id="{7386C8AA-3C90-4859-B7A6-6E7CC3B7D727}"/>
                                            </p:graphicEl>
                                          </p:spTgt>
                                        </p:tgtEl>
                                        <p:attrNameLst>
                                          <p:attrName>style.visibility</p:attrName>
                                        </p:attrNameLst>
                                      </p:cBhvr>
                                      <p:to>
                                        <p:strVal val="visible"/>
                                      </p:to>
                                    </p:set>
                                    <p:anim calcmode="lin" valueType="num">
                                      <p:cBhvr additive="base">
                                        <p:cTn id="35" dur="500" fill="hold"/>
                                        <p:tgtEl>
                                          <p:spTgt spid="5">
                                            <p:graphicEl>
                                              <a:dgm id="{7386C8AA-3C90-4859-B7A6-6E7CC3B7D727}"/>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graphicEl>
                                              <a:dgm id="{7386C8AA-3C90-4859-B7A6-6E7CC3B7D727}"/>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ABA077-5650-4194-91A9-0181927D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4E7FFF-D33D-499B-85BF-6EBA5D5FB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1402E7-5138-4B04-AA6B-9B61E652E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57400"/>
            <a:ext cx="11391900"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81FA2E-D89C-CC8C-3F65-CA3AF2067BC8}"/>
              </a:ext>
            </a:extLst>
          </p:cNvPr>
          <p:cNvSpPr>
            <a:spLocks noGrp="1"/>
          </p:cNvSpPr>
          <p:nvPr>
            <p:ph type="title"/>
          </p:nvPr>
        </p:nvSpPr>
        <p:spPr>
          <a:xfrm>
            <a:off x="1638298" y="435247"/>
            <a:ext cx="9493893" cy="1186903"/>
          </a:xfrm>
        </p:spPr>
        <p:txBody>
          <a:bodyPr>
            <a:normAutofit/>
          </a:bodyPr>
          <a:lstStyle/>
          <a:p>
            <a:r>
              <a:rPr lang="en-US" dirty="0"/>
              <a:t>Principles</a:t>
            </a:r>
            <a:r>
              <a:rPr lang="en-EG" dirty="0"/>
              <a:t> of Zero UI</a:t>
            </a:r>
          </a:p>
        </p:txBody>
      </p:sp>
      <p:sp>
        <p:nvSpPr>
          <p:cNvPr id="3" name="Content Placeholder 2">
            <a:extLst>
              <a:ext uri="{FF2B5EF4-FFF2-40B4-BE49-F238E27FC236}">
                <a16:creationId xmlns:a16="http://schemas.microsoft.com/office/drawing/2014/main" id="{2D1F3B55-5337-51A4-1928-AF3E741ECDF7}"/>
              </a:ext>
            </a:extLst>
          </p:cNvPr>
          <p:cNvSpPr>
            <a:spLocks noGrp="1"/>
          </p:cNvSpPr>
          <p:nvPr>
            <p:ph idx="1"/>
          </p:nvPr>
        </p:nvSpPr>
        <p:spPr>
          <a:xfrm>
            <a:off x="650631" y="2373923"/>
            <a:ext cx="5732003" cy="3793069"/>
          </a:xfrm>
        </p:spPr>
        <p:txBody>
          <a:bodyPr>
            <a:normAutofit/>
          </a:bodyPr>
          <a:lstStyle/>
          <a:p>
            <a:r>
              <a:rPr lang="en-US" sz="2400" dirty="0"/>
              <a:t>The success of Zero UI lies in its ability to create seamless, intuitive, and unobtrusive interactions between humans and technology. </a:t>
            </a:r>
          </a:p>
          <a:p>
            <a:r>
              <a:rPr lang="en-US" sz="2400" dirty="0"/>
              <a:t>To achieve this, designers and developers adhere to a set of fundamental principles that guide the creation of Zero UI experiences. </a:t>
            </a:r>
            <a:endParaRPr lang="en-EG" sz="2400" dirty="0"/>
          </a:p>
        </p:txBody>
      </p:sp>
      <p:pic>
        <p:nvPicPr>
          <p:cNvPr id="5" name="Picture 4" descr="A diagram of different colored circles&#10;&#10;Description automatically generated">
            <a:extLst>
              <a:ext uri="{FF2B5EF4-FFF2-40B4-BE49-F238E27FC236}">
                <a16:creationId xmlns:a16="http://schemas.microsoft.com/office/drawing/2014/main" id="{092463F2-9AE7-7959-F022-2F353F632B92}"/>
              </a:ext>
            </a:extLst>
          </p:cNvPr>
          <p:cNvPicPr>
            <a:picLocks noChangeAspect="1"/>
          </p:cNvPicPr>
          <p:nvPr/>
        </p:nvPicPr>
        <p:blipFill rotWithShape="1">
          <a:blip r:embed="rId2"/>
          <a:srcRect l="27563" t="9157" r="27555"/>
          <a:stretch/>
        </p:blipFill>
        <p:spPr>
          <a:xfrm>
            <a:off x="6911759" y="2057398"/>
            <a:ext cx="4480142" cy="4800602"/>
          </a:xfrm>
          <a:prstGeom prst="rect">
            <a:avLst/>
          </a:prstGeom>
        </p:spPr>
      </p:pic>
    </p:spTree>
    <p:extLst>
      <p:ext uri="{BB962C8B-B14F-4D97-AF65-F5344CB8AC3E}">
        <p14:creationId xmlns:p14="http://schemas.microsoft.com/office/powerpoint/2010/main" val="29539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1ED5BB-7064-0072-41B6-437717D93C2A}"/>
              </a:ext>
            </a:extLst>
          </p:cNvPr>
          <p:cNvSpPr>
            <a:spLocks noGrp="1"/>
          </p:cNvSpPr>
          <p:nvPr>
            <p:ph type="title"/>
          </p:nvPr>
        </p:nvSpPr>
        <p:spPr>
          <a:xfrm>
            <a:off x="1554593" y="489105"/>
            <a:ext cx="9282979" cy="1079188"/>
          </a:xfrm>
        </p:spPr>
        <p:txBody>
          <a:bodyPr anchor="ctr">
            <a:normAutofit/>
          </a:bodyPr>
          <a:lstStyle/>
          <a:p>
            <a:r>
              <a:rPr lang="en-EG" dirty="0"/>
              <a:t>a. Naturalness</a:t>
            </a:r>
          </a:p>
        </p:txBody>
      </p:sp>
      <p:sp>
        <p:nvSpPr>
          <p:cNvPr id="3" name="Content Placeholder 2">
            <a:extLst>
              <a:ext uri="{FF2B5EF4-FFF2-40B4-BE49-F238E27FC236}">
                <a16:creationId xmlns:a16="http://schemas.microsoft.com/office/drawing/2014/main" id="{EFA4DB4E-2969-777E-B851-F64A354661B2}"/>
              </a:ext>
            </a:extLst>
          </p:cNvPr>
          <p:cNvSpPr>
            <a:spLocks noGrp="1"/>
          </p:cNvSpPr>
          <p:nvPr>
            <p:ph idx="1"/>
          </p:nvPr>
        </p:nvSpPr>
        <p:spPr>
          <a:xfrm>
            <a:off x="2039815" y="2233245"/>
            <a:ext cx="9812216" cy="4135649"/>
          </a:xfrm>
        </p:spPr>
        <p:txBody>
          <a:bodyPr>
            <a:normAutofit fontScale="92500" lnSpcReduction="20000"/>
          </a:bodyPr>
          <a:lstStyle/>
          <a:p>
            <a:pPr>
              <a:lnSpc>
                <a:spcPct val="110000"/>
              </a:lnSpc>
            </a:pPr>
            <a:r>
              <a:rPr lang="en-US" sz="2400" dirty="0"/>
              <a:t>At the core of Zero UI is the idea that interactions with technology should mimic human-to-human communication as closely as possible. </a:t>
            </a:r>
          </a:p>
          <a:p>
            <a:pPr>
              <a:lnSpc>
                <a:spcPct val="110000"/>
              </a:lnSpc>
            </a:pPr>
            <a:r>
              <a:rPr lang="en-US" sz="2400" dirty="0"/>
              <a:t>Naturalness implies that users shouldn't need to learn a new set of commands or gestures to operate a device or service. Instead, technology should understand and respond to human language, gestures, and expressions effortlessly. </a:t>
            </a:r>
          </a:p>
          <a:p>
            <a:pPr lvl="1">
              <a:lnSpc>
                <a:spcPct val="110000"/>
              </a:lnSpc>
            </a:pPr>
            <a:r>
              <a:rPr lang="en-US" sz="2400" dirty="0"/>
              <a:t>For example, voice assistants like Siri or Alexa aim to understand and respond to spoken language conversationally, making the interaction feel natural. </a:t>
            </a:r>
          </a:p>
          <a:p>
            <a:pPr>
              <a:lnSpc>
                <a:spcPct val="110000"/>
              </a:lnSpc>
            </a:pPr>
            <a:r>
              <a:rPr lang="en-US" sz="2400" dirty="0"/>
              <a:t>Gesture recognition systems, on the other hand, interpret hand movements and body language to control devices, adding a human-like quality to the interaction. </a:t>
            </a:r>
          </a:p>
          <a:p>
            <a:pPr>
              <a:lnSpc>
                <a:spcPct val="110000"/>
              </a:lnSpc>
            </a:pPr>
            <a:endParaRPr lang="en-EG" sz="2400" dirty="0"/>
          </a:p>
        </p:txBody>
      </p:sp>
    </p:spTree>
    <p:extLst>
      <p:ext uri="{BB962C8B-B14F-4D97-AF65-F5344CB8AC3E}">
        <p14:creationId xmlns:p14="http://schemas.microsoft.com/office/powerpoint/2010/main" val="252088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A4E14F-B7E3-4529-3A8B-1B1FE441F241}"/>
              </a:ext>
            </a:extLst>
          </p:cNvPr>
          <p:cNvSpPr>
            <a:spLocks noGrp="1"/>
          </p:cNvSpPr>
          <p:nvPr>
            <p:ph type="title"/>
          </p:nvPr>
        </p:nvSpPr>
        <p:spPr>
          <a:xfrm>
            <a:off x="1554593" y="489105"/>
            <a:ext cx="9282979" cy="1079188"/>
          </a:xfrm>
        </p:spPr>
        <p:txBody>
          <a:bodyPr anchor="ctr">
            <a:normAutofit/>
          </a:bodyPr>
          <a:lstStyle/>
          <a:p>
            <a:r>
              <a:rPr lang="en-EG" dirty="0"/>
              <a:t>b. Context Awareness</a:t>
            </a:r>
          </a:p>
        </p:txBody>
      </p:sp>
      <p:sp>
        <p:nvSpPr>
          <p:cNvPr id="3" name="Content Placeholder 2">
            <a:extLst>
              <a:ext uri="{FF2B5EF4-FFF2-40B4-BE49-F238E27FC236}">
                <a16:creationId xmlns:a16="http://schemas.microsoft.com/office/drawing/2014/main" id="{18F12D84-B9F7-E55A-D734-CF43F24E58C9}"/>
              </a:ext>
            </a:extLst>
          </p:cNvPr>
          <p:cNvSpPr>
            <a:spLocks noGrp="1"/>
          </p:cNvSpPr>
          <p:nvPr>
            <p:ph idx="1"/>
          </p:nvPr>
        </p:nvSpPr>
        <p:spPr>
          <a:xfrm>
            <a:off x="2145323" y="2338754"/>
            <a:ext cx="9636369" cy="3944814"/>
          </a:xfrm>
        </p:spPr>
        <p:txBody>
          <a:bodyPr>
            <a:normAutofit fontScale="92500" lnSpcReduction="10000"/>
          </a:bodyPr>
          <a:lstStyle/>
          <a:p>
            <a:pPr>
              <a:lnSpc>
                <a:spcPct val="110000"/>
              </a:lnSpc>
            </a:pPr>
            <a:r>
              <a:rPr lang="en-US" sz="2400" dirty="0"/>
              <a:t>Zero UI systems are designed to be context-aware, meaning they can understand and adapt to the user's surroundings and situation. </a:t>
            </a:r>
          </a:p>
          <a:p>
            <a:pPr>
              <a:lnSpc>
                <a:spcPct val="110000"/>
              </a:lnSpc>
            </a:pPr>
            <a:r>
              <a:rPr lang="en-US" sz="2400" dirty="0"/>
              <a:t>Context awareness enables technology to anticipate the user's needs and respond accordingly. This principle relies heavily on sensors, data analysis, and AI. </a:t>
            </a:r>
          </a:p>
          <a:p>
            <a:pPr lvl="1">
              <a:lnSpc>
                <a:spcPct val="110000"/>
              </a:lnSpc>
            </a:pPr>
            <a:r>
              <a:rPr lang="en-US" sz="2200" b="1" dirty="0"/>
              <a:t>For example, </a:t>
            </a:r>
            <a:r>
              <a:rPr lang="en-US" sz="2200" dirty="0"/>
              <a:t>a smart thermostat that adjusts the temperature based on the user's historical preferences and current weather conditions demonstrates context awareness. </a:t>
            </a:r>
          </a:p>
          <a:p>
            <a:pPr lvl="1">
              <a:lnSpc>
                <a:spcPct val="110000"/>
              </a:lnSpc>
            </a:pPr>
            <a:r>
              <a:rPr lang="en-US" sz="2200" dirty="0"/>
              <a:t>Similarly, navigation apps that consider traffic, weather, and the user's schedule to provide optimal routes are excellent examples of context-aware technology. </a:t>
            </a:r>
          </a:p>
          <a:p>
            <a:pPr>
              <a:lnSpc>
                <a:spcPct val="110000"/>
              </a:lnSpc>
            </a:pPr>
            <a:endParaRPr lang="en-EG" sz="2400" dirty="0"/>
          </a:p>
        </p:txBody>
      </p:sp>
    </p:spTree>
    <p:extLst>
      <p:ext uri="{BB962C8B-B14F-4D97-AF65-F5344CB8AC3E}">
        <p14:creationId xmlns:p14="http://schemas.microsoft.com/office/powerpoint/2010/main" val="178250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788713-47AB-476F-935B-5FD2B5365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F914DDC-D2A9-4C86-B057-CDBB8F17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 y="1"/>
            <a:ext cx="1220135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39C7114-BEDD-41AE-8645-0502136A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0640" y="2743199"/>
            <a:ext cx="10556038"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3D945-AEAA-1786-B781-642F6380B19A}"/>
              </a:ext>
            </a:extLst>
          </p:cNvPr>
          <p:cNvSpPr>
            <a:spLocks noGrp="1"/>
          </p:cNvSpPr>
          <p:nvPr>
            <p:ph type="title"/>
          </p:nvPr>
        </p:nvSpPr>
        <p:spPr>
          <a:xfrm>
            <a:off x="1554594" y="488618"/>
            <a:ext cx="9357946" cy="1801290"/>
          </a:xfrm>
        </p:spPr>
        <p:txBody>
          <a:bodyPr>
            <a:normAutofit/>
          </a:bodyPr>
          <a:lstStyle/>
          <a:p>
            <a:r>
              <a:rPr lang="en-EG" sz="4400" dirty="0"/>
              <a:t>c. Frictionless</a:t>
            </a:r>
          </a:p>
        </p:txBody>
      </p:sp>
      <p:sp>
        <p:nvSpPr>
          <p:cNvPr id="3" name="Content Placeholder 2">
            <a:extLst>
              <a:ext uri="{FF2B5EF4-FFF2-40B4-BE49-F238E27FC236}">
                <a16:creationId xmlns:a16="http://schemas.microsoft.com/office/drawing/2014/main" id="{DEDCB6BC-1A66-2F3F-C43A-8E37726A3925}"/>
              </a:ext>
            </a:extLst>
          </p:cNvPr>
          <p:cNvSpPr>
            <a:spLocks noGrp="1"/>
          </p:cNvSpPr>
          <p:nvPr>
            <p:ph idx="1"/>
          </p:nvPr>
        </p:nvSpPr>
        <p:spPr>
          <a:xfrm>
            <a:off x="2039815" y="3094891"/>
            <a:ext cx="9935308" cy="3499339"/>
          </a:xfrm>
        </p:spPr>
        <p:txBody>
          <a:bodyPr>
            <a:normAutofit lnSpcReduction="10000"/>
          </a:bodyPr>
          <a:lstStyle/>
          <a:p>
            <a:pPr>
              <a:lnSpc>
                <a:spcPct val="110000"/>
              </a:lnSpc>
            </a:pPr>
            <a:r>
              <a:rPr lang="en-US" sz="2000" dirty="0"/>
              <a:t>Zero UI is all about reducing friction in the user experience. </a:t>
            </a:r>
          </a:p>
          <a:p>
            <a:pPr>
              <a:lnSpc>
                <a:spcPct val="110000"/>
              </a:lnSpc>
            </a:pPr>
            <a:r>
              <a:rPr lang="en-US" sz="2000" dirty="0"/>
              <a:t>Friction refers to any unnecessary steps, hurdles, or complexities in interacting with technology. </a:t>
            </a:r>
          </a:p>
          <a:p>
            <a:pPr>
              <a:lnSpc>
                <a:spcPct val="110000"/>
              </a:lnSpc>
            </a:pPr>
            <a:r>
              <a:rPr lang="en-US" sz="2000" dirty="0"/>
              <a:t>The goal is to make interactions effortless and smooth, often eliminating traditional user interfaces like buttons or screens. </a:t>
            </a:r>
          </a:p>
          <a:p>
            <a:pPr>
              <a:lnSpc>
                <a:spcPct val="110000"/>
              </a:lnSpc>
            </a:pPr>
            <a:r>
              <a:rPr lang="en-US" sz="2000" dirty="0"/>
              <a:t>Voice commands and smart home automation are prime examples of frictionless Zero UI. </a:t>
            </a:r>
          </a:p>
          <a:p>
            <a:pPr>
              <a:lnSpc>
                <a:spcPct val="110000"/>
              </a:lnSpc>
            </a:pPr>
            <a:r>
              <a:rPr lang="en-US" sz="2000" dirty="0"/>
              <a:t>Instead of physically pressing buttons or tapping screens, users can simply speak their commands or let automation systems handle tasks seamlessly. </a:t>
            </a:r>
          </a:p>
          <a:p>
            <a:pPr>
              <a:lnSpc>
                <a:spcPct val="110000"/>
              </a:lnSpc>
            </a:pPr>
            <a:endParaRPr lang="en-EG" sz="2000" dirty="0"/>
          </a:p>
        </p:txBody>
      </p:sp>
    </p:spTree>
    <p:extLst>
      <p:ext uri="{BB962C8B-B14F-4D97-AF65-F5344CB8AC3E}">
        <p14:creationId xmlns:p14="http://schemas.microsoft.com/office/powerpoint/2010/main" val="142123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EncaseVTI">
  <a:themeElements>
    <a:clrScheme name="Encase">
      <a:dk1>
        <a:sysClr val="windowText" lastClr="000000"/>
      </a:dk1>
      <a:lt1>
        <a:sysClr val="window" lastClr="FFFFFF"/>
      </a:lt1>
      <a:dk2>
        <a:srgbClr val="1E2121"/>
      </a:dk2>
      <a:lt2>
        <a:srgbClr val="EFECEB"/>
      </a:lt2>
      <a:accent1>
        <a:srgbClr val="717059"/>
      </a:accent1>
      <a:accent2>
        <a:srgbClr val="B9A17E"/>
      </a:accent2>
      <a:accent3>
        <a:srgbClr val="766752"/>
      </a:accent3>
      <a:accent4>
        <a:srgbClr val="A28578"/>
      </a:accent4>
      <a:accent5>
        <a:srgbClr val="6E736D"/>
      </a:accent5>
      <a:accent6>
        <a:srgbClr val="BE8366"/>
      </a:accent6>
      <a:hlink>
        <a:srgbClr val="B5714F"/>
      </a:hlink>
      <a:folHlink>
        <a:srgbClr val="7B6B4C"/>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1691</TotalTime>
  <Words>1898</Words>
  <Application>Microsoft Macintosh PowerPoint</Application>
  <PresentationFormat>Widescreen</PresentationFormat>
  <Paragraphs>118</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Arial</vt:lpstr>
      <vt:lpstr>Avenir Next LT Pro</vt:lpstr>
      <vt:lpstr>Avenir Next LT Pro Light</vt:lpstr>
      <vt:lpstr>var(--ds-font__dinpro--cond)</vt:lpstr>
      <vt:lpstr>Wingdings</vt:lpstr>
      <vt:lpstr>EncaseVTI</vt:lpstr>
      <vt:lpstr>Zero UI</vt:lpstr>
      <vt:lpstr>The State of UI Design Today</vt:lpstr>
      <vt:lpstr>An Introduction to Zero UI</vt:lpstr>
      <vt:lpstr>What is Zero UI?</vt:lpstr>
      <vt:lpstr>Goals of Zero UI</vt:lpstr>
      <vt:lpstr>Principles of Zero UI</vt:lpstr>
      <vt:lpstr>a. Naturalness</vt:lpstr>
      <vt:lpstr>b. Context Awareness</vt:lpstr>
      <vt:lpstr>c. Frictionless</vt:lpstr>
      <vt:lpstr>d. Accessibility</vt:lpstr>
      <vt:lpstr>e. Emotional Intelligence</vt:lpstr>
      <vt:lpstr>Zero UI Technologies</vt:lpstr>
      <vt:lpstr>Zero UI Technologies (Cont’d)</vt:lpstr>
      <vt:lpstr>Zero UI Technologies (Cont’d)</vt:lpstr>
      <vt:lpstr>Zero UI Technologies (Cont’d)</vt:lpstr>
      <vt:lpstr>Applications of Zero UI</vt:lpstr>
      <vt:lpstr>Applications of Zero UI</vt:lpstr>
      <vt:lpstr>Don’t worry, screens aren’t going away</vt:lpstr>
      <vt:lpstr>Designing Zero UI with Data</vt:lpstr>
      <vt:lpstr>The Future of UI Design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UI</dc:title>
  <dc:creator>Hend ElShoubashy</dc:creator>
  <cp:lastModifiedBy>Hend ElShoubashy</cp:lastModifiedBy>
  <cp:revision>20</cp:revision>
  <dcterms:created xsi:type="dcterms:W3CDTF">2024-02-20T08:24:45Z</dcterms:created>
  <dcterms:modified xsi:type="dcterms:W3CDTF">2024-12-23T16:20:15Z</dcterms:modified>
</cp:coreProperties>
</file>