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7C71-EC8C-4883-ACB7-2578D32A2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C70D-1631-4447-B6CA-549CBEA9E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5362-A344-40C8-8CB6-507C69D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2E79-D8E2-4445-B3D6-D89DBA2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715F-38EE-4C01-9AE8-B0FDA8E3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B5DA-77BF-4474-8F07-D303C476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F18B-C267-4D7B-9303-10954DEA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7925-EF70-4735-BAC6-F3C81D96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71DD-5776-4B54-8861-A0266E29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4A7E-4B2D-4B48-BCE2-1C11B6E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45EFE-921E-493F-9B43-416F48BB8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FEC98-8CAA-4EA5-BF70-EE2FDC41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7058-4203-442D-BB39-84E81187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23D1-94C5-4849-903B-87F8ECEE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41B0-DBFE-4EA4-8C8D-4F505F7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981-74C0-4BBA-A0DD-37F70D2A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4C83-4E6F-416E-974C-710649D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BFCE-FE3D-42AE-9765-F819527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7DECA-CB32-4A73-8667-2CA6AEF7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C7E-42C4-4DB6-8B4F-1CC26AE0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8DEB-9B79-4A82-A649-18AB48CE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DBF6A-3D96-444B-B36E-A02CECA4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CA67-AA0D-4667-94B4-E97997E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2AE8-9265-42F8-ACF6-37025265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E6C6-4FEE-44C2-895D-AD8FC85F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4786-E726-432C-9D34-0BC5CBD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AAED-0776-47DB-8973-650632B9E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1535C-E834-4621-BE9C-ED91248B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E63B-C4D6-4653-A811-D1BFC98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A201-0681-428D-AFDB-BAE5B10B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E446-AEC7-41FE-8BC1-A761723D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1140-1456-4CA4-BF54-20B81DF6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FCF7-39C3-4443-B07D-D02FCF65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7B6B6-21FA-4C34-85C1-31BF077B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E49ED-E4ED-4058-A33E-D653BC47C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89561-7191-464C-AD3D-5C63E0B3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57AFE-041E-426C-9F29-70C9D3FD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E7A02-4F8B-4E13-B85E-EDC45109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0D388-62EC-4CD1-9EC9-06A1F0A4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02B-79D5-4692-93A3-A38899DF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1C4E-31CD-4372-82F8-A8D231C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D9DA6-E485-4334-8D9F-BB7AEA1B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4AF67-CC75-44ED-B30F-0F5BC6B4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272C-F2C5-43E5-8629-0D678D6E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904E5-3FA5-4498-B6D5-45410340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CDB0-4911-4416-9802-734B3145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8E57-8C7C-444A-8409-228674A6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5A1D-36C2-4713-864F-18FBCB3C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A89B9-2A27-43D6-BA71-E1ACA7ED7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C940-1CF7-4BE2-BC52-F4A90AC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2B4A-646D-4346-81D8-2471DE7C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587B-6375-47DB-BA48-98F0389C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7C2-9C5C-4B53-8F20-23E88D66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A09CC-2A20-4340-BAA7-83C891818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30CEF-5B91-4241-84C9-F4CE9FBF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81D0C-35C7-4955-8ACF-47969962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EA0C4-C615-4546-AE49-53216605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F10D-DA9A-43D2-A228-9CCA5F1B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14953-A53E-42CF-8BCB-6C79641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252B-7879-4A8E-90E9-213BECCD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7DBD-FD08-4C3F-9ADD-3F50B873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819-DC18-41EE-AD57-B1BF71A5F51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76F-8C50-45BB-9BA6-2BE77F4C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7367-37E9-4378-9495-5DC37ABEA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3246-BE1E-4B9A-AB9C-6A084A17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FA40-45EC-467A-BD46-1A4A464A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789" y="188091"/>
            <a:ext cx="6014421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  Build Nav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097F-BC21-4B1B-A907-57533F39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045" y="1761248"/>
            <a:ext cx="6347908" cy="481184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Document.createDocumentFragment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Document.createElement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Document.createTextNode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appendChild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getAttribute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scrollIntoView</a:t>
            </a:r>
            <a:r>
              <a:rPr lang="en-US" dirty="0"/>
              <a:t>({'</a:t>
            </a:r>
            <a:r>
              <a:rPr lang="en-US" dirty="0" err="1"/>
              <a:t>behavior':'smooth</a:t>
            </a:r>
            <a:r>
              <a:rPr lang="en-US" dirty="0"/>
              <a:t>'});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01B9-7F9D-4C98-BC22-19AFFBC7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64" y="106941"/>
            <a:ext cx="5788511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Active Section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D70-8853-46D1-89A2-38AF2FF0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219" y="1685775"/>
            <a:ext cx="5257800" cy="43513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Document.querySelectorAll</a:t>
            </a:r>
            <a:r>
              <a:rPr lang="en-US" dirty="0"/>
              <a:t>();</a:t>
            </a:r>
          </a:p>
          <a:p>
            <a:r>
              <a:rPr lang="en-US" dirty="0" err="1"/>
              <a:t>forEach</a:t>
            </a:r>
            <a:r>
              <a:rPr lang="en-US" dirty="0"/>
              <a:t>();</a:t>
            </a:r>
          </a:p>
          <a:p>
            <a:r>
              <a:rPr lang="en-US" dirty="0" err="1"/>
              <a:t>getBoundingClientRect</a:t>
            </a:r>
            <a:r>
              <a:rPr lang="en-US" dirty="0"/>
              <a:t>();</a:t>
            </a:r>
          </a:p>
          <a:p>
            <a:r>
              <a:rPr lang="en-US" dirty="0" err="1"/>
              <a:t>classList.remove</a:t>
            </a:r>
            <a:r>
              <a:rPr lang="en-US" dirty="0"/>
              <a:t>();</a:t>
            </a:r>
          </a:p>
          <a:p>
            <a:r>
              <a:rPr lang="en-US" dirty="0" err="1"/>
              <a:t>classList.add</a:t>
            </a:r>
            <a:r>
              <a:rPr lang="en-US" dirty="0"/>
              <a:t>();</a:t>
            </a:r>
          </a:p>
          <a:p>
            <a:r>
              <a:rPr lang="en-US" dirty="0" err="1"/>
              <a:t>getAttribute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76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F179-8896-4774-9072-5D6600B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10" y="190377"/>
            <a:ext cx="3809104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Build Nav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4EC4-29EA-41E5-8BCD-A2D40804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653503"/>
            <a:ext cx="11166437" cy="43513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Query the all sections and store the list in variable.</a:t>
            </a:r>
          </a:p>
          <a:p>
            <a:r>
              <a:rPr lang="en-US" dirty="0"/>
              <a:t>Use </a:t>
            </a:r>
            <a:r>
              <a:rPr lang="en-US" dirty="0" err="1"/>
              <a:t>forEach</a:t>
            </a:r>
            <a:r>
              <a:rPr lang="en-US" dirty="0"/>
              <a:t> on the list Variable.</a:t>
            </a:r>
          </a:p>
          <a:p>
            <a:r>
              <a:rPr lang="en-US" dirty="0"/>
              <a:t>Create (1 &lt;li&gt; and 1 &lt;a&gt; and 1 </a:t>
            </a:r>
            <a:r>
              <a:rPr lang="en-US" dirty="0" err="1"/>
              <a:t>textNode</a:t>
            </a:r>
            <a:r>
              <a:rPr lang="en-US" dirty="0"/>
              <a:t> ) for each section in the list.</a:t>
            </a:r>
          </a:p>
          <a:p>
            <a:r>
              <a:rPr lang="en-US" dirty="0"/>
              <a:t>Extract the data-nav value from the section and store it in variable.</a:t>
            </a:r>
          </a:p>
          <a:p>
            <a:r>
              <a:rPr lang="en-US" dirty="0"/>
              <a:t>Set this variable for the text content of each link.</a:t>
            </a:r>
          </a:p>
          <a:p>
            <a:r>
              <a:rPr lang="en-US" dirty="0"/>
              <a:t>For Better performance use </a:t>
            </a:r>
            <a:r>
              <a:rPr lang="en-US" dirty="0" err="1"/>
              <a:t>appendChild</a:t>
            </a:r>
            <a:r>
              <a:rPr lang="en-US" dirty="0"/>
              <a:t> on the Fragment inside the loop.</a:t>
            </a:r>
          </a:p>
          <a:p>
            <a:r>
              <a:rPr lang="en-US" dirty="0"/>
              <a:t>After the loop end append that Fragment to the &lt;ul&gt;.</a:t>
            </a:r>
          </a:p>
          <a:p>
            <a:r>
              <a:rPr lang="en-US" dirty="0"/>
              <a:t>Add </a:t>
            </a:r>
            <a:r>
              <a:rPr lang="en-US" dirty="0" err="1"/>
              <a:t>EventListener</a:t>
            </a:r>
            <a:r>
              <a:rPr lang="en-US" dirty="0"/>
              <a:t> to the links and use </a:t>
            </a:r>
            <a:r>
              <a:rPr lang="en-US" dirty="0" err="1"/>
              <a:t>scrollIntoView</a:t>
            </a:r>
            <a:r>
              <a:rPr lang="en-US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6A17-63C7-40F3-8364-E2F68DF2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10" y="149973"/>
            <a:ext cx="6025179" cy="132556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Get the active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A425-6011-48FA-B8E3-549C6260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7" y="1656678"/>
            <a:ext cx="10515600" cy="456331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can use </a:t>
            </a:r>
            <a:r>
              <a:rPr lang="en-US" dirty="0" err="1"/>
              <a:t>GetBoundingClientRect</a:t>
            </a:r>
            <a:r>
              <a:rPr lang="en-US" dirty="0"/>
              <a:t> or intersection observer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forEach</a:t>
            </a:r>
            <a:r>
              <a:rPr lang="en-US" dirty="0"/>
              <a:t>() method on the sections list inside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getBoundingClientRect</a:t>
            </a:r>
            <a:r>
              <a:rPr lang="en-US" dirty="0"/>
              <a:t> on the element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will return some properties related to viewport and the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if statement to get the Active like (add your condition).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the if statement before add active class to the section,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to remove the other active classes from all sections.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classList.add</a:t>
            </a:r>
            <a:r>
              <a:rPr lang="en-US" dirty="0"/>
              <a:t> method to add the active class to the active section.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70F3-EAC0-4CD7-977A-019462AD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703" y="279064"/>
            <a:ext cx="4562139" cy="1325563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Get The Active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090F-99D2-44DC-834B-381C08FF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31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Each link should contains the data-nav attribute value for the section which linked to it as an link id or </a:t>
            </a:r>
            <a:r>
              <a:rPr lang="en-US" dirty="0" err="1"/>
              <a:t>textContent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we got the Active section we can Query The active section and get the data-nav value for this active section.</a:t>
            </a:r>
          </a:p>
          <a:p>
            <a:endParaRPr lang="en-US" dirty="0"/>
          </a:p>
          <a:p>
            <a:r>
              <a:rPr lang="en-US" dirty="0"/>
              <a:t>Then we can use </a:t>
            </a:r>
            <a:r>
              <a:rPr lang="en-US" dirty="0" err="1"/>
              <a:t>forEach</a:t>
            </a:r>
            <a:r>
              <a:rPr lang="en-US" dirty="0"/>
              <a:t> on all the links and check using if condition which link has the </a:t>
            </a:r>
            <a:r>
              <a:rPr lang="en-US" dirty="0" err="1"/>
              <a:t>textContent</a:t>
            </a:r>
            <a:r>
              <a:rPr lang="en-US" dirty="0"/>
              <a:t> equal to active section data-nav</a:t>
            </a:r>
          </a:p>
          <a:p>
            <a:endParaRPr lang="en-US" dirty="0"/>
          </a:p>
          <a:p>
            <a:r>
              <a:rPr lang="en-US" dirty="0"/>
              <a:t>Remove Active class from all links, give the active link class active.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350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Build Nav Methods</vt:lpstr>
      <vt:lpstr> Active Section Methods</vt:lpstr>
      <vt:lpstr>Build Nav Steps</vt:lpstr>
      <vt:lpstr>   Get the active Section</vt:lpstr>
      <vt:lpstr>Get The Active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Nav Methods</dc:title>
  <dc:creator>Mahmoud</dc:creator>
  <cp:lastModifiedBy>Mahmoud</cp:lastModifiedBy>
  <cp:revision>7</cp:revision>
  <dcterms:created xsi:type="dcterms:W3CDTF">2020-10-14T10:59:32Z</dcterms:created>
  <dcterms:modified xsi:type="dcterms:W3CDTF">2020-10-14T12:36:37Z</dcterms:modified>
</cp:coreProperties>
</file>