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4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CB005-035B-475E-A1BC-2E3357AB7D0F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DA5BC1-ED62-4FA3-A2F7-C3860C289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38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4C7C71-EC8C-4883-ACB7-2578D32A26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6C9C70D-1631-4447-B6CA-549CBEA9E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6D75362-A344-40C8-8CB6-507C69DF9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7C819-DC18-41EE-AD57-B1BF71A5F511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0662E79-D8E2-4445-B3D6-D89DBA2C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615715F-38EE-4C01-9AE8-B0FDA8E3C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3246-BE1E-4B9A-AB9C-6A084A17C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60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F2B5DA-77BF-4474-8F07-D303C476D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2EAF18B-C267-4D7B-9303-10954DEA9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3617925-EF70-4735-BAC6-F3C81D968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7C819-DC18-41EE-AD57-B1BF71A5F511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FA71DD-5776-4B54-8861-A0266E298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95A4A7E-4B2D-4B48-BCE2-1C11B6E3B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3246-BE1E-4B9A-AB9C-6A084A17C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32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C145EFE-921E-493F-9B43-416F48BB87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7DFEC98-8CAA-4EA5-BF70-EE2FDC418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F707058-4203-442D-BB39-84E811879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7C819-DC18-41EE-AD57-B1BF71A5F511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17323D1-94C5-4849-903B-87F8ECEE8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6141B0-DBFE-4EA4-8C8D-4F505F798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3246-BE1E-4B9A-AB9C-6A084A17C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18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23E981-74C0-4BBA-A0DD-37F70D2AC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604C83-4E6F-416E-974C-710649D13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67BFCE-FE3D-42AE-9765-F81952723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7C819-DC18-41EE-AD57-B1BF71A5F511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D67DECA-CB32-4A73-8667-2CA6AEF77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24A5C7E-42C4-4DB6-8B4F-1CC26AE06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3246-BE1E-4B9A-AB9C-6A084A17C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191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318DEB-9B79-4A82-A649-18AB48CE0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6DDBF6A-3D96-444B-B36E-A02CECA47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5B8CA67-AA0D-4667-94B4-E97997E3B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7C819-DC18-41EE-AD57-B1BF71A5F511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1AE2AE8-9265-42F8-ACF6-370252657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178E6C6-4FEE-44C2-895D-AD8FC85FC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3246-BE1E-4B9A-AB9C-6A084A17C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1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8F4786-E726-432C-9D34-0BC5CBD54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1AAAED-0776-47DB-8973-650632B9E0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FC1535C-E834-4621-BE9C-ED91248B3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7A2E63B-C4D6-4653-A811-D1BFC988C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7C819-DC18-41EE-AD57-B1BF71A5F511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58EA201-0681-428D-AFDB-BAE5B10BB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DE4E446-AEC7-41FE-8BC1-A761723D4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3246-BE1E-4B9A-AB9C-6A084A17C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06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121140-1456-4CA4-BF54-20B81DF6E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E5BFCF7-39C3-4443-B07D-D02FCF656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127B6B6-21FA-4C34-85C1-31BF077B3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E1E49ED-E4ED-4058-A33E-D653BC47CE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0E89561-7191-464C-AD3D-5C63E0B3CF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8E57AFE-041E-426C-9F29-70C9D3FDD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7C819-DC18-41EE-AD57-B1BF71A5F511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5BE7A02-4F8B-4E13-B85E-EDC451096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180D388-62EC-4CD1-9EC9-06A1F0A44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3246-BE1E-4B9A-AB9C-6A084A17C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04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E6102B-79D5-4692-93A3-A38899DF4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3ED1C4E-31CD-4372-82F8-A8D231C11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7C819-DC18-41EE-AD57-B1BF71A5F511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4BD9DA6-E485-4334-8D9F-BB7AEA1BF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0B4AF67-CC75-44ED-B30F-0F5BC6B4B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3246-BE1E-4B9A-AB9C-6A084A17C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84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307272C-F2C5-43E5-8629-0D678D6EC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7C819-DC18-41EE-AD57-B1BF71A5F511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1A904E5-3FA5-4498-B6D5-454103409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130CDB0-4911-4416-9802-734B31457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3246-BE1E-4B9A-AB9C-6A084A17C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57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008E57-8C7C-444A-8409-228674A6E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BFF5A1D-36C2-4713-864F-18FBCB3CA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77A89B9-2A27-43D6-BA71-E1ACA7ED7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696C940-1CF7-4BE2-BC52-F4A90AC34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7C819-DC18-41EE-AD57-B1BF71A5F511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45F2B4A-646D-4346-81D8-2471DE7CF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B80587B-6375-47DB-BA48-98F0389C6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3246-BE1E-4B9A-AB9C-6A084A17C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61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2ED7C2-9C5C-4B53-8F20-23E88D66A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6EA09CC-2A20-4340-BAA7-83C8918181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6A30CEF-5B91-4241-84C9-F4CE9FBFF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8A81D0C-35C7-4955-8ACF-479699627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7C819-DC18-41EE-AD57-B1BF71A5F511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E0EA0C4-C615-4546-AE49-53216605D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683F10D-DA9A-43D2-A228-9CCA5F1BA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3246-BE1E-4B9A-AB9C-6A084A17C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43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5A14953-A53E-42CF-8BCB-6C79641E9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6D2252B-7879-4A8E-90E9-213BECCD8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9C87DBD-FD08-4C3F-9ADD-3F50B87350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7C819-DC18-41EE-AD57-B1BF71A5F511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E5C676F-8C50-45BB-9BA6-2BE77F4C6B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4507367-37E9-4378-9495-5DC37ABEA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F3246-BE1E-4B9A-AB9C-6A084A17C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58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465576"/>
            <a:ext cx="12192000" cy="33924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57600" y="4607790"/>
            <a:ext cx="8915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6600" b="1" dirty="0">
                <a:solidFill>
                  <a:schemeClr val="bg1"/>
                </a:solidFill>
                <a:latin typeface="Cairo"/>
                <a:ea typeface="Cairo"/>
                <a:cs typeface="Cairo"/>
                <a:sym typeface="Cairo"/>
              </a:rPr>
              <a:t>fwd initiative</a:t>
            </a:r>
            <a:endParaRPr lang="en-US" sz="6600" dirty="0">
              <a:solidFill>
                <a:schemeClr val="bg1"/>
              </a:solidFill>
            </a:endParaRPr>
          </a:p>
        </p:txBody>
      </p:sp>
      <p:pic>
        <p:nvPicPr>
          <p:cNvPr id="4" name="Google Shape;70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0960" y="538701"/>
            <a:ext cx="2352632" cy="1290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5890" y="582967"/>
            <a:ext cx="3162733" cy="120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7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85019" y="544628"/>
            <a:ext cx="3280285" cy="129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Google Shape;71;p16"/>
          <p:cNvCxnSpPr/>
          <p:nvPr/>
        </p:nvCxnSpPr>
        <p:spPr>
          <a:xfrm>
            <a:off x="3395346" y="951295"/>
            <a:ext cx="0" cy="59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12089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69FA40-45EC-467A-BD46-1A4A464A1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8789" y="188091"/>
            <a:ext cx="6014421" cy="1325563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     Build Nav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BA4097F-BC21-4B1B-A907-57533F390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2045" y="1761248"/>
            <a:ext cx="6347908" cy="4811842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err="1"/>
              <a:t>Document.querySelectorAll</a:t>
            </a:r>
            <a:r>
              <a:rPr lang="en-US" dirty="0"/>
              <a:t>();</a:t>
            </a:r>
          </a:p>
          <a:p>
            <a:r>
              <a:rPr lang="en-US" dirty="0"/>
              <a:t> </a:t>
            </a:r>
            <a:r>
              <a:rPr lang="en-US" dirty="0" err="1"/>
              <a:t>Document.getElementById</a:t>
            </a:r>
            <a:r>
              <a:rPr lang="en-US" dirty="0"/>
              <a:t>();</a:t>
            </a:r>
          </a:p>
          <a:p>
            <a:r>
              <a:rPr lang="en-US" dirty="0"/>
              <a:t> </a:t>
            </a:r>
            <a:r>
              <a:rPr lang="en-US" dirty="0" err="1"/>
              <a:t>forEach</a:t>
            </a:r>
            <a:r>
              <a:rPr lang="en-US" dirty="0"/>
              <a:t>();</a:t>
            </a:r>
          </a:p>
          <a:p>
            <a:r>
              <a:rPr lang="en-US" dirty="0"/>
              <a:t> </a:t>
            </a:r>
            <a:r>
              <a:rPr lang="en-US" dirty="0" err="1"/>
              <a:t>Document.createDocumentFragment</a:t>
            </a:r>
            <a:r>
              <a:rPr lang="en-US" dirty="0"/>
              <a:t>();</a:t>
            </a:r>
          </a:p>
          <a:p>
            <a:r>
              <a:rPr lang="en-US" dirty="0"/>
              <a:t> </a:t>
            </a:r>
            <a:r>
              <a:rPr lang="en-US" dirty="0" err="1"/>
              <a:t>Document.createElement</a:t>
            </a:r>
            <a:r>
              <a:rPr lang="en-US" dirty="0"/>
              <a:t>();</a:t>
            </a:r>
          </a:p>
          <a:p>
            <a:r>
              <a:rPr lang="en-US" dirty="0"/>
              <a:t> </a:t>
            </a:r>
            <a:r>
              <a:rPr lang="en-US" dirty="0" err="1"/>
              <a:t>Document.createTextNode</a:t>
            </a:r>
            <a:r>
              <a:rPr lang="en-US" dirty="0"/>
              <a:t>();</a:t>
            </a:r>
          </a:p>
          <a:p>
            <a:r>
              <a:rPr lang="en-US" dirty="0"/>
              <a:t> </a:t>
            </a:r>
            <a:r>
              <a:rPr lang="en-US" dirty="0" err="1"/>
              <a:t>appendChild</a:t>
            </a:r>
            <a:r>
              <a:rPr lang="en-US" dirty="0"/>
              <a:t>();</a:t>
            </a:r>
          </a:p>
          <a:p>
            <a:r>
              <a:rPr lang="en-US" dirty="0"/>
              <a:t> </a:t>
            </a:r>
            <a:r>
              <a:rPr lang="en-US" dirty="0" err="1"/>
              <a:t>getAttribute</a:t>
            </a:r>
            <a:r>
              <a:rPr lang="en-US" dirty="0"/>
              <a:t>();</a:t>
            </a:r>
          </a:p>
          <a:p>
            <a:r>
              <a:rPr lang="en-US" dirty="0"/>
              <a:t> </a:t>
            </a:r>
            <a:r>
              <a:rPr lang="en-US" dirty="0" err="1"/>
              <a:t>scrollIntoView</a:t>
            </a:r>
            <a:r>
              <a:rPr lang="en-US" dirty="0"/>
              <a:t>({'</a:t>
            </a:r>
            <a:r>
              <a:rPr lang="en-US" dirty="0" err="1"/>
              <a:t>behavior':'smooth</a:t>
            </a:r>
            <a:r>
              <a:rPr lang="en-US" dirty="0"/>
              <a:t>'});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42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A101B9-7F9D-4C98-BC22-19AFFBC73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8864" y="106941"/>
            <a:ext cx="5788511" cy="1325563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Active Section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413CD70-8853-46D1-89A2-38AF2FF05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4219" y="1685775"/>
            <a:ext cx="5257800" cy="4351338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/>
              <a:t>Document.querySelectorAll</a:t>
            </a:r>
            <a:r>
              <a:rPr lang="en-US" dirty="0"/>
              <a:t>();</a:t>
            </a:r>
          </a:p>
          <a:p>
            <a:r>
              <a:rPr lang="en-US" dirty="0" err="1"/>
              <a:t>forEach</a:t>
            </a:r>
            <a:r>
              <a:rPr lang="en-US" dirty="0"/>
              <a:t>();</a:t>
            </a:r>
          </a:p>
          <a:p>
            <a:r>
              <a:rPr lang="en-US" dirty="0" err="1"/>
              <a:t>getBoundingClientRect</a:t>
            </a:r>
            <a:r>
              <a:rPr lang="en-US" dirty="0"/>
              <a:t>();</a:t>
            </a:r>
          </a:p>
          <a:p>
            <a:r>
              <a:rPr lang="en-US" dirty="0" err="1"/>
              <a:t>classList.remove</a:t>
            </a:r>
            <a:r>
              <a:rPr lang="en-US" dirty="0"/>
              <a:t>();</a:t>
            </a:r>
          </a:p>
          <a:p>
            <a:r>
              <a:rPr lang="en-US" dirty="0" err="1"/>
              <a:t>classList.add</a:t>
            </a:r>
            <a:r>
              <a:rPr lang="en-US" dirty="0"/>
              <a:t>();</a:t>
            </a:r>
          </a:p>
          <a:p>
            <a:r>
              <a:rPr lang="en-US" dirty="0" err="1"/>
              <a:t>getAttribute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276422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49F179-8896-4774-9072-5D6600BA7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7810" y="190377"/>
            <a:ext cx="3809104" cy="1325563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Build Nav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434EC4-29EA-41E5-8BCD-A2D408048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459" y="1653503"/>
            <a:ext cx="11166437" cy="4351338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Query the all sections and store the list in variable.</a:t>
            </a:r>
          </a:p>
          <a:p>
            <a:r>
              <a:rPr lang="en-US" dirty="0"/>
              <a:t>Use </a:t>
            </a:r>
            <a:r>
              <a:rPr lang="en-US" dirty="0" err="1"/>
              <a:t>forEach</a:t>
            </a:r>
            <a:r>
              <a:rPr lang="en-US" dirty="0"/>
              <a:t> on the list Variable.</a:t>
            </a:r>
          </a:p>
          <a:p>
            <a:r>
              <a:rPr lang="en-US" dirty="0"/>
              <a:t>Create (1 &lt;li&gt; and 1 &lt;a&gt; and 1 </a:t>
            </a:r>
            <a:r>
              <a:rPr lang="en-US" dirty="0" err="1"/>
              <a:t>textNode</a:t>
            </a:r>
            <a:r>
              <a:rPr lang="en-US" dirty="0"/>
              <a:t> ) for each section in the list.</a:t>
            </a:r>
          </a:p>
          <a:p>
            <a:r>
              <a:rPr lang="en-US" dirty="0"/>
              <a:t>Extract the data-nav value from the section and store it in variable.</a:t>
            </a:r>
          </a:p>
          <a:p>
            <a:r>
              <a:rPr lang="en-US" dirty="0"/>
              <a:t>Set this variable for the text content of each link.</a:t>
            </a:r>
          </a:p>
          <a:p>
            <a:r>
              <a:rPr lang="en-US" dirty="0"/>
              <a:t>For Better performance use </a:t>
            </a:r>
            <a:r>
              <a:rPr lang="en-US" dirty="0" err="1"/>
              <a:t>appendChild</a:t>
            </a:r>
            <a:r>
              <a:rPr lang="en-US" dirty="0"/>
              <a:t> on the Fragment inside the loop.</a:t>
            </a:r>
          </a:p>
          <a:p>
            <a:r>
              <a:rPr lang="en-US" dirty="0"/>
              <a:t>After the loop end append that Fragment to the &lt;ul&gt;.</a:t>
            </a:r>
          </a:p>
          <a:p>
            <a:r>
              <a:rPr lang="en-US" dirty="0"/>
              <a:t>Add </a:t>
            </a:r>
            <a:r>
              <a:rPr lang="en-US" dirty="0" err="1"/>
              <a:t>EventListener</a:t>
            </a:r>
            <a:r>
              <a:rPr lang="en-US" dirty="0"/>
              <a:t> to the links and use </a:t>
            </a:r>
            <a:r>
              <a:rPr lang="en-US" dirty="0" err="1"/>
              <a:t>scrollIntoView</a:t>
            </a:r>
            <a:r>
              <a:rPr lang="en-US" dirty="0"/>
              <a:t>().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126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4C6A17-63C7-40F3-8364-E2F68DF27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410" y="149973"/>
            <a:ext cx="6025179" cy="1325563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  Get the active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3AFA425-6011-48FA-B8E3-549C6260C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777" y="1656678"/>
            <a:ext cx="10515600" cy="4563315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We can use </a:t>
            </a:r>
            <a:r>
              <a:rPr lang="en-US" dirty="0" err="1"/>
              <a:t>GetBoundingClientRect</a:t>
            </a:r>
            <a:r>
              <a:rPr lang="en-US" dirty="0"/>
              <a:t> or intersection observer API.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dirty="0" err="1"/>
              <a:t>forEach</a:t>
            </a:r>
            <a:r>
              <a:rPr lang="en-US" dirty="0"/>
              <a:t>() method on the sections list inside it.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the </a:t>
            </a:r>
            <a:r>
              <a:rPr lang="en-US" dirty="0" err="1"/>
              <a:t>getBoundingClientRect</a:t>
            </a:r>
            <a:r>
              <a:rPr lang="en-US" dirty="0"/>
              <a:t> on the element parameter.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IT will return some properties related to viewport and the section.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if statement to get the Active like (add your condition).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Inside the if statement before add active class to the section,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Make sure to remove the other active classes from all sections.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dirty="0" err="1"/>
              <a:t>classList.add</a:t>
            </a:r>
            <a:r>
              <a:rPr lang="en-US" dirty="0"/>
              <a:t> method to add the active class to the active section.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39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C170F3-EAC0-4CD7-977A-019462ADA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6703" y="279064"/>
            <a:ext cx="4562139" cy="1325563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Get The Active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99C090F-99D2-44DC-834B-381C08FFD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3311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Each link should contains the data-nav attribute value for the section which linked to it as an link id or </a:t>
            </a:r>
            <a:r>
              <a:rPr lang="en-US" dirty="0" err="1"/>
              <a:t>textContent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When we got the Active section we can Query The active section and get the data-nav value for this active section.</a:t>
            </a:r>
          </a:p>
          <a:p>
            <a:endParaRPr lang="en-US" dirty="0"/>
          </a:p>
          <a:p>
            <a:r>
              <a:rPr lang="en-US" dirty="0"/>
              <a:t>Then we can use </a:t>
            </a:r>
            <a:r>
              <a:rPr lang="en-US" dirty="0" err="1"/>
              <a:t>forEach</a:t>
            </a:r>
            <a:r>
              <a:rPr lang="en-US" dirty="0"/>
              <a:t> on all the links and check using if condition which link has the </a:t>
            </a:r>
            <a:r>
              <a:rPr lang="en-US" dirty="0" err="1"/>
              <a:t>textContent</a:t>
            </a:r>
            <a:r>
              <a:rPr lang="en-US" dirty="0"/>
              <a:t> equal to active section data-nav</a:t>
            </a:r>
          </a:p>
          <a:p>
            <a:endParaRPr lang="en-US" dirty="0"/>
          </a:p>
          <a:p>
            <a:r>
              <a:rPr lang="en-US" dirty="0"/>
              <a:t>Remove Active class from all links, give the active link class active.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925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334</Words>
  <Application>Microsoft Office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Cairo</vt:lpstr>
      <vt:lpstr>Calibri</vt:lpstr>
      <vt:lpstr>Calibri Light</vt:lpstr>
      <vt:lpstr>Office Theme</vt:lpstr>
      <vt:lpstr>PowerPoint Presentation</vt:lpstr>
      <vt:lpstr>      Build Nav Methods</vt:lpstr>
      <vt:lpstr> Active Section Methods</vt:lpstr>
      <vt:lpstr>Build Nav Steps</vt:lpstr>
      <vt:lpstr>   Get the active Section</vt:lpstr>
      <vt:lpstr>Get The Active Link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Nav Methods</dc:title>
  <dc:creator>Mahmoud</dc:creator>
  <cp:lastModifiedBy>Mahmoud</cp:lastModifiedBy>
  <cp:revision>8</cp:revision>
  <dcterms:created xsi:type="dcterms:W3CDTF">2020-10-14T10:59:32Z</dcterms:created>
  <dcterms:modified xsi:type="dcterms:W3CDTF">2020-10-14T17:14:45Z</dcterms:modified>
</cp:coreProperties>
</file>