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79" r:id="rId9"/>
    <p:sldId id="280" r:id="rId10"/>
    <p:sldId id="256" r:id="rId11"/>
    <p:sldId id="257" r:id="rId12"/>
    <p:sldId id="261" r:id="rId13"/>
    <p:sldId id="258" r:id="rId14"/>
    <p:sldId id="259" r:id="rId15"/>
    <p:sldId id="260" r:id="rId16"/>
    <p:sldId id="262" r:id="rId17"/>
    <p:sldId id="266" r:id="rId18"/>
    <p:sldId id="267" r:id="rId19"/>
    <p:sldId id="268" r:id="rId20"/>
    <p:sldId id="269" r:id="rId21"/>
    <p:sldId id="270" r:id="rId22"/>
    <p:sldId id="271" r:id="rId23"/>
    <p:sldId id="263" r:id="rId24"/>
    <p:sldId id="26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B328B-B38E-4A3F-B814-41952D86043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5B10C932-834C-43C6-9FEF-9CD6F934E2F7}">
      <dgm:prSet/>
      <dgm:spPr/>
      <dgm:t>
        <a:bodyPr/>
        <a:lstStyle/>
        <a:p>
          <a:r>
            <a:rPr lang="en-US" b="1"/>
            <a:t>Activities:</a:t>
          </a:r>
          <a:endParaRPr lang="en-US"/>
        </a:p>
      </dgm:t>
    </dgm:pt>
    <dgm:pt modelId="{DF87FABA-1E6B-41C3-A70F-CFC49F4D8953}" type="parTrans" cxnId="{5FE627E9-D108-4720-BA6A-15F494C681AB}">
      <dgm:prSet/>
      <dgm:spPr/>
      <dgm:t>
        <a:bodyPr/>
        <a:lstStyle/>
        <a:p>
          <a:endParaRPr lang="en-US"/>
        </a:p>
      </dgm:t>
    </dgm:pt>
    <dgm:pt modelId="{486B6282-ECC2-479B-8435-76935F9EB40E}" type="sibTrans" cxnId="{5FE627E9-D108-4720-BA6A-15F494C681AB}">
      <dgm:prSet/>
      <dgm:spPr/>
      <dgm:t>
        <a:bodyPr/>
        <a:lstStyle/>
        <a:p>
          <a:endParaRPr lang="en-US"/>
        </a:p>
      </dgm:t>
    </dgm:pt>
    <dgm:pt modelId="{CD791543-0AC4-4B4F-A062-A795D8FC3C08}">
      <dgm:prSet/>
      <dgm:spPr/>
      <dgm:t>
        <a:bodyPr/>
        <a:lstStyle/>
        <a:p>
          <a:r>
            <a:rPr lang="en-US"/>
            <a:t>Development Team: Gather and analyze user requirements, define system functionality.</a:t>
          </a:r>
        </a:p>
      </dgm:t>
    </dgm:pt>
    <dgm:pt modelId="{91F2C0B2-1A98-49E4-8063-121A5F0C5F41}" type="parTrans" cxnId="{FF19D18A-3C69-4601-A05C-3C4F0E2B20A3}">
      <dgm:prSet/>
      <dgm:spPr/>
      <dgm:t>
        <a:bodyPr/>
        <a:lstStyle/>
        <a:p>
          <a:endParaRPr lang="en-US"/>
        </a:p>
      </dgm:t>
    </dgm:pt>
    <dgm:pt modelId="{8CCDAC0C-B00F-495E-878F-637CFDB096FE}" type="sibTrans" cxnId="{FF19D18A-3C69-4601-A05C-3C4F0E2B20A3}">
      <dgm:prSet/>
      <dgm:spPr/>
      <dgm:t>
        <a:bodyPr/>
        <a:lstStyle/>
        <a:p>
          <a:endParaRPr lang="en-US"/>
        </a:p>
      </dgm:t>
    </dgm:pt>
    <dgm:pt modelId="{6DD8CE34-20FC-4473-AA82-7F1D0B09897E}">
      <dgm:prSet/>
      <dgm:spPr/>
      <dgm:t>
        <a:bodyPr/>
        <a:lstStyle/>
        <a:p>
          <a:r>
            <a:rPr lang="en-US"/>
            <a:t>Database Team: Assess data requirements, design database schema and data models.</a:t>
          </a:r>
        </a:p>
      </dgm:t>
    </dgm:pt>
    <dgm:pt modelId="{B219DB7D-F578-4E11-8C2E-8FD68C8B75F5}" type="parTrans" cxnId="{20B0A0C8-C7E6-4581-AC7C-A78CD1CB7F4C}">
      <dgm:prSet/>
      <dgm:spPr/>
      <dgm:t>
        <a:bodyPr/>
        <a:lstStyle/>
        <a:p>
          <a:endParaRPr lang="en-US"/>
        </a:p>
      </dgm:t>
    </dgm:pt>
    <dgm:pt modelId="{A44B8496-1CEB-47C4-960D-9555D1192D84}" type="sibTrans" cxnId="{20B0A0C8-C7E6-4581-AC7C-A78CD1CB7F4C}">
      <dgm:prSet/>
      <dgm:spPr/>
      <dgm:t>
        <a:bodyPr/>
        <a:lstStyle/>
        <a:p>
          <a:endParaRPr lang="en-US"/>
        </a:p>
      </dgm:t>
    </dgm:pt>
    <dgm:pt modelId="{4E3DC7AC-4278-45BF-B54C-29C90A9C67B4}" type="pres">
      <dgm:prSet presAssocID="{8EDB328B-B38E-4A3F-B814-41952D860430}" presName="linear" presStyleCnt="0">
        <dgm:presLayoutVars>
          <dgm:animLvl val="lvl"/>
          <dgm:resizeHandles val="exact"/>
        </dgm:presLayoutVars>
      </dgm:prSet>
      <dgm:spPr/>
    </dgm:pt>
    <dgm:pt modelId="{E0042A58-EBD6-430B-9A95-E1981E947EDF}" type="pres">
      <dgm:prSet presAssocID="{5B10C932-834C-43C6-9FEF-9CD6F934E2F7}" presName="parentText" presStyleLbl="node1" presStyleIdx="0" presStyleCnt="3">
        <dgm:presLayoutVars>
          <dgm:chMax val="0"/>
          <dgm:bulletEnabled val="1"/>
        </dgm:presLayoutVars>
      </dgm:prSet>
      <dgm:spPr/>
    </dgm:pt>
    <dgm:pt modelId="{7E021F9F-52B8-4012-AD7D-CF0FF08A4346}" type="pres">
      <dgm:prSet presAssocID="{486B6282-ECC2-479B-8435-76935F9EB40E}" presName="spacer" presStyleCnt="0"/>
      <dgm:spPr/>
    </dgm:pt>
    <dgm:pt modelId="{03887E57-B5AE-44FD-9925-8F8B679FEF1D}" type="pres">
      <dgm:prSet presAssocID="{CD791543-0AC4-4B4F-A062-A795D8FC3C08}" presName="parentText" presStyleLbl="node1" presStyleIdx="1" presStyleCnt="3">
        <dgm:presLayoutVars>
          <dgm:chMax val="0"/>
          <dgm:bulletEnabled val="1"/>
        </dgm:presLayoutVars>
      </dgm:prSet>
      <dgm:spPr/>
    </dgm:pt>
    <dgm:pt modelId="{16C53D83-AA43-4515-B687-53E8E744F396}" type="pres">
      <dgm:prSet presAssocID="{8CCDAC0C-B00F-495E-878F-637CFDB096FE}" presName="spacer" presStyleCnt="0"/>
      <dgm:spPr/>
    </dgm:pt>
    <dgm:pt modelId="{100B03DC-4816-4352-8720-55CAEDBCB398}" type="pres">
      <dgm:prSet presAssocID="{6DD8CE34-20FC-4473-AA82-7F1D0B09897E}" presName="parentText" presStyleLbl="node1" presStyleIdx="2" presStyleCnt="3">
        <dgm:presLayoutVars>
          <dgm:chMax val="0"/>
          <dgm:bulletEnabled val="1"/>
        </dgm:presLayoutVars>
      </dgm:prSet>
      <dgm:spPr/>
    </dgm:pt>
  </dgm:ptLst>
  <dgm:cxnLst>
    <dgm:cxn modelId="{66073452-C2BF-43F3-9E7C-827C8EC9DA6B}" type="presOf" srcId="{5B10C932-834C-43C6-9FEF-9CD6F934E2F7}" destId="{E0042A58-EBD6-430B-9A95-E1981E947EDF}" srcOrd="0" destOrd="0" presId="urn:microsoft.com/office/officeart/2005/8/layout/vList2"/>
    <dgm:cxn modelId="{FF19D18A-3C69-4601-A05C-3C4F0E2B20A3}" srcId="{8EDB328B-B38E-4A3F-B814-41952D860430}" destId="{CD791543-0AC4-4B4F-A062-A795D8FC3C08}" srcOrd="1" destOrd="0" parTransId="{91F2C0B2-1A98-49E4-8063-121A5F0C5F41}" sibTransId="{8CCDAC0C-B00F-495E-878F-637CFDB096FE}"/>
    <dgm:cxn modelId="{7F8C21B5-FF74-47EE-8CCB-3495FE6B829E}" type="presOf" srcId="{CD791543-0AC4-4B4F-A062-A795D8FC3C08}" destId="{03887E57-B5AE-44FD-9925-8F8B679FEF1D}" srcOrd="0" destOrd="0" presId="urn:microsoft.com/office/officeart/2005/8/layout/vList2"/>
    <dgm:cxn modelId="{20B0A0C8-C7E6-4581-AC7C-A78CD1CB7F4C}" srcId="{8EDB328B-B38E-4A3F-B814-41952D860430}" destId="{6DD8CE34-20FC-4473-AA82-7F1D0B09897E}" srcOrd="2" destOrd="0" parTransId="{B219DB7D-F578-4E11-8C2E-8FD68C8B75F5}" sibTransId="{A44B8496-1CEB-47C4-960D-9555D1192D84}"/>
    <dgm:cxn modelId="{49464EDD-1357-4D83-9476-BDAB19D037A0}" type="presOf" srcId="{8EDB328B-B38E-4A3F-B814-41952D860430}" destId="{4E3DC7AC-4278-45BF-B54C-29C90A9C67B4}" srcOrd="0" destOrd="0" presId="urn:microsoft.com/office/officeart/2005/8/layout/vList2"/>
    <dgm:cxn modelId="{5FE627E9-D108-4720-BA6A-15F494C681AB}" srcId="{8EDB328B-B38E-4A3F-B814-41952D860430}" destId="{5B10C932-834C-43C6-9FEF-9CD6F934E2F7}" srcOrd="0" destOrd="0" parTransId="{DF87FABA-1E6B-41C3-A70F-CFC49F4D8953}" sibTransId="{486B6282-ECC2-479B-8435-76935F9EB40E}"/>
    <dgm:cxn modelId="{8536A1EC-A15F-4883-B15F-8BBEF006A359}" type="presOf" srcId="{6DD8CE34-20FC-4473-AA82-7F1D0B09897E}" destId="{100B03DC-4816-4352-8720-55CAEDBCB398}" srcOrd="0" destOrd="0" presId="urn:microsoft.com/office/officeart/2005/8/layout/vList2"/>
    <dgm:cxn modelId="{2C0FFAC6-31B9-49BB-BE7B-D066D201CCFC}" type="presParOf" srcId="{4E3DC7AC-4278-45BF-B54C-29C90A9C67B4}" destId="{E0042A58-EBD6-430B-9A95-E1981E947EDF}" srcOrd="0" destOrd="0" presId="urn:microsoft.com/office/officeart/2005/8/layout/vList2"/>
    <dgm:cxn modelId="{DA142276-1402-4985-80B4-CD97C81A2EF3}" type="presParOf" srcId="{4E3DC7AC-4278-45BF-B54C-29C90A9C67B4}" destId="{7E021F9F-52B8-4012-AD7D-CF0FF08A4346}" srcOrd="1" destOrd="0" presId="urn:microsoft.com/office/officeart/2005/8/layout/vList2"/>
    <dgm:cxn modelId="{5D290695-491A-43C9-AD08-2C0F87D5B5FF}" type="presParOf" srcId="{4E3DC7AC-4278-45BF-B54C-29C90A9C67B4}" destId="{03887E57-B5AE-44FD-9925-8F8B679FEF1D}" srcOrd="2" destOrd="0" presId="urn:microsoft.com/office/officeart/2005/8/layout/vList2"/>
    <dgm:cxn modelId="{19BD7F86-A3C7-4989-8CC2-114987036EF8}" type="presParOf" srcId="{4E3DC7AC-4278-45BF-B54C-29C90A9C67B4}" destId="{16C53D83-AA43-4515-B687-53E8E744F396}" srcOrd="3" destOrd="0" presId="urn:microsoft.com/office/officeart/2005/8/layout/vList2"/>
    <dgm:cxn modelId="{F4F6F6B6-B5BC-40AD-AB47-96E1DEE6679F}" type="presParOf" srcId="{4E3DC7AC-4278-45BF-B54C-29C90A9C67B4}" destId="{100B03DC-4816-4352-8720-55CAEDBCB3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86F098-AAFA-41C9-B083-1463D3DCD8B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4A4C07C-7672-4447-88AA-BAFE45C0E7DE}">
      <dgm:prSet/>
      <dgm:spPr/>
      <dgm:t>
        <a:bodyPr/>
        <a:lstStyle/>
        <a:p>
          <a:r>
            <a:rPr lang="en-US" b="1" i="0" baseline="0"/>
            <a:t>Description:</a:t>
          </a:r>
          <a:r>
            <a:rPr lang="en-US" b="0" i="0" baseline="0"/>
            <a:t> Design a system to optimize energy usage in smart buildings.</a:t>
          </a:r>
          <a:endParaRPr lang="en-US"/>
        </a:p>
      </dgm:t>
    </dgm:pt>
    <dgm:pt modelId="{355B69D8-CF2A-4D28-B44F-669CB8345AC0}" type="parTrans" cxnId="{93874CBA-BE8B-4F68-A560-C2D49C47719A}">
      <dgm:prSet/>
      <dgm:spPr/>
      <dgm:t>
        <a:bodyPr/>
        <a:lstStyle/>
        <a:p>
          <a:endParaRPr lang="en-US"/>
        </a:p>
      </dgm:t>
    </dgm:pt>
    <dgm:pt modelId="{B4070E6E-BB82-4CF7-A1DB-D0BE99B16DE4}" type="sibTrans" cxnId="{93874CBA-BE8B-4F68-A560-C2D49C47719A}">
      <dgm:prSet/>
      <dgm:spPr/>
      <dgm:t>
        <a:bodyPr/>
        <a:lstStyle/>
        <a:p>
          <a:endParaRPr lang="en-US"/>
        </a:p>
      </dgm:t>
    </dgm:pt>
    <dgm:pt modelId="{AE6B0713-8782-4AB6-B301-3100DC2B3F5C}">
      <dgm:prSet/>
      <dgm:spPr/>
      <dgm:t>
        <a:bodyPr/>
        <a:lstStyle/>
        <a:p>
          <a:r>
            <a:rPr lang="en-US" b="1" i="0" baseline="0"/>
            <a:t>Recommended Tools:</a:t>
          </a:r>
          <a:r>
            <a:rPr lang="en-US" b="0" i="0" baseline="0"/>
            <a:t> InfluxDB, TimescaleDB, Grafana</a:t>
          </a:r>
          <a:endParaRPr lang="en-US"/>
        </a:p>
      </dgm:t>
    </dgm:pt>
    <dgm:pt modelId="{01A55651-1CFE-482F-9C90-40CCB14ADAFD}" type="parTrans" cxnId="{600DF15A-1B57-4FA1-9359-1411A0DB1B46}">
      <dgm:prSet/>
      <dgm:spPr/>
      <dgm:t>
        <a:bodyPr/>
        <a:lstStyle/>
        <a:p>
          <a:endParaRPr lang="en-US"/>
        </a:p>
      </dgm:t>
    </dgm:pt>
    <dgm:pt modelId="{E5A943CF-36D4-41A3-8AD7-797A6E137F89}" type="sibTrans" cxnId="{600DF15A-1B57-4FA1-9359-1411A0DB1B46}">
      <dgm:prSet/>
      <dgm:spPr/>
      <dgm:t>
        <a:bodyPr/>
        <a:lstStyle/>
        <a:p>
          <a:endParaRPr lang="en-US"/>
        </a:p>
      </dgm:t>
    </dgm:pt>
    <dgm:pt modelId="{1AC8A9CC-33F4-41E0-BDDB-A88559B0FCF9}">
      <dgm:prSet/>
      <dgm:spPr/>
      <dgm:t>
        <a:bodyPr/>
        <a:lstStyle/>
        <a:p>
          <a:r>
            <a:rPr lang="en-US" b="1" i="0" baseline="0"/>
            <a:t>AI Tools:</a:t>
          </a:r>
          <a:r>
            <a:rPr lang="en-US" b="0" i="0" baseline="0"/>
            <a:t> Prophet, LSTM networks</a:t>
          </a:r>
          <a:endParaRPr lang="en-US"/>
        </a:p>
      </dgm:t>
    </dgm:pt>
    <dgm:pt modelId="{D2CCF0B3-DC07-480C-AE6F-E57FAAA1F767}" type="parTrans" cxnId="{24BB6201-2493-4658-A4F0-E39A7480E6DF}">
      <dgm:prSet/>
      <dgm:spPr/>
      <dgm:t>
        <a:bodyPr/>
        <a:lstStyle/>
        <a:p>
          <a:endParaRPr lang="en-US"/>
        </a:p>
      </dgm:t>
    </dgm:pt>
    <dgm:pt modelId="{66A62C0D-60C1-45DD-B4A2-DD7A233044F3}" type="sibTrans" cxnId="{24BB6201-2493-4658-A4F0-E39A7480E6DF}">
      <dgm:prSet/>
      <dgm:spPr/>
      <dgm:t>
        <a:bodyPr/>
        <a:lstStyle/>
        <a:p>
          <a:endParaRPr lang="en-US"/>
        </a:p>
      </dgm:t>
    </dgm:pt>
    <dgm:pt modelId="{8B5A8B40-FB34-4547-BE5D-CD6B5FF2D815}">
      <dgm:prSet/>
      <dgm:spPr/>
      <dgm:t>
        <a:bodyPr/>
        <a:lstStyle/>
        <a:p>
          <a:r>
            <a:rPr lang="en-US" b="1" i="0" baseline="0"/>
            <a:t>Datasets:</a:t>
          </a:r>
          <a:r>
            <a:rPr lang="en-US" b="0" i="0" baseline="0"/>
            <a:t> Building Data Genome Project, GEFCom2014 dataset</a:t>
          </a:r>
          <a:endParaRPr lang="en-US"/>
        </a:p>
      </dgm:t>
    </dgm:pt>
    <dgm:pt modelId="{8D45784A-0309-4770-95EB-2328780D70C9}" type="parTrans" cxnId="{DBB6ADF6-DC6B-4576-AC4C-228382BC96D1}">
      <dgm:prSet/>
      <dgm:spPr/>
      <dgm:t>
        <a:bodyPr/>
        <a:lstStyle/>
        <a:p>
          <a:endParaRPr lang="en-US"/>
        </a:p>
      </dgm:t>
    </dgm:pt>
    <dgm:pt modelId="{5DADAE0E-3719-4AF1-87CF-BBD0BBDF0CE3}" type="sibTrans" cxnId="{DBB6ADF6-DC6B-4576-AC4C-228382BC96D1}">
      <dgm:prSet/>
      <dgm:spPr/>
      <dgm:t>
        <a:bodyPr/>
        <a:lstStyle/>
        <a:p>
          <a:endParaRPr lang="en-US"/>
        </a:p>
      </dgm:t>
    </dgm:pt>
    <dgm:pt modelId="{CFA6BBD6-611A-49A6-9A1E-81E825D8D61E}">
      <dgm:prSet/>
      <dgm:spPr/>
      <dgm:t>
        <a:bodyPr/>
        <a:lstStyle/>
        <a:p>
          <a:r>
            <a:rPr lang="en-US" b="1" i="0" baseline="0"/>
            <a:t>Source Data:</a:t>
          </a:r>
          <a:r>
            <a:rPr lang="en-US" b="0" i="0" baseline="0"/>
            <a:t> Smart meters, Building automation systems, Weather data APIs</a:t>
          </a:r>
          <a:endParaRPr lang="en-US"/>
        </a:p>
      </dgm:t>
    </dgm:pt>
    <dgm:pt modelId="{E863FE03-9118-4BD9-BDCA-39A395630CEB}" type="parTrans" cxnId="{B64DB12F-C572-4760-8774-51DF5BBA63FE}">
      <dgm:prSet/>
      <dgm:spPr/>
      <dgm:t>
        <a:bodyPr/>
        <a:lstStyle/>
        <a:p>
          <a:endParaRPr lang="en-US"/>
        </a:p>
      </dgm:t>
    </dgm:pt>
    <dgm:pt modelId="{4E431374-65C0-44AF-9479-5F8E1AB73961}" type="sibTrans" cxnId="{B64DB12F-C572-4760-8774-51DF5BBA63FE}">
      <dgm:prSet/>
      <dgm:spPr/>
      <dgm:t>
        <a:bodyPr/>
        <a:lstStyle/>
        <a:p>
          <a:endParaRPr lang="en-US"/>
        </a:p>
      </dgm:t>
    </dgm:pt>
    <dgm:pt modelId="{9738E91C-56DB-48D5-992F-31B8FCD3DB2D}" type="pres">
      <dgm:prSet presAssocID="{A086F098-AAFA-41C9-B083-1463D3DCD8B1}" presName="vert0" presStyleCnt="0">
        <dgm:presLayoutVars>
          <dgm:dir/>
          <dgm:animOne val="branch"/>
          <dgm:animLvl val="lvl"/>
        </dgm:presLayoutVars>
      </dgm:prSet>
      <dgm:spPr/>
    </dgm:pt>
    <dgm:pt modelId="{B56CE4B8-8AB6-4D39-9655-209E1A04D1FF}" type="pres">
      <dgm:prSet presAssocID="{E4A4C07C-7672-4447-88AA-BAFE45C0E7DE}" presName="thickLine" presStyleLbl="alignNode1" presStyleIdx="0" presStyleCnt="5"/>
      <dgm:spPr/>
    </dgm:pt>
    <dgm:pt modelId="{25CBD7E2-81AA-4563-AC6F-292199F14E9F}" type="pres">
      <dgm:prSet presAssocID="{E4A4C07C-7672-4447-88AA-BAFE45C0E7DE}" presName="horz1" presStyleCnt="0"/>
      <dgm:spPr/>
    </dgm:pt>
    <dgm:pt modelId="{9FCD8F81-D507-4CD8-9780-56C04F84705B}" type="pres">
      <dgm:prSet presAssocID="{E4A4C07C-7672-4447-88AA-BAFE45C0E7DE}" presName="tx1" presStyleLbl="revTx" presStyleIdx="0" presStyleCnt="5"/>
      <dgm:spPr/>
    </dgm:pt>
    <dgm:pt modelId="{6B89F25A-3FEC-4803-AC9C-02C7A068EEF4}" type="pres">
      <dgm:prSet presAssocID="{E4A4C07C-7672-4447-88AA-BAFE45C0E7DE}" presName="vert1" presStyleCnt="0"/>
      <dgm:spPr/>
    </dgm:pt>
    <dgm:pt modelId="{C52E9A32-FC0D-424F-BF6D-C6D9A90963B1}" type="pres">
      <dgm:prSet presAssocID="{AE6B0713-8782-4AB6-B301-3100DC2B3F5C}" presName="thickLine" presStyleLbl="alignNode1" presStyleIdx="1" presStyleCnt="5"/>
      <dgm:spPr/>
    </dgm:pt>
    <dgm:pt modelId="{CA603B3D-5DA6-41EC-B187-C2F80A7EEC83}" type="pres">
      <dgm:prSet presAssocID="{AE6B0713-8782-4AB6-B301-3100DC2B3F5C}" presName="horz1" presStyleCnt="0"/>
      <dgm:spPr/>
    </dgm:pt>
    <dgm:pt modelId="{6453DBDE-01BE-4FE3-8C15-F8B7B2395436}" type="pres">
      <dgm:prSet presAssocID="{AE6B0713-8782-4AB6-B301-3100DC2B3F5C}" presName="tx1" presStyleLbl="revTx" presStyleIdx="1" presStyleCnt="5"/>
      <dgm:spPr/>
    </dgm:pt>
    <dgm:pt modelId="{C6E80F65-6291-49E2-969F-CA8DB2590EE6}" type="pres">
      <dgm:prSet presAssocID="{AE6B0713-8782-4AB6-B301-3100DC2B3F5C}" presName="vert1" presStyleCnt="0"/>
      <dgm:spPr/>
    </dgm:pt>
    <dgm:pt modelId="{63F4882B-4CDC-4789-BD25-FBD7A59BBCC8}" type="pres">
      <dgm:prSet presAssocID="{1AC8A9CC-33F4-41E0-BDDB-A88559B0FCF9}" presName="thickLine" presStyleLbl="alignNode1" presStyleIdx="2" presStyleCnt="5"/>
      <dgm:spPr/>
    </dgm:pt>
    <dgm:pt modelId="{858FB243-B7EB-4789-A9B8-CD4B8FDA8B8A}" type="pres">
      <dgm:prSet presAssocID="{1AC8A9CC-33F4-41E0-BDDB-A88559B0FCF9}" presName="horz1" presStyleCnt="0"/>
      <dgm:spPr/>
    </dgm:pt>
    <dgm:pt modelId="{35348A2B-25CE-4350-89F7-C705039E0EE6}" type="pres">
      <dgm:prSet presAssocID="{1AC8A9CC-33F4-41E0-BDDB-A88559B0FCF9}" presName="tx1" presStyleLbl="revTx" presStyleIdx="2" presStyleCnt="5"/>
      <dgm:spPr/>
    </dgm:pt>
    <dgm:pt modelId="{85A437CA-897A-4288-ADCD-BF4E7E1B4416}" type="pres">
      <dgm:prSet presAssocID="{1AC8A9CC-33F4-41E0-BDDB-A88559B0FCF9}" presName="vert1" presStyleCnt="0"/>
      <dgm:spPr/>
    </dgm:pt>
    <dgm:pt modelId="{D3D2E153-C8B0-40B3-8741-8E70B6E66CB0}" type="pres">
      <dgm:prSet presAssocID="{8B5A8B40-FB34-4547-BE5D-CD6B5FF2D815}" presName="thickLine" presStyleLbl="alignNode1" presStyleIdx="3" presStyleCnt="5"/>
      <dgm:spPr/>
    </dgm:pt>
    <dgm:pt modelId="{F2027808-0FC6-4C3B-BF4A-496D10F6A87C}" type="pres">
      <dgm:prSet presAssocID="{8B5A8B40-FB34-4547-BE5D-CD6B5FF2D815}" presName="horz1" presStyleCnt="0"/>
      <dgm:spPr/>
    </dgm:pt>
    <dgm:pt modelId="{8FD0C154-15FB-4D1E-8E37-E8A8CBD7DA77}" type="pres">
      <dgm:prSet presAssocID="{8B5A8B40-FB34-4547-BE5D-CD6B5FF2D815}" presName="tx1" presStyleLbl="revTx" presStyleIdx="3" presStyleCnt="5"/>
      <dgm:spPr/>
    </dgm:pt>
    <dgm:pt modelId="{1A67C6B7-F37E-4E30-BDCE-8D910BD26376}" type="pres">
      <dgm:prSet presAssocID="{8B5A8B40-FB34-4547-BE5D-CD6B5FF2D815}" presName="vert1" presStyleCnt="0"/>
      <dgm:spPr/>
    </dgm:pt>
    <dgm:pt modelId="{F0D8CF05-FFFF-4C3C-8EDC-DE1E9C0D3473}" type="pres">
      <dgm:prSet presAssocID="{CFA6BBD6-611A-49A6-9A1E-81E825D8D61E}" presName="thickLine" presStyleLbl="alignNode1" presStyleIdx="4" presStyleCnt="5"/>
      <dgm:spPr/>
    </dgm:pt>
    <dgm:pt modelId="{10382B70-7CCE-4678-9BFC-324C09371B2D}" type="pres">
      <dgm:prSet presAssocID="{CFA6BBD6-611A-49A6-9A1E-81E825D8D61E}" presName="horz1" presStyleCnt="0"/>
      <dgm:spPr/>
    </dgm:pt>
    <dgm:pt modelId="{802ABC57-D08A-4690-9621-3AE3F7E602BA}" type="pres">
      <dgm:prSet presAssocID="{CFA6BBD6-611A-49A6-9A1E-81E825D8D61E}" presName="tx1" presStyleLbl="revTx" presStyleIdx="4" presStyleCnt="5"/>
      <dgm:spPr/>
    </dgm:pt>
    <dgm:pt modelId="{7942C848-3403-40F6-8B96-1624E4D53D8A}" type="pres">
      <dgm:prSet presAssocID="{CFA6BBD6-611A-49A6-9A1E-81E825D8D61E}" presName="vert1" presStyleCnt="0"/>
      <dgm:spPr/>
    </dgm:pt>
  </dgm:ptLst>
  <dgm:cxnLst>
    <dgm:cxn modelId="{24BB6201-2493-4658-A4F0-E39A7480E6DF}" srcId="{A086F098-AAFA-41C9-B083-1463D3DCD8B1}" destId="{1AC8A9CC-33F4-41E0-BDDB-A88559B0FCF9}" srcOrd="2" destOrd="0" parTransId="{D2CCF0B3-DC07-480C-AE6F-E57FAAA1F767}" sibTransId="{66A62C0D-60C1-45DD-B4A2-DD7A233044F3}"/>
    <dgm:cxn modelId="{B64DB12F-C572-4760-8774-51DF5BBA63FE}" srcId="{A086F098-AAFA-41C9-B083-1463D3DCD8B1}" destId="{CFA6BBD6-611A-49A6-9A1E-81E825D8D61E}" srcOrd="4" destOrd="0" parTransId="{E863FE03-9118-4BD9-BDCA-39A395630CEB}" sibTransId="{4E431374-65C0-44AF-9479-5F8E1AB73961}"/>
    <dgm:cxn modelId="{B8995674-83CA-4378-8F6E-ACED2F09CB6D}" type="presOf" srcId="{1AC8A9CC-33F4-41E0-BDDB-A88559B0FCF9}" destId="{35348A2B-25CE-4350-89F7-C705039E0EE6}" srcOrd="0" destOrd="0" presId="urn:microsoft.com/office/officeart/2008/layout/LinedList"/>
    <dgm:cxn modelId="{B8F73156-B122-4FAB-8B5D-DA123DD66251}" type="presOf" srcId="{8B5A8B40-FB34-4547-BE5D-CD6B5FF2D815}" destId="{8FD0C154-15FB-4D1E-8E37-E8A8CBD7DA77}" srcOrd="0" destOrd="0" presId="urn:microsoft.com/office/officeart/2008/layout/LinedList"/>
    <dgm:cxn modelId="{D7474E56-7BE5-4250-A609-3FC45604D51D}" type="presOf" srcId="{CFA6BBD6-611A-49A6-9A1E-81E825D8D61E}" destId="{802ABC57-D08A-4690-9621-3AE3F7E602BA}" srcOrd="0" destOrd="0" presId="urn:microsoft.com/office/officeart/2008/layout/LinedList"/>
    <dgm:cxn modelId="{600DF15A-1B57-4FA1-9359-1411A0DB1B46}" srcId="{A086F098-AAFA-41C9-B083-1463D3DCD8B1}" destId="{AE6B0713-8782-4AB6-B301-3100DC2B3F5C}" srcOrd="1" destOrd="0" parTransId="{01A55651-1CFE-482F-9C90-40CCB14ADAFD}" sibTransId="{E5A943CF-36D4-41A3-8AD7-797A6E137F89}"/>
    <dgm:cxn modelId="{9BAAFD9D-2119-4BF9-B4B2-3CB54A7F1738}" type="presOf" srcId="{E4A4C07C-7672-4447-88AA-BAFE45C0E7DE}" destId="{9FCD8F81-D507-4CD8-9780-56C04F84705B}" srcOrd="0" destOrd="0" presId="urn:microsoft.com/office/officeart/2008/layout/LinedList"/>
    <dgm:cxn modelId="{469D88A8-E548-409F-B8AC-5426532FB431}" type="presOf" srcId="{AE6B0713-8782-4AB6-B301-3100DC2B3F5C}" destId="{6453DBDE-01BE-4FE3-8C15-F8B7B2395436}" srcOrd="0" destOrd="0" presId="urn:microsoft.com/office/officeart/2008/layout/LinedList"/>
    <dgm:cxn modelId="{93874CBA-BE8B-4F68-A560-C2D49C47719A}" srcId="{A086F098-AAFA-41C9-B083-1463D3DCD8B1}" destId="{E4A4C07C-7672-4447-88AA-BAFE45C0E7DE}" srcOrd="0" destOrd="0" parTransId="{355B69D8-CF2A-4D28-B44F-669CB8345AC0}" sibTransId="{B4070E6E-BB82-4CF7-A1DB-D0BE99B16DE4}"/>
    <dgm:cxn modelId="{DBB6ADF6-DC6B-4576-AC4C-228382BC96D1}" srcId="{A086F098-AAFA-41C9-B083-1463D3DCD8B1}" destId="{8B5A8B40-FB34-4547-BE5D-CD6B5FF2D815}" srcOrd="3" destOrd="0" parTransId="{8D45784A-0309-4770-95EB-2328780D70C9}" sibTransId="{5DADAE0E-3719-4AF1-87CF-BBD0BBDF0CE3}"/>
    <dgm:cxn modelId="{1B6CADFF-71A7-46E2-AA43-8A3E565BFFD0}" type="presOf" srcId="{A086F098-AAFA-41C9-B083-1463D3DCD8B1}" destId="{9738E91C-56DB-48D5-992F-31B8FCD3DB2D}" srcOrd="0" destOrd="0" presId="urn:microsoft.com/office/officeart/2008/layout/LinedList"/>
    <dgm:cxn modelId="{B2496CDF-D3A7-49EE-930D-2218DEA28EE2}" type="presParOf" srcId="{9738E91C-56DB-48D5-992F-31B8FCD3DB2D}" destId="{B56CE4B8-8AB6-4D39-9655-209E1A04D1FF}" srcOrd="0" destOrd="0" presId="urn:microsoft.com/office/officeart/2008/layout/LinedList"/>
    <dgm:cxn modelId="{55155A0A-54CC-4E3C-B4F3-2AD3DEEE4DBD}" type="presParOf" srcId="{9738E91C-56DB-48D5-992F-31B8FCD3DB2D}" destId="{25CBD7E2-81AA-4563-AC6F-292199F14E9F}" srcOrd="1" destOrd="0" presId="urn:microsoft.com/office/officeart/2008/layout/LinedList"/>
    <dgm:cxn modelId="{7A809486-8257-44A8-9ABF-E43E64BE8798}" type="presParOf" srcId="{25CBD7E2-81AA-4563-AC6F-292199F14E9F}" destId="{9FCD8F81-D507-4CD8-9780-56C04F84705B}" srcOrd="0" destOrd="0" presId="urn:microsoft.com/office/officeart/2008/layout/LinedList"/>
    <dgm:cxn modelId="{8773E7F9-74E5-41BC-BD29-0AA082ED37E3}" type="presParOf" srcId="{25CBD7E2-81AA-4563-AC6F-292199F14E9F}" destId="{6B89F25A-3FEC-4803-AC9C-02C7A068EEF4}" srcOrd="1" destOrd="0" presId="urn:microsoft.com/office/officeart/2008/layout/LinedList"/>
    <dgm:cxn modelId="{24906444-7178-4AC4-80D4-A61B526CA310}" type="presParOf" srcId="{9738E91C-56DB-48D5-992F-31B8FCD3DB2D}" destId="{C52E9A32-FC0D-424F-BF6D-C6D9A90963B1}" srcOrd="2" destOrd="0" presId="urn:microsoft.com/office/officeart/2008/layout/LinedList"/>
    <dgm:cxn modelId="{A3ACB57C-6AA1-4F93-8E61-B09B47BEF3AF}" type="presParOf" srcId="{9738E91C-56DB-48D5-992F-31B8FCD3DB2D}" destId="{CA603B3D-5DA6-41EC-B187-C2F80A7EEC83}" srcOrd="3" destOrd="0" presId="urn:microsoft.com/office/officeart/2008/layout/LinedList"/>
    <dgm:cxn modelId="{EE78F55C-39F8-433E-9341-6F021EE36117}" type="presParOf" srcId="{CA603B3D-5DA6-41EC-B187-C2F80A7EEC83}" destId="{6453DBDE-01BE-4FE3-8C15-F8B7B2395436}" srcOrd="0" destOrd="0" presId="urn:microsoft.com/office/officeart/2008/layout/LinedList"/>
    <dgm:cxn modelId="{5DC25CCC-B36E-4A12-BED8-DA5C6F97346A}" type="presParOf" srcId="{CA603B3D-5DA6-41EC-B187-C2F80A7EEC83}" destId="{C6E80F65-6291-49E2-969F-CA8DB2590EE6}" srcOrd="1" destOrd="0" presId="urn:microsoft.com/office/officeart/2008/layout/LinedList"/>
    <dgm:cxn modelId="{2CC48A2A-5C3B-4BFB-9EB2-67A2B9BD14E5}" type="presParOf" srcId="{9738E91C-56DB-48D5-992F-31B8FCD3DB2D}" destId="{63F4882B-4CDC-4789-BD25-FBD7A59BBCC8}" srcOrd="4" destOrd="0" presId="urn:microsoft.com/office/officeart/2008/layout/LinedList"/>
    <dgm:cxn modelId="{C67D24BC-6D89-4139-AB7D-50534D2E456E}" type="presParOf" srcId="{9738E91C-56DB-48D5-992F-31B8FCD3DB2D}" destId="{858FB243-B7EB-4789-A9B8-CD4B8FDA8B8A}" srcOrd="5" destOrd="0" presId="urn:microsoft.com/office/officeart/2008/layout/LinedList"/>
    <dgm:cxn modelId="{0E34AFCD-C47F-46CD-AFB7-DDFFB9B13041}" type="presParOf" srcId="{858FB243-B7EB-4789-A9B8-CD4B8FDA8B8A}" destId="{35348A2B-25CE-4350-89F7-C705039E0EE6}" srcOrd="0" destOrd="0" presId="urn:microsoft.com/office/officeart/2008/layout/LinedList"/>
    <dgm:cxn modelId="{71BC96E9-6C61-4754-B74A-1E5E7A16DCBE}" type="presParOf" srcId="{858FB243-B7EB-4789-A9B8-CD4B8FDA8B8A}" destId="{85A437CA-897A-4288-ADCD-BF4E7E1B4416}" srcOrd="1" destOrd="0" presId="urn:microsoft.com/office/officeart/2008/layout/LinedList"/>
    <dgm:cxn modelId="{1A21E1F3-AE81-4164-98C9-10B755DFB701}" type="presParOf" srcId="{9738E91C-56DB-48D5-992F-31B8FCD3DB2D}" destId="{D3D2E153-C8B0-40B3-8741-8E70B6E66CB0}" srcOrd="6" destOrd="0" presId="urn:microsoft.com/office/officeart/2008/layout/LinedList"/>
    <dgm:cxn modelId="{F775C2CF-3858-4459-A6B1-A1D5CE26970D}" type="presParOf" srcId="{9738E91C-56DB-48D5-992F-31B8FCD3DB2D}" destId="{F2027808-0FC6-4C3B-BF4A-496D10F6A87C}" srcOrd="7" destOrd="0" presId="urn:microsoft.com/office/officeart/2008/layout/LinedList"/>
    <dgm:cxn modelId="{1028B1E2-0A6B-4696-A37E-890A16A6E660}" type="presParOf" srcId="{F2027808-0FC6-4C3B-BF4A-496D10F6A87C}" destId="{8FD0C154-15FB-4D1E-8E37-E8A8CBD7DA77}" srcOrd="0" destOrd="0" presId="urn:microsoft.com/office/officeart/2008/layout/LinedList"/>
    <dgm:cxn modelId="{8F8149A5-546B-4D60-B2F3-A70633ADA527}" type="presParOf" srcId="{F2027808-0FC6-4C3B-BF4A-496D10F6A87C}" destId="{1A67C6B7-F37E-4E30-BDCE-8D910BD26376}" srcOrd="1" destOrd="0" presId="urn:microsoft.com/office/officeart/2008/layout/LinedList"/>
    <dgm:cxn modelId="{6FF6051D-8B14-48A7-A791-2B3FC494DD14}" type="presParOf" srcId="{9738E91C-56DB-48D5-992F-31B8FCD3DB2D}" destId="{F0D8CF05-FFFF-4C3C-8EDC-DE1E9C0D3473}" srcOrd="8" destOrd="0" presId="urn:microsoft.com/office/officeart/2008/layout/LinedList"/>
    <dgm:cxn modelId="{6BB28D87-C58F-499A-BE49-E3176FF424B9}" type="presParOf" srcId="{9738E91C-56DB-48D5-992F-31B8FCD3DB2D}" destId="{10382B70-7CCE-4678-9BFC-324C09371B2D}" srcOrd="9" destOrd="0" presId="urn:microsoft.com/office/officeart/2008/layout/LinedList"/>
    <dgm:cxn modelId="{4E68F139-9C8C-43CA-927F-CED8E7C49B08}" type="presParOf" srcId="{10382B70-7CCE-4678-9BFC-324C09371B2D}" destId="{802ABC57-D08A-4690-9621-3AE3F7E602BA}" srcOrd="0" destOrd="0" presId="urn:microsoft.com/office/officeart/2008/layout/LinedList"/>
    <dgm:cxn modelId="{51085E03-D95C-4BA2-935A-20334624AA30}" type="presParOf" srcId="{10382B70-7CCE-4678-9BFC-324C09371B2D}" destId="{7942C848-3403-40F6-8B96-1624E4D53D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CB186F-231B-4F1B-8798-B07E86493EE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FC0499D-D90B-4354-BC8F-1FAEF23DF29A}">
      <dgm:prSet/>
      <dgm:spPr/>
      <dgm:t>
        <a:bodyPr/>
        <a:lstStyle/>
        <a:p>
          <a:r>
            <a:rPr lang="en-US" b="1" i="0" baseline="0"/>
            <a:t>Description:</a:t>
          </a:r>
          <a:r>
            <a:rPr lang="en-US" b="0" i="0" baseline="0"/>
            <a:t> Analyze sentiment trends on social media platforms to gain insights into user opinions and preferences.</a:t>
          </a:r>
          <a:endParaRPr lang="en-US"/>
        </a:p>
      </dgm:t>
    </dgm:pt>
    <dgm:pt modelId="{C29C45CD-5C92-4F8A-B774-9B305E67C8FC}" type="parTrans" cxnId="{EC0DA7B1-2CC7-4ECD-84C1-16091C4422AA}">
      <dgm:prSet/>
      <dgm:spPr/>
      <dgm:t>
        <a:bodyPr/>
        <a:lstStyle/>
        <a:p>
          <a:endParaRPr lang="en-US"/>
        </a:p>
      </dgm:t>
    </dgm:pt>
    <dgm:pt modelId="{BA19F344-6C71-44D9-9A6A-95DBAD88F5E9}" type="sibTrans" cxnId="{EC0DA7B1-2CC7-4ECD-84C1-16091C4422AA}">
      <dgm:prSet/>
      <dgm:spPr/>
      <dgm:t>
        <a:bodyPr/>
        <a:lstStyle/>
        <a:p>
          <a:endParaRPr lang="en-US"/>
        </a:p>
      </dgm:t>
    </dgm:pt>
    <dgm:pt modelId="{4334E88B-D694-4633-83D8-13971FE05B66}">
      <dgm:prSet/>
      <dgm:spPr/>
      <dgm:t>
        <a:bodyPr/>
        <a:lstStyle/>
        <a:p>
          <a:r>
            <a:rPr lang="en-US" b="1" i="0" baseline="0"/>
            <a:t>Recommended Tools:</a:t>
          </a:r>
          <a:r>
            <a:rPr lang="en-US" b="0" i="0" baseline="0"/>
            <a:t> PostgreSQL, Elasticsearch, QlikView</a:t>
          </a:r>
          <a:endParaRPr lang="en-US"/>
        </a:p>
      </dgm:t>
    </dgm:pt>
    <dgm:pt modelId="{600892D2-BDDE-4C69-A922-2F1028021D4B}" type="parTrans" cxnId="{F96F0A20-F9C7-4C8D-9C6B-0E4B68DCC779}">
      <dgm:prSet/>
      <dgm:spPr/>
      <dgm:t>
        <a:bodyPr/>
        <a:lstStyle/>
        <a:p>
          <a:endParaRPr lang="en-US"/>
        </a:p>
      </dgm:t>
    </dgm:pt>
    <dgm:pt modelId="{1503772A-6A15-4092-A8CB-2E239A1E9ACF}" type="sibTrans" cxnId="{F96F0A20-F9C7-4C8D-9C6B-0E4B68DCC779}">
      <dgm:prSet/>
      <dgm:spPr/>
      <dgm:t>
        <a:bodyPr/>
        <a:lstStyle/>
        <a:p>
          <a:endParaRPr lang="en-US"/>
        </a:p>
      </dgm:t>
    </dgm:pt>
    <dgm:pt modelId="{38C2B6E3-E987-46FA-8791-4E490DA91929}">
      <dgm:prSet/>
      <dgm:spPr/>
      <dgm:t>
        <a:bodyPr/>
        <a:lstStyle/>
        <a:p>
          <a:r>
            <a:rPr lang="en-US" b="1" i="0" baseline="0"/>
            <a:t>AI Tools:</a:t>
          </a:r>
          <a:r>
            <a:rPr lang="en-US" b="0" i="0" baseline="0"/>
            <a:t> Natural Language Toolkit (NLTK), Hugging Face Transformers</a:t>
          </a:r>
          <a:endParaRPr lang="en-US"/>
        </a:p>
      </dgm:t>
    </dgm:pt>
    <dgm:pt modelId="{593B0163-3690-427E-A0D1-9A2489173E33}" type="parTrans" cxnId="{E6D8F7B5-4C88-4330-A712-5A2838B90AED}">
      <dgm:prSet/>
      <dgm:spPr/>
      <dgm:t>
        <a:bodyPr/>
        <a:lstStyle/>
        <a:p>
          <a:endParaRPr lang="en-US"/>
        </a:p>
      </dgm:t>
    </dgm:pt>
    <dgm:pt modelId="{32A8B9A7-9421-422A-8EDF-36F25096E968}" type="sibTrans" cxnId="{E6D8F7B5-4C88-4330-A712-5A2838B90AED}">
      <dgm:prSet/>
      <dgm:spPr/>
      <dgm:t>
        <a:bodyPr/>
        <a:lstStyle/>
        <a:p>
          <a:endParaRPr lang="en-US"/>
        </a:p>
      </dgm:t>
    </dgm:pt>
    <dgm:pt modelId="{61FC501D-1774-41CE-BE91-15A1C1FE4AD4}">
      <dgm:prSet/>
      <dgm:spPr/>
      <dgm:t>
        <a:bodyPr/>
        <a:lstStyle/>
        <a:p>
          <a:r>
            <a:rPr lang="en-US" b="1" i="0" baseline="0"/>
            <a:t>Datasets:</a:t>
          </a:r>
          <a:r>
            <a:rPr lang="en-US" b="0" i="0" baseline="0"/>
            <a:t> Sentiment140 dataset, IMDb movie reviews dataset</a:t>
          </a:r>
          <a:endParaRPr lang="en-US"/>
        </a:p>
      </dgm:t>
    </dgm:pt>
    <dgm:pt modelId="{D14206E9-1B08-4FD8-BFFC-CECF9D623308}" type="parTrans" cxnId="{421A95D4-4275-4096-8CA1-115F5E142998}">
      <dgm:prSet/>
      <dgm:spPr/>
      <dgm:t>
        <a:bodyPr/>
        <a:lstStyle/>
        <a:p>
          <a:endParaRPr lang="en-US"/>
        </a:p>
      </dgm:t>
    </dgm:pt>
    <dgm:pt modelId="{F88A7DF6-EA15-45B8-A0B5-3C76C3149D5B}" type="sibTrans" cxnId="{421A95D4-4275-4096-8CA1-115F5E142998}">
      <dgm:prSet/>
      <dgm:spPr/>
      <dgm:t>
        <a:bodyPr/>
        <a:lstStyle/>
        <a:p>
          <a:endParaRPr lang="en-US"/>
        </a:p>
      </dgm:t>
    </dgm:pt>
    <dgm:pt modelId="{615E3ED4-7A3B-408D-A64F-EB0719204CD0}">
      <dgm:prSet/>
      <dgm:spPr/>
      <dgm:t>
        <a:bodyPr/>
        <a:lstStyle/>
        <a:p>
          <a:r>
            <a:rPr lang="en-US" b="1" i="0" baseline="0"/>
            <a:t>Source Data:</a:t>
          </a:r>
          <a:r>
            <a:rPr lang="en-US" b="0" i="0" baseline="0"/>
            <a:t> Twitter streaming API, Facebook posts and comments</a:t>
          </a:r>
          <a:endParaRPr lang="en-US"/>
        </a:p>
      </dgm:t>
    </dgm:pt>
    <dgm:pt modelId="{3F61FBFE-F416-47A0-9925-978599801D72}" type="parTrans" cxnId="{14289BDE-9CF3-4641-804D-2603E88B1EC1}">
      <dgm:prSet/>
      <dgm:spPr/>
      <dgm:t>
        <a:bodyPr/>
        <a:lstStyle/>
        <a:p>
          <a:endParaRPr lang="en-US"/>
        </a:p>
      </dgm:t>
    </dgm:pt>
    <dgm:pt modelId="{F337C454-9A2B-432A-B9E0-132ABF48060A}" type="sibTrans" cxnId="{14289BDE-9CF3-4641-804D-2603E88B1EC1}">
      <dgm:prSet/>
      <dgm:spPr/>
      <dgm:t>
        <a:bodyPr/>
        <a:lstStyle/>
        <a:p>
          <a:endParaRPr lang="en-US"/>
        </a:p>
      </dgm:t>
    </dgm:pt>
    <dgm:pt modelId="{87218EDF-D22D-413D-8907-50D20CCCD461}" type="pres">
      <dgm:prSet presAssocID="{D4CB186F-231B-4F1B-8798-B07E86493EEA}" presName="vert0" presStyleCnt="0">
        <dgm:presLayoutVars>
          <dgm:dir/>
          <dgm:animOne val="branch"/>
          <dgm:animLvl val="lvl"/>
        </dgm:presLayoutVars>
      </dgm:prSet>
      <dgm:spPr/>
    </dgm:pt>
    <dgm:pt modelId="{20B66B09-CC73-4A75-9C74-B2C94937F07B}" type="pres">
      <dgm:prSet presAssocID="{AFC0499D-D90B-4354-BC8F-1FAEF23DF29A}" presName="thickLine" presStyleLbl="alignNode1" presStyleIdx="0" presStyleCnt="5"/>
      <dgm:spPr/>
    </dgm:pt>
    <dgm:pt modelId="{058E7B26-E80C-4B8B-9151-A304EE5FE11A}" type="pres">
      <dgm:prSet presAssocID="{AFC0499D-D90B-4354-BC8F-1FAEF23DF29A}" presName="horz1" presStyleCnt="0"/>
      <dgm:spPr/>
    </dgm:pt>
    <dgm:pt modelId="{CE982604-96E4-44DF-9DED-8A91AE7B4971}" type="pres">
      <dgm:prSet presAssocID="{AFC0499D-D90B-4354-BC8F-1FAEF23DF29A}" presName="tx1" presStyleLbl="revTx" presStyleIdx="0" presStyleCnt="5"/>
      <dgm:spPr/>
    </dgm:pt>
    <dgm:pt modelId="{FC9B807C-CE00-47F7-94F1-060F7A7B33AB}" type="pres">
      <dgm:prSet presAssocID="{AFC0499D-D90B-4354-BC8F-1FAEF23DF29A}" presName="vert1" presStyleCnt="0"/>
      <dgm:spPr/>
    </dgm:pt>
    <dgm:pt modelId="{F49A3824-9D72-4B34-A65E-9C7770CEC84F}" type="pres">
      <dgm:prSet presAssocID="{4334E88B-D694-4633-83D8-13971FE05B66}" presName="thickLine" presStyleLbl="alignNode1" presStyleIdx="1" presStyleCnt="5"/>
      <dgm:spPr/>
    </dgm:pt>
    <dgm:pt modelId="{985505AA-8ADC-4643-B726-0D17036C0AFB}" type="pres">
      <dgm:prSet presAssocID="{4334E88B-D694-4633-83D8-13971FE05B66}" presName="horz1" presStyleCnt="0"/>
      <dgm:spPr/>
    </dgm:pt>
    <dgm:pt modelId="{18099805-F08F-404F-B5DA-08482E71F0A4}" type="pres">
      <dgm:prSet presAssocID="{4334E88B-D694-4633-83D8-13971FE05B66}" presName="tx1" presStyleLbl="revTx" presStyleIdx="1" presStyleCnt="5"/>
      <dgm:spPr/>
    </dgm:pt>
    <dgm:pt modelId="{C037F95D-C5F0-4915-BE32-2F0ADBA55722}" type="pres">
      <dgm:prSet presAssocID="{4334E88B-D694-4633-83D8-13971FE05B66}" presName="vert1" presStyleCnt="0"/>
      <dgm:spPr/>
    </dgm:pt>
    <dgm:pt modelId="{54D26829-9047-49A7-94AF-A416E8E4A4F6}" type="pres">
      <dgm:prSet presAssocID="{38C2B6E3-E987-46FA-8791-4E490DA91929}" presName="thickLine" presStyleLbl="alignNode1" presStyleIdx="2" presStyleCnt="5"/>
      <dgm:spPr/>
    </dgm:pt>
    <dgm:pt modelId="{D81444BA-A6D4-474D-8B07-1E4E5E477B25}" type="pres">
      <dgm:prSet presAssocID="{38C2B6E3-E987-46FA-8791-4E490DA91929}" presName="horz1" presStyleCnt="0"/>
      <dgm:spPr/>
    </dgm:pt>
    <dgm:pt modelId="{C812EB8F-B53D-4F15-845B-89F616108CCD}" type="pres">
      <dgm:prSet presAssocID="{38C2B6E3-E987-46FA-8791-4E490DA91929}" presName="tx1" presStyleLbl="revTx" presStyleIdx="2" presStyleCnt="5"/>
      <dgm:spPr/>
    </dgm:pt>
    <dgm:pt modelId="{9CD5629A-7FEE-4F04-A90C-45893A8F439D}" type="pres">
      <dgm:prSet presAssocID="{38C2B6E3-E987-46FA-8791-4E490DA91929}" presName="vert1" presStyleCnt="0"/>
      <dgm:spPr/>
    </dgm:pt>
    <dgm:pt modelId="{77C36CEA-9FA4-448C-A2D7-F6918A06F0B5}" type="pres">
      <dgm:prSet presAssocID="{61FC501D-1774-41CE-BE91-15A1C1FE4AD4}" presName="thickLine" presStyleLbl="alignNode1" presStyleIdx="3" presStyleCnt="5"/>
      <dgm:spPr/>
    </dgm:pt>
    <dgm:pt modelId="{E5143068-EC93-4782-B223-EB8DDB0FF13E}" type="pres">
      <dgm:prSet presAssocID="{61FC501D-1774-41CE-BE91-15A1C1FE4AD4}" presName="horz1" presStyleCnt="0"/>
      <dgm:spPr/>
    </dgm:pt>
    <dgm:pt modelId="{068FC78E-6C97-444F-B4A4-3D11A893CD35}" type="pres">
      <dgm:prSet presAssocID="{61FC501D-1774-41CE-BE91-15A1C1FE4AD4}" presName="tx1" presStyleLbl="revTx" presStyleIdx="3" presStyleCnt="5"/>
      <dgm:spPr/>
    </dgm:pt>
    <dgm:pt modelId="{3758E4B8-694A-4156-823E-E7DF2C6A81B6}" type="pres">
      <dgm:prSet presAssocID="{61FC501D-1774-41CE-BE91-15A1C1FE4AD4}" presName="vert1" presStyleCnt="0"/>
      <dgm:spPr/>
    </dgm:pt>
    <dgm:pt modelId="{E8234F0A-A4F2-41BE-AF85-CA4BD76AF32F}" type="pres">
      <dgm:prSet presAssocID="{615E3ED4-7A3B-408D-A64F-EB0719204CD0}" presName="thickLine" presStyleLbl="alignNode1" presStyleIdx="4" presStyleCnt="5"/>
      <dgm:spPr/>
    </dgm:pt>
    <dgm:pt modelId="{DB5C5740-2072-4F90-A036-50F22F386890}" type="pres">
      <dgm:prSet presAssocID="{615E3ED4-7A3B-408D-A64F-EB0719204CD0}" presName="horz1" presStyleCnt="0"/>
      <dgm:spPr/>
    </dgm:pt>
    <dgm:pt modelId="{8D6EA305-B397-4EFE-B7FB-B4DB29CAEF96}" type="pres">
      <dgm:prSet presAssocID="{615E3ED4-7A3B-408D-A64F-EB0719204CD0}" presName="tx1" presStyleLbl="revTx" presStyleIdx="4" presStyleCnt="5"/>
      <dgm:spPr/>
    </dgm:pt>
    <dgm:pt modelId="{349DFA63-6E39-45E1-83B1-C1ABEBF3320B}" type="pres">
      <dgm:prSet presAssocID="{615E3ED4-7A3B-408D-A64F-EB0719204CD0}" presName="vert1" presStyleCnt="0"/>
      <dgm:spPr/>
    </dgm:pt>
  </dgm:ptLst>
  <dgm:cxnLst>
    <dgm:cxn modelId="{F96F0A20-F9C7-4C8D-9C6B-0E4B68DCC779}" srcId="{D4CB186F-231B-4F1B-8798-B07E86493EEA}" destId="{4334E88B-D694-4633-83D8-13971FE05B66}" srcOrd="1" destOrd="0" parTransId="{600892D2-BDDE-4C69-A922-2F1028021D4B}" sibTransId="{1503772A-6A15-4092-A8CB-2E239A1E9ACF}"/>
    <dgm:cxn modelId="{9C072E22-E1C3-4BB1-803A-A00BD0FBA469}" type="presOf" srcId="{615E3ED4-7A3B-408D-A64F-EB0719204CD0}" destId="{8D6EA305-B397-4EFE-B7FB-B4DB29CAEF96}" srcOrd="0" destOrd="0" presId="urn:microsoft.com/office/officeart/2008/layout/LinedList"/>
    <dgm:cxn modelId="{A7FE6C33-4EDA-40C0-B5D1-C4871A9EDF94}" type="presOf" srcId="{38C2B6E3-E987-46FA-8791-4E490DA91929}" destId="{C812EB8F-B53D-4F15-845B-89F616108CCD}" srcOrd="0" destOrd="0" presId="urn:microsoft.com/office/officeart/2008/layout/LinedList"/>
    <dgm:cxn modelId="{2701EF38-E192-4809-8589-3931F96739E8}" type="presOf" srcId="{4334E88B-D694-4633-83D8-13971FE05B66}" destId="{18099805-F08F-404F-B5DA-08482E71F0A4}" srcOrd="0" destOrd="0" presId="urn:microsoft.com/office/officeart/2008/layout/LinedList"/>
    <dgm:cxn modelId="{07CF42AA-65F5-4BA2-8A9F-058ACD095227}" type="presOf" srcId="{61FC501D-1774-41CE-BE91-15A1C1FE4AD4}" destId="{068FC78E-6C97-444F-B4A4-3D11A893CD35}" srcOrd="0" destOrd="0" presId="urn:microsoft.com/office/officeart/2008/layout/LinedList"/>
    <dgm:cxn modelId="{EC0DA7B1-2CC7-4ECD-84C1-16091C4422AA}" srcId="{D4CB186F-231B-4F1B-8798-B07E86493EEA}" destId="{AFC0499D-D90B-4354-BC8F-1FAEF23DF29A}" srcOrd="0" destOrd="0" parTransId="{C29C45CD-5C92-4F8A-B774-9B305E67C8FC}" sibTransId="{BA19F344-6C71-44D9-9A6A-95DBAD88F5E9}"/>
    <dgm:cxn modelId="{E6D8F7B5-4C88-4330-A712-5A2838B90AED}" srcId="{D4CB186F-231B-4F1B-8798-B07E86493EEA}" destId="{38C2B6E3-E987-46FA-8791-4E490DA91929}" srcOrd="2" destOrd="0" parTransId="{593B0163-3690-427E-A0D1-9A2489173E33}" sibTransId="{32A8B9A7-9421-422A-8EDF-36F25096E968}"/>
    <dgm:cxn modelId="{E1F80CC1-BCD8-4C15-9CAD-13BC4CB2FE8A}" type="presOf" srcId="{D4CB186F-231B-4F1B-8798-B07E86493EEA}" destId="{87218EDF-D22D-413D-8907-50D20CCCD461}" srcOrd="0" destOrd="0" presId="urn:microsoft.com/office/officeart/2008/layout/LinedList"/>
    <dgm:cxn modelId="{0DB7BFC3-18E1-4D48-BE1B-F16F86C01ADA}" type="presOf" srcId="{AFC0499D-D90B-4354-BC8F-1FAEF23DF29A}" destId="{CE982604-96E4-44DF-9DED-8A91AE7B4971}" srcOrd="0" destOrd="0" presId="urn:microsoft.com/office/officeart/2008/layout/LinedList"/>
    <dgm:cxn modelId="{421A95D4-4275-4096-8CA1-115F5E142998}" srcId="{D4CB186F-231B-4F1B-8798-B07E86493EEA}" destId="{61FC501D-1774-41CE-BE91-15A1C1FE4AD4}" srcOrd="3" destOrd="0" parTransId="{D14206E9-1B08-4FD8-BFFC-CECF9D623308}" sibTransId="{F88A7DF6-EA15-45B8-A0B5-3C76C3149D5B}"/>
    <dgm:cxn modelId="{14289BDE-9CF3-4641-804D-2603E88B1EC1}" srcId="{D4CB186F-231B-4F1B-8798-B07E86493EEA}" destId="{615E3ED4-7A3B-408D-A64F-EB0719204CD0}" srcOrd="4" destOrd="0" parTransId="{3F61FBFE-F416-47A0-9925-978599801D72}" sibTransId="{F337C454-9A2B-432A-B9E0-132ABF48060A}"/>
    <dgm:cxn modelId="{5B68BF89-4E26-46FF-93F0-61F7F1B42900}" type="presParOf" srcId="{87218EDF-D22D-413D-8907-50D20CCCD461}" destId="{20B66B09-CC73-4A75-9C74-B2C94937F07B}" srcOrd="0" destOrd="0" presId="urn:microsoft.com/office/officeart/2008/layout/LinedList"/>
    <dgm:cxn modelId="{50E03DBB-7674-4FF0-B36B-4ACA3BCA8EDC}" type="presParOf" srcId="{87218EDF-D22D-413D-8907-50D20CCCD461}" destId="{058E7B26-E80C-4B8B-9151-A304EE5FE11A}" srcOrd="1" destOrd="0" presId="urn:microsoft.com/office/officeart/2008/layout/LinedList"/>
    <dgm:cxn modelId="{42189161-B959-41A4-AADD-70400A2D195D}" type="presParOf" srcId="{058E7B26-E80C-4B8B-9151-A304EE5FE11A}" destId="{CE982604-96E4-44DF-9DED-8A91AE7B4971}" srcOrd="0" destOrd="0" presId="urn:microsoft.com/office/officeart/2008/layout/LinedList"/>
    <dgm:cxn modelId="{77ADF5F7-22F1-46CD-AF45-2C1E9E91CF84}" type="presParOf" srcId="{058E7B26-E80C-4B8B-9151-A304EE5FE11A}" destId="{FC9B807C-CE00-47F7-94F1-060F7A7B33AB}" srcOrd="1" destOrd="0" presId="urn:microsoft.com/office/officeart/2008/layout/LinedList"/>
    <dgm:cxn modelId="{8AF749C3-1975-48C6-A6AA-1AC8177CBE10}" type="presParOf" srcId="{87218EDF-D22D-413D-8907-50D20CCCD461}" destId="{F49A3824-9D72-4B34-A65E-9C7770CEC84F}" srcOrd="2" destOrd="0" presId="urn:microsoft.com/office/officeart/2008/layout/LinedList"/>
    <dgm:cxn modelId="{1746B187-09A9-4870-A67C-64AA99BB87DF}" type="presParOf" srcId="{87218EDF-D22D-413D-8907-50D20CCCD461}" destId="{985505AA-8ADC-4643-B726-0D17036C0AFB}" srcOrd="3" destOrd="0" presId="urn:microsoft.com/office/officeart/2008/layout/LinedList"/>
    <dgm:cxn modelId="{4D92E449-DFC0-4DA4-AA59-03F125915CC3}" type="presParOf" srcId="{985505AA-8ADC-4643-B726-0D17036C0AFB}" destId="{18099805-F08F-404F-B5DA-08482E71F0A4}" srcOrd="0" destOrd="0" presId="urn:microsoft.com/office/officeart/2008/layout/LinedList"/>
    <dgm:cxn modelId="{37674830-03B8-414C-9418-E62FB6780C5B}" type="presParOf" srcId="{985505AA-8ADC-4643-B726-0D17036C0AFB}" destId="{C037F95D-C5F0-4915-BE32-2F0ADBA55722}" srcOrd="1" destOrd="0" presId="urn:microsoft.com/office/officeart/2008/layout/LinedList"/>
    <dgm:cxn modelId="{42284BE7-40E2-4FAE-BB47-1FB79E50E615}" type="presParOf" srcId="{87218EDF-D22D-413D-8907-50D20CCCD461}" destId="{54D26829-9047-49A7-94AF-A416E8E4A4F6}" srcOrd="4" destOrd="0" presId="urn:microsoft.com/office/officeart/2008/layout/LinedList"/>
    <dgm:cxn modelId="{92BEDA25-9DCE-4568-888C-EE4717C77867}" type="presParOf" srcId="{87218EDF-D22D-413D-8907-50D20CCCD461}" destId="{D81444BA-A6D4-474D-8B07-1E4E5E477B25}" srcOrd="5" destOrd="0" presId="urn:microsoft.com/office/officeart/2008/layout/LinedList"/>
    <dgm:cxn modelId="{0BECE927-D887-4876-90AB-B7A53F1CE307}" type="presParOf" srcId="{D81444BA-A6D4-474D-8B07-1E4E5E477B25}" destId="{C812EB8F-B53D-4F15-845B-89F616108CCD}" srcOrd="0" destOrd="0" presId="urn:microsoft.com/office/officeart/2008/layout/LinedList"/>
    <dgm:cxn modelId="{F44A6084-C869-4CF4-9185-B8634DF71721}" type="presParOf" srcId="{D81444BA-A6D4-474D-8B07-1E4E5E477B25}" destId="{9CD5629A-7FEE-4F04-A90C-45893A8F439D}" srcOrd="1" destOrd="0" presId="urn:microsoft.com/office/officeart/2008/layout/LinedList"/>
    <dgm:cxn modelId="{D57E1A36-25F0-4C37-9CC3-11A9DD75BA8A}" type="presParOf" srcId="{87218EDF-D22D-413D-8907-50D20CCCD461}" destId="{77C36CEA-9FA4-448C-A2D7-F6918A06F0B5}" srcOrd="6" destOrd="0" presId="urn:microsoft.com/office/officeart/2008/layout/LinedList"/>
    <dgm:cxn modelId="{9E9DEF78-A8DB-456F-8A2C-065460A1D9B0}" type="presParOf" srcId="{87218EDF-D22D-413D-8907-50D20CCCD461}" destId="{E5143068-EC93-4782-B223-EB8DDB0FF13E}" srcOrd="7" destOrd="0" presId="urn:microsoft.com/office/officeart/2008/layout/LinedList"/>
    <dgm:cxn modelId="{D85EA369-6E44-4B18-85A5-2EFF56C577F8}" type="presParOf" srcId="{E5143068-EC93-4782-B223-EB8DDB0FF13E}" destId="{068FC78E-6C97-444F-B4A4-3D11A893CD35}" srcOrd="0" destOrd="0" presId="urn:microsoft.com/office/officeart/2008/layout/LinedList"/>
    <dgm:cxn modelId="{95B1F8F7-1DB6-470C-B198-54A80BA94F77}" type="presParOf" srcId="{E5143068-EC93-4782-B223-EB8DDB0FF13E}" destId="{3758E4B8-694A-4156-823E-E7DF2C6A81B6}" srcOrd="1" destOrd="0" presId="urn:microsoft.com/office/officeart/2008/layout/LinedList"/>
    <dgm:cxn modelId="{5577E438-DD25-403A-9455-9B068B511902}" type="presParOf" srcId="{87218EDF-D22D-413D-8907-50D20CCCD461}" destId="{E8234F0A-A4F2-41BE-AF85-CA4BD76AF32F}" srcOrd="8" destOrd="0" presId="urn:microsoft.com/office/officeart/2008/layout/LinedList"/>
    <dgm:cxn modelId="{98FBBD01-9242-4548-AA76-7EDB75C84AA7}" type="presParOf" srcId="{87218EDF-D22D-413D-8907-50D20CCCD461}" destId="{DB5C5740-2072-4F90-A036-50F22F386890}" srcOrd="9" destOrd="0" presId="urn:microsoft.com/office/officeart/2008/layout/LinedList"/>
    <dgm:cxn modelId="{A762A696-F7C1-4DE1-A960-381CA61B0722}" type="presParOf" srcId="{DB5C5740-2072-4F90-A036-50F22F386890}" destId="{8D6EA305-B397-4EFE-B7FB-B4DB29CAEF96}" srcOrd="0" destOrd="0" presId="urn:microsoft.com/office/officeart/2008/layout/LinedList"/>
    <dgm:cxn modelId="{26D22DF8-34D3-4FA1-8463-84B44BD8591E}" type="presParOf" srcId="{DB5C5740-2072-4F90-A036-50F22F386890}" destId="{349DFA63-6E39-45E1-83B1-C1ABEBF332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C288397-4656-4AAA-97BE-B6BB24E2EBF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7AE21AC-19EB-491E-9CE8-6AA0CD676A2B}">
      <dgm:prSet/>
      <dgm:spPr/>
      <dgm:t>
        <a:bodyPr/>
        <a:lstStyle/>
        <a:p>
          <a:r>
            <a:rPr lang="en-US" b="1" i="0" baseline="0"/>
            <a:t>Description:</a:t>
          </a:r>
          <a:r>
            <a:rPr lang="en-US" b="0" i="0" baseline="0"/>
            <a:t> Optimize supply chain operations by analyzing transaction data and streamlining logistics processes.</a:t>
          </a:r>
          <a:endParaRPr lang="en-US"/>
        </a:p>
      </dgm:t>
    </dgm:pt>
    <dgm:pt modelId="{D86FB5EA-CB73-4511-AA6B-64D6FFDA472A}" type="parTrans" cxnId="{65698907-7514-48D5-8307-B3B2BD96DF41}">
      <dgm:prSet/>
      <dgm:spPr/>
      <dgm:t>
        <a:bodyPr/>
        <a:lstStyle/>
        <a:p>
          <a:endParaRPr lang="en-US"/>
        </a:p>
      </dgm:t>
    </dgm:pt>
    <dgm:pt modelId="{C2F8D06D-C7D4-44C2-BDF0-A5EFECCC4932}" type="sibTrans" cxnId="{65698907-7514-48D5-8307-B3B2BD96DF41}">
      <dgm:prSet/>
      <dgm:spPr/>
      <dgm:t>
        <a:bodyPr/>
        <a:lstStyle/>
        <a:p>
          <a:endParaRPr lang="en-US"/>
        </a:p>
      </dgm:t>
    </dgm:pt>
    <dgm:pt modelId="{073EF33D-1557-4822-AEBF-A94E78D75D42}">
      <dgm:prSet/>
      <dgm:spPr/>
      <dgm:t>
        <a:bodyPr/>
        <a:lstStyle/>
        <a:p>
          <a:r>
            <a:rPr lang="en-US" b="1" i="0" baseline="0"/>
            <a:t>Recommended Tools:</a:t>
          </a:r>
          <a:r>
            <a:rPr lang="en-US" b="0" i="0" baseline="0"/>
            <a:t> SAP HANA, Apache Kafka, Looker</a:t>
          </a:r>
          <a:endParaRPr lang="en-US"/>
        </a:p>
      </dgm:t>
    </dgm:pt>
    <dgm:pt modelId="{062B2D60-BC75-4E1F-94F2-CAAB7D0D0C10}" type="parTrans" cxnId="{2E1B079C-2FEA-4EA2-806A-575D9C300D44}">
      <dgm:prSet/>
      <dgm:spPr/>
      <dgm:t>
        <a:bodyPr/>
        <a:lstStyle/>
        <a:p>
          <a:endParaRPr lang="en-US"/>
        </a:p>
      </dgm:t>
    </dgm:pt>
    <dgm:pt modelId="{A88AE062-8900-444F-800B-87A04C4DC618}" type="sibTrans" cxnId="{2E1B079C-2FEA-4EA2-806A-575D9C300D44}">
      <dgm:prSet/>
      <dgm:spPr/>
      <dgm:t>
        <a:bodyPr/>
        <a:lstStyle/>
        <a:p>
          <a:endParaRPr lang="en-US"/>
        </a:p>
      </dgm:t>
    </dgm:pt>
    <dgm:pt modelId="{8D0B7554-8E6A-4FC6-9533-F7D9077AD0F6}">
      <dgm:prSet/>
      <dgm:spPr/>
      <dgm:t>
        <a:bodyPr/>
        <a:lstStyle/>
        <a:p>
          <a:r>
            <a:rPr lang="en-US" b="1" i="0" baseline="0"/>
            <a:t>AI Tools:</a:t>
          </a:r>
          <a:r>
            <a:rPr lang="en-US" b="0" i="0" baseline="0"/>
            <a:t> Reinforcement learning algorithms, Genetic algorithms</a:t>
          </a:r>
          <a:endParaRPr lang="en-US"/>
        </a:p>
      </dgm:t>
    </dgm:pt>
    <dgm:pt modelId="{37C782C6-1B68-4162-8B59-C0A89820BD99}" type="parTrans" cxnId="{35CF3C19-55BA-4A8D-A82B-2DFB4C5CDC28}">
      <dgm:prSet/>
      <dgm:spPr/>
      <dgm:t>
        <a:bodyPr/>
        <a:lstStyle/>
        <a:p>
          <a:endParaRPr lang="en-US"/>
        </a:p>
      </dgm:t>
    </dgm:pt>
    <dgm:pt modelId="{F3F96F46-C96E-47FF-A671-736628D69218}" type="sibTrans" cxnId="{35CF3C19-55BA-4A8D-A82B-2DFB4C5CDC28}">
      <dgm:prSet/>
      <dgm:spPr/>
      <dgm:t>
        <a:bodyPr/>
        <a:lstStyle/>
        <a:p>
          <a:endParaRPr lang="en-US"/>
        </a:p>
      </dgm:t>
    </dgm:pt>
    <dgm:pt modelId="{C834A501-BCBF-4DA7-A428-C449E5563431}">
      <dgm:prSet/>
      <dgm:spPr/>
      <dgm:t>
        <a:bodyPr/>
        <a:lstStyle/>
        <a:p>
          <a:r>
            <a:rPr lang="en-US" b="1" i="0" baseline="0"/>
            <a:t>Datasets:</a:t>
          </a:r>
          <a:r>
            <a:rPr lang="en-US" b="0" i="0" baseline="0"/>
            <a:t> Kaggle Walmart Sales Forecasting dataset, Kaggle Rossmann Store Sales dataset</a:t>
          </a:r>
          <a:endParaRPr lang="en-US"/>
        </a:p>
      </dgm:t>
    </dgm:pt>
    <dgm:pt modelId="{CBD78DBB-5A60-48AD-99A7-6A8EBD795C02}" type="parTrans" cxnId="{4A0D4B38-D94D-4A46-BD54-89F8E5735265}">
      <dgm:prSet/>
      <dgm:spPr/>
      <dgm:t>
        <a:bodyPr/>
        <a:lstStyle/>
        <a:p>
          <a:endParaRPr lang="en-US"/>
        </a:p>
      </dgm:t>
    </dgm:pt>
    <dgm:pt modelId="{550F7BB4-D8E8-4181-85D7-3995B28641ED}" type="sibTrans" cxnId="{4A0D4B38-D94D-4A46-BD54-89F8E5735265}">
      <dgm:prSet/>
      <dgm:spPr/>
      <dgm:t>
        <a:bodyPr/>
        <a:lstStyle/>
        <a:p>
          <a:endParaRPr lang="en-US"/>
        </a:p>
      </dgm:t>
    </dgm:pt>
    <dgm:pt modelId="{023923FF-F524-4757-ACE4-A6250C09BBB5}">
      <dgm:prSet/>
      <dgm:spPr/>
      <dgm:t>
        <a:bodyPr/>
        <a:lstStyle/>
        <a:p>
          <a:r>
            <a:rPr lang="en-US" b="1" i="0" baseline="0"/>
            <a:t>Source Data:</a:t>
          </a:r>
          <a:r>
            <a:rPr lang="en-US" b="0" i="0" baseline="0"/>
            <a:t> Enterprise Resource Planning (ERP) systems, Supplier databases</a:t>
          </a:r>
          <a:endParaRPr lang="en-US"/>
        </a:p>
      </dgm:t>
    </dgm:pt>
    <dgm:pt modelId="{39FB917C-7BA5-46DA-981E-9C088B057BB0}" type="parTrans" cxnId="{FB7B8C26-4E28-481A-B325-FD636B2B5FB0}">
      <dgm:prSet/>
      <dgm:spPr/>
      <dgm:t>
        <a:bodyPr/>
        <a:lstStyle/>
        <a:p>
          <a:endParaRPr lang="en-US"/>
        </a:p>
      </dgm:t>
    </dgm:pt>
    <dgm:pt modelId="{C1D99FE6-AADF-4EA8-9CFE-C9101CAC5A52}" type="sibTrans" cxnId="{FB7B8C26-4E28-481A-B325-FD636B2B5FB0}">
      <dgm:prSet/>
      <dgm:spPr/>
      <dgm:t>
        <a:bodyPr/>
        <a:lstStyle/>
        <a:p>
          <a:endParaRPr lang="en-US"/>
        </a:p>
      </dgm:t>
    </dgm:pt>
    <dgm:pt modelId="{12BCF60A-8E11-4676-B4A8-81C456B2B584}" type="pres">
      <dgm:prSet presAssocID="{7C288397-4656-4AAA-97BE-B6BB24E2EBFB}" presName="vert0" presStyleCnt="0">
        <dgm:presLayoutVars>
          <dgm:dir/>
          <dgm:animOne val="branch"/>
          <dgm:animLvl val="lvl"/>
        </dgm:presLayoutVars>
      </dgm:prSet>
      <dgm:spPr/>
    </dgm:pt>
    <dgm:pt modelId="{F90EC2D7-CA87-4281-AA4F-555C5B705D1B}" type="pres">
      <dgm:prSet presAssocID="{27AE21AC-19EB-491E-9CE8-6AA0CD676A2B}" presName="thickLine" presStyleLbl="alignNode1" presStyleIdx="0" presStyleCnt="5"/>
      <dgm:spPr/>
    </dgm:pt>
    <dgm:pt modelId="{6C5A8BA0-7657-4C17-8F2B-8040B5BECCCB}" type="pres">
      <dgm:prSet presAssocID="{27AE21AC-19EB-491E-9CE8-6AA0CD676A2B}" presName="horz1" presStyleCnt="0"/>
      <dgm:spPr/>
    </dgm:pt>
    <dgm:pt modelId="{BB4889D8-0A5B-42D7-ACD0-B93DD560DEE5}" type="pres">
      <dgm:prSet presAssocID="{27AE21AC-19EB-491E-9CE8-6AA0CD676A2B}" presName="tx1" presStyleLbl="revTx" presStyleIdx="0" presStyleCnt="5"/>
      <dgm:spPr/>
    </dgm:pt>
    <dgm:pt modelId="{36F740BF-7B78-40C1-9E8B-B9295FECC30B}" type="pres">
      <dgm:prSet presAssocID="{27AE21AC-19EB-491E-9CE8-6AA0CD676A2B}" presName="vert1" presStyleCnt="0"/>
      <dgm:spPr/>
    </dgm:pt>
    <dgm:pt modelId="{2B4E9727-580A-4722-9EE0-012EB7C3EC92}" type="pres">
      <dgm:prSet presAssocID="{073EF33D-1557-4822-AEBF-A94E78D75D42}" presName="thickLine" presStyleLbl="alignNode1" presStyleIdx="1" presStyleCnt="5"/>
      <dgm:spPr/>
    </dgm:pt>
    <dgm:pt modelId="{6D4CE15C-1804-4CAD-90CF-858E5595FCA7}" type="pres">
      <dgm:prSet presAssocID="{073EF33D-1557-4822-AEBF-A94E78D75D42}" presName="horz1" presStyleCnt="0"/>
      <dgm:spPr/>
    </dgm:pt>
    <dgm:pt modelId="{4C9EA9D7-16B8-4376-8B3C-2B28FF13E8D1}" type="pres">
      <dgm:prSet presAssocID="{073EF33D-1557-4822-AEBF-A94E78D75D42}" presName="tx1" presStyleLbl="revTx" presStyleIdx="1" presStyleCnt="5"/>
      <dgm:spPr/>
    </dgm:pt>
    <dgm:pt modelId="{A42E74C9-802E-42C2-9884-0AB245B66B18}" type="pres">
      <dgm:prSet presAssocID="{073EF33D-1557-4822-AEBF-A94E78D75D42}" presName="vert1" presStyleCnt="0"/>
      <dgm:spPr/>
    </dgm:pt>
    <dgm:pt modelId="{932E1C4F-A46C-458A-9AED-360538ABB3D3}" type="pres">
      <dgm:prSet presAssocID="{8D0B7554-8E6A-4FC6-9533-F7D9077AD0F6}" presName="thickLine" presStyleLbl="alignNode1" presStyleIdx="2" presStyleCnt="5"/>
      <dgm:spPr/>
    </dgm:pt>
    <dgm:pt modelId="{4A3BED4D-05AC-4A9A-A5F2-E855ACBC6B1A}" type="pres">
      <dgm:prSet presAssocID="{8D0B7554-8E6A-4FC6-9533-F7D9077AD0F6}" presName="horz1" presStyleCnt="0"/>
      <dgm:spPr/>
    </dgm:pt>
    <dgm:pt modelId="{B96B5DBF-F8BB-4889-A195-EE6ABC5CA0B6}" type="pres">
      <dgm:prSet presAssocID="{8D0B7554-8E6A-4FC6-9533-F7D9077AD0F6}" presName="tx1" presStyleLbl="revTx" presStyleIdx="2" presStyleCnt="5"/>
      <dgm:spPr/>
    </dgm:pt>
    <dgm:pt modelId="{863FFC19-335E-4D9B-8AF5-995946975A72}" type="pres">
      <dgm:prSet presAssocID="{8D0B7554-8E6A-4FC6-9533-F7D9077AD0F6}" presName="vert1" presStyleCnt="0"/>
      <dgm:spPr/>
    </dgm:pt>
    <dgm:pt modelId="{C58BD10A-3E10-419F-A883-3C04346CC6B1}" type="pres">
      <dgm:prSet presAssocID="{C834A501-BCBF-4DA7-A428-C449E5563431}" presName="thickLine" presStyleLbl="alignNode1" presStyleIdx="3" presStyleCnt="5"/>
      <dgm:spPr/>
    </dgm:pt>
    <dgm:pt modelId="{1901B881-E1C9-43AF-9D9C-4A7F3AF94FFE}" type="pres">
      <dgm:prSet presAssocID="{C834A501-BCBF-4DA7-A428-C449E5563431}" presName="horz1" presStyleCnt="0"/>
      <dgm:spPr/>
    </dgm:pt>
    <dgm:pt modelId="{FCC2FD43-495B-46B9-AE25-5944775E7AE4}" type="pres">
      <dgm:prSet presAssocID="{C834A501-BCBF-4DA7-A428-C449E5563431}" presName="tx1" presStyleLbl="revTx" presStyleIdx="3" presStyleCnt="5"/>
      <dgm:spPr/>
    </dgm:pt>
    <dgm:pt modelId="{B85BEE53-051E-4677-B72A-340480E047C2}" type="pres">
      <dgm:prSet presAssocID="{C834A501-BCBF-4DA7-A428-C449E5563431}" presName="vert1" presStyleCnt="0"/>
      <dgm:spPr/>
    </dgm:pt>
    <dgm:pt modelId="{79B7E991-ACC2-4600-B1D2-220D7FAA3F0E}" type="pres">
      <dgm:prSet presAssocID="{023923FF-F524-4757-ACE4-A6250C09BBB5}" presName="thickLine" presStyleLbl="alignNode1" presStyleIdx="4" presStyleCnt="5"/>
      <dgm:spPr/>
    </dgm:pt>
    <dgm:pt modelId="{13176FCA-FBF2-4318-B8A5-65FD258C2004}" type="pres">
      <dgm:prSet presAssocID="{023923FF-F524-4757-ACE4-A6250C09BBB5}" presName="horz1" presStyleCnt="0"/>
      <dgm:spPr/>
    </dgm:pt>
    <dgm:pt modelId="{097DF4E6-673E-42B2-BBDA-0135564F893E}" type="pres">
      <dgm:prSet presAssocID="{023923FF-F524-4757-ACE4-A6250C09BBB5}" presName="tx1" presStyleLbl="revTx" presStyleIdx="4" presStyleCnt="5"/>
      <dgm:spPr/>
    </dgm:pt>
    <dgm:pt modelId="{BB32F9C9-4F24-44A5-BB1E-86D1252357C0}" type="pres">
      <dgm:prSet presAssocID="{023923FF-F524-4757-ACE4-A6250C09BBB5}" presName="vert1" presStyleCnt="0"/>
      <dgm:spPr/>
    </dgm:pt>
  </dgm:ptLst>
  <dgm:cxnLst>
    <dgm:cxn modelId="{65698907-7514-48D5-8307-B3B2BD96DF41}" srcId="{7C288397-4656-4AAA-97BE-B6BB24E2EBFB}" destId="{27AE21AC-19EB-491E-9CE8-6AA0CD676A2B}" srcOrd="0" destOrd="0" parTransId="{D86FB5EA-CB73-4511-AA6B-64D6FFDA472A}" sibTransId="{C2F8D06D-C7D4-44C2-BDF0-A5EFECCC4932}"/>
    <dgm:cxn modelId="{35CF3C19-55BA-4A8D-A82B-2DFB4C5CDC28}" srcId="{7C288397-4656-4AAA-97BE-B6BB24E2EBFB}" destId="{8D0B7554-8E6A-4FC6-9533-F7D9077AD0F6}" srcOrd="2" destOrd="0" parTransId="{37C782C6-1B68-4162-8B59-C0A89820BD99}" sibTransId="{F3F96F46-C96E-47FF-A671-736628D69218}"/>
    <dgm:cxn modelId="{FB7B8C26-4E28-481A-B325-FD636B2B5FB0}" srcId="{7C288397-4656-4AAA-97BE-B6BB24E2EBFB}" destId="{023923FF-F524-4757-ACE4-A6250C09BBB5}" srcOrd="4" destOrd="0" parTransId="{39FB917C-7BA5-46DA-981E-9C088B057BB0}" sibTransId="{C1D99FE6-AADF-4EA8-9CFE-C9101CAC5A52}"/>
    <dgm:cxn modelId="{4A0D4B38-D94D-4A46-BD54-89F8E5735265}" srcId="{7C288397-4656-4AAA-97BE-B6BB24E2EBFB}" destId="{C834A501-BCBF-4DA7-A428-C449E5563431}" srcOrd="3" destOrd="0" parTransId="{CBD78DBB-5A60-48AD-99A7-6A8EBD795C02}" sibTransId="{550F7BB4-D8E8-4181-85D7-3995B28641ED}"/>
    <dgm:cxn modelId="{31472B3E-83C7-40BD-9423-44FB45157053}" type="presOf" srcId="{27AE21AC-19EB-491E-9CE8-6AA0CD676A2B}" destId="{BB4889D8-0A5B-42D7-ACD0-B93DD560DEE5}" srcOrd="0" destOrd="0" presId="urn:microsoft.com/office/officeart/2008/layout/LinedList"/>
    <dgm:cxn modelId="{AB01CE3F-184A-47F3-91D5-5B462D6FEAC2}" type="presOf" srcId="{8D0B7554-8E6A-4FC6-9533-F7D9077AD0F6}" destId="{B96B5DBF-F8BB-4889-A195-EE6ABC5CA0B6}" srcOrd="0" destOrd="0" presId="urn:microsoft.com/office/officeart/2008/layout/LinedList"/>
    <dgm:cxn modelId="{35D80D9B-7B97-46ED-8FA1-55B43477E0DC}" type="presOf" srcId="{7C288397-4656-4AAA-97BE-B6BB24E2EBFB}" destId="{12BCF60A-8E11-4676-B4A8-81C456B2B584}" srcOrd="0" destOrd="0" presId="urn:microsoft.com/office/officeart/2008/layout/LinedList"/>
    <dgm:cxn modelId="{2E1B079C-2FEA-4EA2-806A-575D9C300D44}" srcId="{7C288397-4656-4AAA-97BE-B6BB24E2EBFB}" destId="{073EF33D-1557-4822-AEBF-A94E78D75D42}" srcOrd="1" destOrd="0" parTransId="{062B2D60-BC75-4E1F-94F2-CAAB7D0D0C10}" sibTransId="{A88AE062-8900-444F-800B-87A04C4DC618}"/>
    <dgm:cxn modelId="{43EE78E2-25AF-4257-A82D-1375EFCE245B}" type="presOf" srcId="{C834A501-BCBF-4DA7-A428-C449E5563431}" destId="{FCC2FD43-495B-46B9-AE25-5944775E7AE4}" srcOrd="0" destOrd="0" presId="urn:microsoft.com/office/officeart/2008/layout/LinedList"/>
    <dgm:cxn modelId="{61F2BFEB-56D4-4D72-9540-E92A20D730ED}" type="presOf" srcId="{023923FF-F524-4757-ACE4-A6250C09BBB5}" destId="{097DF4E6-673E-42B2-BBDA-0135564F893E}" srcOrd="0" destOrd="0" presId="urn:microsoft.com/office/officeart/2008/layout/LinedList"/>
    <dgm:cxn modelId="{2B1367F1-61B2-4662-8D0B-DFA088CCDB4A}" type="presOf" srcId="{073EF33D-1557-4822-AEBF-A94E78D75D42}" destId="{4C9EA9D7-16B8-4376-8B3C-2B28FF13E8D1}" srcOrd="0" destOrd="0" presId="urn:microsoft.com/office/officeart/2008/layout/LinedList"/>
    <dgm:cxn modelId="{CA96FC16-484D-415F-9851-8F66FB112109}" type="presParOf" srcId="{12BCF60A-8E11-4676-B4A8-81C456B2B584}" destId="{F90EC2D7-CA87-4281-AA4F-555C5B705D1B}" srcOrd="0" destOrd="0" presId="urn:microsoft.com/office/officeart/2008/layout/LinedList"/>
    <dgm:cxn modelId="{54FF10FF-33B6-4F98-A804-544C50BB9FC6}" type="presParOf" srcId="{12BCF60A-8E11-4676-B4A8-81C456B2B584}" destId="{6C5A8BA0-7657-4C17-8F2B-8040B5BECCCB}" srcOrd="1" destOrd="0" presId="urn:microsoft.com/office/officeart/2008/layout/LinedList"/>
    <dgm:cxn modelId="{F0275EA6-0A29-4692-B18C-8A6B250800A2}" type="presParOf" srcId="{6C5A8BA0-7657-4C17-8F2B-8040B5BECCCB}" destId="{BB4889D8-0A5B-42D7-ACD0-B93DD560DEE5}" srcOrd="0" destOrd="0" presId="urn:microsoft.com/office/officeart/2008/layout/LinedList"/>
    <dgm:cxn modelId="{56E539CC-121F-471C-94AE-F67764046AA5}" type="presParOf" srcId="{6C5A8BA0-7657-4C17-8F2B-8040B5BECCCB}" destId="{36F740BF-7B78-40C1-9E8B-B9295FECC30B}" srcOrd="1" destOrd="0" presId="urn:microsoft.com/office/officeart/2008/layout/LinedList"/>
    <dgm:cxn modelId="{7D9E260D-0B09-44D7-83AD-AD9A37ED3305}" type="presParOf" srcId="{12BCF60A-8E11-4676-B4A8-81C456B2B584}" destId="{2B4E9727-580A-4722-9EE0-012EB7C3EC92}" srcOrd="2" destOrd="0" presId="urn:microsoft.com/office/officeart/2008/layout/LinedList"/>
    <dgm:cxn modelId="{27819CC9-7BAF-4031-9DD2-576031A6F33A}" type="presParOf" srcId="{12BCF60A-8E11-4676-B4A8-81C456B2B584}" destId="{6D4CE15C-1804-4CAD-90CF-858E5595FCA7}" srcOrd="3" destOrd="0" presId="urn:microsoft.com/office/officeart/2008/layout/LinedList"/>
    <dgm:cxn modelId="{8A30A7A4-7AE7-490D-B851-4DC5C4167B9A}" type="presParOf" srcId="{6D4CE15C-1804-4CAD-90CF-858E5595FCA7}" destId="{4C9EA9D7-16B8-4376-8B3C-2B28FF13E8D1}" srcOrd="0" destOrd="0" presId="urn:microsoft.com/office/officeart/2008/layout/LinedList"/>
    <dgm:cxn modelId="{517637EA-B2E9-443A-A010-BF1A1FB9B4F8}" type="presParOf" srcId="{6D4CE15C-1804-4CAD-90CF-858E5595FCA7}" destId="{A42E74C9-802E-42C2-9884-0AB245B66B18}" srcOrd="1" destOrd="0" presId="urn:microsoft.com/office/officeart/2008/layout/LinedList"/>
    <dgm:cxn modelId="{54BCE7B7-465F-4B0B-87FA-56A90BBFE1C9}" type="presParOf" srcId="{12BCF60A-8E11-4676-B4A8-81C456B2B584}" destId="{932E1C4F-A46C-458A-9AED-360538ABB3D3}" srcOrd="4" destOrd="0" presId="urn:microsoft.com/office/officeart/2008/layout/LinedList"/>
    <dgm:cxn modelId="{089995C6-007B-4060-B4A1-894230FE391D}" type="presParOf" srcId="{12BCF60A-8E11-4676-B4A8-81C456B2B584}" destId="{4A3BED4D-05AC-4A9A-A5F2-E855ACBC6B1A}" srcOrd="5" destOrd="0" presId="urn:microsoft.com/office/officeart/2008/layout/LinedList"/>
    <dgm:cxn modelId="{2F6D39DD-CA8E-47AD-B366-5D56FD34CABA}" type="presParOf" srcId="{4A3BED4D-05AC-4A9A-A5F2-E855ACBC6B1A}" destId="{B96B5DBF-F8BB-4889-A195-EE6ABC5CA0B6}" srcOrd="0" destOrd="0" presId="urn:microsoft.com/office/officeart/2008/layout/LinedList"/>
    <dgm:cxn modelId="{ACE25E23-C508-4CA1-A1A8-2432726759CC}" type="presParOf" srcId="{4A3BED4D-05AC-4A9A-A5F2-E855ACBC6B1A}" destId="{863FFC19-335E-4D9B-8AF5-995946975A72}" srcOrd="1" destOrd="0" presId="urn:microsoft.com/office/officeart/2008/layout/LinedList"/>
    <dgm:cxn modelId="{977AA8FA-6B57-4427-9BC3-5E2DD559C157}" type="presParOf" srcId="{12BCF60A-8E11-4676-B4A8-81C456B2B584}" destId="{C58BD10A-3E10-419F-A883-3C04346CC6B1}" srcOrd="6" destOrd="0" presId="urn:microsoft.com/office/officeart/2008/layout/LinedList"/>
    <dgm:cxn modelId="{89BA5906-97DD-48EA-95C9-64DB0D07E613}" type="presParOf" srcId="{12BCF60A-8E11-4676-B4A8-81C456B2B584}" destId="{1901B881-E1C9-43AF-9D9C-4A7F3AF94FFE}" srcOrd="7" destOrd="0" presId="urn:microsoft.com/office/officeart/2008/layout/LinedList"/>
    <dgm:cxn modelId="{A1964848-1850-4522-8DCB-B90DF0982255}" type="presParOf" srcId="{1901B881-E1C9-43AF-9D9C-4A7F3AF94FFE}" destId="{FCC2FD43-495B-46B9-AE25-5944775E7AE4}" srcOrd="0" destOrd="0" presId="urn:microsoft.com/office/officeart/2008/layout/LinedList"/>
    <dgm:cxn modelId="{35414C1B-3DB2-4763-ABAB-47D9A0EC3029}" type="presParOf" srcId="{1901B881-E1C9-43AF-9D9C-4A7F3AF94FFE}" destId="{B85BEE53-051E-4677-B72A-340480E047C2}" srcOrd="1" destOrd="0" presId="urn:microsoft.com/office/officeart/2008/layout/LinedList"/>
    <dgm:cxn modelId="{9B65F721-AF92-4E7D-A4CC-AB3E8F9F0EEE}" type="presParOf" srcId="{12BCF60A-8E11-4676-B4A8-81C456B2B584}" destId="{79B7E991-ACC2-4600-B1D2-220D7FAA3F0E}" srcOrd="8" destOrd="0" presId="urn:microsoft.com/office/officeart/2008/layout/LinedList"/>
    <dgm:cxn modelId="{DF15751E-6D48-47DC-BD03-AB884A864E7F}" type="presParOf" srcId="{12BCF60A-8E11-4676-B4A8-81C456B2B584}" destId="{13176FCA-FBF2-4318-B8A5-65FD258C2004}" srcOrd="9" destOrd="0" presId="urn:microsoft.com/office/officeart/2008/layout/LinedList"/>
    <dgm:cxn modelId="{AF6A2476-0FBA-47EA-A45B-2B55CC50B04D}" type="presParOf" srcId="{13176FCA-FBF2-4318-B8A5-65FD258C2004}" destId="{097DF4E6-673E-42B2-BBDA-0135564F893E}" srcOrd="0" destOrd="0" presId="urn:microsoft.com/office/officeart/2008/layout/LinedList"/>
    <dgm:cxn modelId="{A5DAED22-45EA-42CA-89F3-78550647F5EB}" type="presParOf" srcId="{13176FCA-FBF2-4318-B8A5-65FD258C2004}" destId="{BB32F9C9-4F24-44A5-BB1E-86D1252357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C31E6F4-4573-4DD8-B171-2498F7E6D5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A9F9FB-5FA1-4033-8373-E9280C32EAD4}">
      <dgm:prSet/>
      <dgm:spPr/>
      <dgm:t>
        <a:bodyPr/>
        <a:lstStyle/>
        <a:p>
          <a:r>
            <a:rPr lang="en-US" b="1" i="0" baseline="0"/>
            <a:t>Description:</a:t>
          </a:r>
          <a:r>
            <a:rPr lang="en-US" b="0" i="0" baseline="0"/>
            <a:t> Implement IoT solutions to enhance urban infrastructure management and improve citizen services.</a:t>
          </a:r>
          <a:endParaRPr lang="en-US"/>
        </a:p>
      </dgm:t>
    </dgm:pt>
    <dgm:pt modelId="{1E7A3728-0952-41D3-89F8-16DEBBF394EE}" type="parTrans" cxnId="{181C3DAF-7496-4A0B-9BAA-C31422599EBF}">
      <dgm:prSet/>
      <dgm:spPr/>
      <dgm:t>
        <a:bodyPr/>
        <a:lstStyle/>
        <a:p>
          <a:endParaRPr lang="en-US"/>
        </a:p>
      </dgm:t>
    </dgm:pt>
    <dgm:pt modelId="{CAF131C2-96F9-44DF-B7B8-64FE42456C17}" type="sibTrans" cxnId="{181C3DAF-7496-4A0B-9BAA-C31422599EBF}">
      <dgm:prSet/>
      <dgm:spPr/>
      <dgm:t>
        <a:bodyPr/>
        <a:lstStyle/>
        <a:p>
          <a:endParaRPr lang="en-US"/>
        </a:p>
      </dgm:t>
    </dgm:pt>
    <dgm:pt modelId="{79DF2CB5-E106-4385-A3FF-54D1769157EE}">
      <dgm:prSet/>
      <dgm:spPr/>
      <dgm:t>
        <a:bodyPr/>
        <a:lstStyle/>
        <a:p>
          <a:r>
            <a:rPr lang="en-US" b="1" i="0" baseline="0"/>
            <a:t>Recommended Tools:</a:t>
          </a:r>
          <a:r>
            <a:rPr lang="en-US" b="0" i="0" baseline="0"/>
            <a:t> MySQL, InfluxDB, Microsoft Power BI</a:t>
          </a:r>
          <a:endParaRPr lang="en-US"/>
        </a:p>
      </dgm:t>
    </dgm:pt>
    <dgm:pt modelId="{7F6CACC6-B4D3-4B25-A4DF-BB2B25ACF6E0}" type="parTrans" cxnId="{50895DEF-543D-4833-9F47-4CCBE9D3F03F}">
      <dgm:prSet/>
      <dgm:spPr/>
      <dgm:t>
        <a:bodyPr/>
        <a:lstStyle/>
        <a:p>
          <a:endParaRPr lang="en-US"/>
        </a:p>
      </dgm:t>
    </dgm:pt>
    <dgm:pt modelId="{3A79A6E0-77F0-40DB-A6E5-3442FEF628F0}" type="sibTrans" cxnId="{50895DEF-543D-4833-9F47-4CCBE9D3F03F}">
      <dgm:prSet/>
      <dgm:spPr/>
      <dgm:t>
        <a:bodyPr/>
        <a:lstStyle/>
        <a:p>
          <a:endParaRPr lang="en-US"/>
        </a:p>
      </dgm:t>
    </dgm:pt>
    <dgm:pt modelId="{80EE3031-49BD-42C9-B143-85DAB25BA626}">
      <dgm:prSet/>
      <dgm:spPr/>
      <dgm:t>
        <a:bodyPr/>
        <a:lstStyle/>
        <a:p>
          <a:r>
            <a:rPr lang="en-US" b="1" i="0" baseline="0"/>
            <a:t>AI Tools:</a:t>
          </a:r>
          <a:r>
            <a:rPr lang="en-US" b="0" i="0" baseline="0"/>
            <a:t> LSTM networks, CNNs for time-series analysis</a:t>
          </a:r>
          <a:endParaRPr lang="en-US"/>
        </a:p>
      </dgm:t>
    </dgm:pt>
    <dgm:pt modelId="{961EBB46-1310-4874-9566-36BF437A356D}" type="parTrans" cxnId="{A1CFC792-5B45-4FF1-B970-7BC0EB09F2EA}">
      <dgm:prSet/>
      <dgm:spPr/>
      <dgm:t>
        <a:bodyPr/>
        <a:lstStyle/>
        <a:p>
          <a:endParaRPr lang="en-US"/>
        </a:p>
      </dgm:t>
    </dgm:pt>
    <dgm:pt modelId="{2F968495-1F84-4D97-A030-3DD1008BCE21}" type="sibTrans" cxnId="{A1CFC792-5B45-4FF1-B970-7BC0EB09F2EA}">
      <dgm:prSet/>
      <dgm:spPr/>
      <dgm:t>
        <a:bodyPr/>
        <a:lstStyle/>
        <a:p>
          <a:endParaRPr lang="en-US"/>
        </a:p>
      </dgm:t>
    </dgm:pt>
    <dgm:pt modelId="{D8B9F9BE-8154-4814-9ED2-C7310428CAE6}">
      <dgm:prSet/>
      <dgm:spPr/>
      <dgm:t>
        <a:bodyPr/>
        <a:lstStyle/>
        <a:p>
          <a:r>
            <a:rPr lang="en-US" b="1" i="0" baseline="0"/>
            <a:t>Datasets:</a:t>
          </a:r>
          <a:r>
            <a:rPr lang="en-US" b="0" i="0" baseline="0"/>
            <a:t> City of Chicago Data Portal, New York City Taxi Trip dataset</a:t>
          </a:r>
          <a:endParaRPr lang="en-US"/>
        </a:p>
      </dgm:t>
    </dgm:pt>
    <dgm:pt modelId="{6CD58989-3F44-4EAC-BC11-F7D5D34D96FD}" type="parTrans" cxnId="{A1515FEE-061A-4C8A-8CA7-CA0924DE2B2E}">
      <dgm:prSet/>
      <dgm:spPr/>
      <dgm:t>
        <a:bodyPr/>
        <a:lstStyle/>
        <a:p>
          <a:endParaRPr lang="en-US"/>
        </a:p>
      </dgm:t>
    </dgm:pt>
    <dgm:pt modelId="{40B51D85-24C6-416C-B81F-FD12EFE1A805}" type="sibTrans" cxnId="{A1515FEE-061A-4C8A-8CA7-CA0924DE2B2E}">
      <dgm:prSet/>
      <dgm:spPr/>
      <dgm:t>
        <a:bodyPr/>
        <a:lstStyle/>
        <a:p>
          <a:endParaRPr lang="en-US"/>
        </a:p>
      </dgm:t>
    </dgm:pt>
    <dgm:pt modelId="{138867AD-8816-40D7-9411-B08368FC3BB7}">
      <dgm:prSet/>
      <dgm:spPr/>
      <dgm:t>
        <a:bodyPr/>
        <a:lstStyle/>
        <a:p>
          <a:r>
            <a:rPr lang="en-US" b="1" i="0" baseline="0"/>
            <a:t>Source Data:</a:t>
          </a:r>
          <a:r>
            <a:rPr lang="en-US" b="0" i="0" baseline="0"/>
            <a:t> Traffic sensors, Environmental sensors, Public transportation APIs</a:t>
          </a:r>
          <a:endParaRPr lang="en-US"/>
        </a:p>
      </dgm:t>
    </dgm:pt>
    <dgm:pt modelId="{5C4CFD94-10B7-49B3-9A20-D09B709B3F14}" type="parTrans" cxnId="{F6FE1DB2-6773-403A-ADBF-3C3B11D6EAB6}">
      <dgm:prSet/>
      <dgm:spPr/>
      <dgm:t>
        <a:bodyPr/>
        <a:lstStyle/>
        <a:p>
          <a:endParaRPr lang="en-US"/>
        </a:p>
      </dgm:t>
    </dgm:pt>
    <dgm:pt modelId="{02D3DC7A-F71F-4BE2-B8CA-DBD2A365B4CB}" type="sibTrans" cxnId="{F6FE1DB2-6773-403A-ADBF-3C3B11D6EAB6}">
      <dgm:prSet/>
      <dgm:spPr/>
      <dgm:t>
        <a:bodyPr/>
        <a:lstStyle/>
        <a:p>
          <a:endParaRPr lang="en-US"/>
        </a:p>
      </dgm:t>
    </dgm:pt>
    <dgm:pt modelId="{B66700B7-B6CA-472B-B33F-F281CC64A8AD}" type="pres">
      <dgm:prSet presAssocID="{3C31E6F4-4573-4DD8-B171-2498F7E6D5BF}" presName="root" presStyleCnt="0">
        <dgm:presLayoutVars>
          <dgm:dir/>
          <dgm:resizeHandles val="exact"/>
        </dgm:presLayoutVars>
      </dgm:prSet>
      <dgm:spPr/>
    </dgm:pt>
    <dgm:pt modelId="{3397A024-DA6B-48BB-B911-85513062DD7A}" type="pres">
      <dgm:prSet presAssocID="{8BA9F9FB-5FA1-4033-8373-E9280C32EAD4}" presName="compNode" presStyleCnt="0"/>
      <dgm:spPr/>
    </dgm:pt>
    <dgm:pt modelId="{7373B1CA-F3FD-4849-AFDA-B5C9DAC76969}" type="pres">
      <dgm:prSet presAssocID="{8BA9F9FB-5FA1-4033-8373-E9280C32EAD4}" presName="bgRect" presStyleLbl="bgShp" presStyleIdx="0" presStyleCnt="5"/>
      <dgm:spPr/>
    </dgm:pt>
    <dgm:pt modelId="{82A2CCCF-9A20-41EE-A8C2-26DFB797A12D}" type="pres">
      <dgm:prSet presAssocID="{8BA9F9FB-5FA1-4033-8373-E9280C32EA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FD8D2BC9-921E-4B98-A3C4-7FC141209AF7}" type="pres">
      <dgm:prSet presAssocID="{8BA9F9FB-5FA1-4033-8373-E9280C32EAD4}" presName="spaceRect" presStyleCnt="0"/>
      <dgm:spPr/>
    </dgm:pt>
    <dgm:pt modelId="{D83E5779-165D-46EA-9125-4115AEDE2AF5}" type="pres">
      <dgm:prSet presAssocID="{8BA9F9FB-5FA1-4033-8373-E9280C32EAD4}" presName="parTx" presStyleLbl="revTx" presStyleIdx="0" presStyleCnt="5">
        <dgm:presLayoutVars>
          <dgm:chMax val="0"/>
          <dgm:chPref val="0"/>
        </dgm:presLayoutVars>
      </dgm:prSet>
      <dgm:spPr/>
    </dgm:pt>
    <dgm:pt modelId="{A8E8830B-0DA2-4E99-98BD-2431FBB25730}" type="pres">
      <dgm:prSet presAssocID="{CAF131C2-96F9-44DF-B7B8-64FE42456C17}" presName="sibTrans" presStyleCnt="0"/>
      <dgm:spPr/>
    </dgm:pt>
    <dgm:pt modelId="{28933AC8-5A2D-48CE-A2D7-11164FDB5FA5}" type="pres">
      <dgm:prSet presAssocID="{79DF2CB5-E106-4385-A3FF-54D1769157EE}" presName="compNode" presStyleCnt="0"/>
      <dgm:spPr/>
    </dgm:pt>
    <dgm:pt modelId="{0EE1CE4C-377D-419B-8E7D-7C654A869940}" type="pres">
      <dgm:prSet presAssocID="{79DF2CB5-E106-4385-A3FF-54D1769157EE}" presName="bgRect" presStyleLbl="bgShp" presStyleIdx="1" presStyleCnt="5"/>
      <dgm:spPr/>
    </dgm:pt>
    <dgm:pt modelId="{E3FFCF68-62B6-40F4-AB76-0A75A5E3E6B2}" type="pres">
      <dgm:prSet presAssocID="{79DF2CB5-E106-4385-A3FF-54D1769157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265CE0E-EA73-4295-A794-E5596442F774}" type="pres">
      <dgm:prSet presAssocID="{79DF2CB5-E106-4385-A3FF-54D1769157EE}" presName="spaceRect" presStyleCnt="0"/>
      <dgm:spPr/>
    </dgm:pt>
    <dgm:pt modelId="{F208CE58-0CA3-4753-AAA1-61DD80E77692}" type="pres">
      <dgm:prSet presAssocID="{79DF2CB5-E106-4385-A3FF-54D1769157EE}" presName="parTx" presStyleLbl="revTx" presStyleIdx="1" presStyleCnt="5">
        <dgm:presLayoutVars>
          <dgm:chMax val="0"/>
          <dgm:chPref val="0"/>
        </dgm:presLayoutVars>
      </dgm:prSet>
      <dgm:spPr/>
    </dgm:pt>
    <dgm:pt modelId="{2490A832-676F-4459-9018-468E5C806D24}" type="pres">
      <dgm:prSet presAssocID="{3A79A6E0-77F0-40DB-A6E5-3442FEF628F0}" presName="sibTrans" presStyleCnt="0"/>
      <dgm:spPr/>
    </dgm:pt>
    <dgm:pt modelId="{081CE558-1DCF-4D90-985C-528057807B23}" type="pres">
      <dgm:prSet presAssocID="{80EE3031-49BD-42C9-B143-85DAB25BA626}" presName="compNode" presStyleCnt="0"/>
      <dgm:spPr/>
    </dgm:pt>
    <dgm:pt modelId="{BB452E18-1BF8-4A44-8D8F-FC3FCA9B750B}" type="pres">
      <dgm:prSet presAssocID="{80EE3031-49BD-42C9-B143-85DAB25BA626}" presName="bgRect" presStyleLbl="bgShp" presStyleIdx="2" presStyleCnt="5"/>
      <dgm:spPr/>
    </dgm:pt>
    <dgm:pt modelId="{3F1E9975-2C8F-4453-8256-F20F21707026}" type="pres">
      <dgm:prSet presAssocID="{80EE3031-49BD-42C9-B143-85DAB25BA6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CE7112A0-2142-45D9-9743-AE97B78C2332}" type="pres">
      <dgm:prSet presAssocID="{80EE3031-49BD-42C9-B143-85DAB25BA626}" presName="spaceRect" presStyleCnt="0"/>
      <dgm:spPr/>
    </dgm:pt>
    <dgm:pt modelId="{7B268765-DBFB-4E3F-B25D-5C35531E2D03}" type="pres">
      <dgm:prSet presAssocID="{80EE3031-49BD-42C9-B143-85DAB25BA626}" presName="parTx" presStyleLbl="revTx" presStyleIdx="2" presStyleCnt="5">
        <dgm:presLayoutVars>
          <dgm:chMax val="0"/>
          <dgm:chPref val="0"/>
        </dgm:presLayoutVars>
      </dgm:prSet>
      <dgm:spPr/>
    </dgm:pt>
    <dgm:pt modelId="{94596EB6-777C-44D9-9766-854D775998DC}" type="pres">
      <dgm:prSet presAssocID="{2F968495-1F84-4D97-A030-3DD1008BCE21}" presName="sibTrans" presStyleCnt="0"/>
      <dgm:spPr/>
    </dgm:pt>
    <dgm:pt modelId="{06F93B37-DECE-4E23-87E9-933E3204F884}" type="pres">
      <dgm:prSet presAssocID="{D8B9F9BE-8154-4814-9ED2-C7310428CAE6}" presName="compNode" presStyleCnt="0"/>
      <dgm:spPr/>
    </dgm:pt>
    <dgm:pt modelId="{E0AE1E6C-9B38-408C-9D74-BB09A7B9F012}" type="pres">
      <dgm:prSet presAssocID="{D8B9F9BE-8154-4814-9ED2-C7310428CAE6}" presName="bgRect" presStyleLbl="bgShp" presStyleIdx="3" presStyleCnt="5"/>
      <dgm:spPr/>
    </dgm:pt>
    <dgm:pt modelId="{1F9A973A-F6BD-40BB-9075-275B3B610A3C}" type="pres">
      <dgm:prSet presAssocID="{D8B9F9BE-8154-4814-9ED2-C7310428CA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xi"/>
        </a:ext>
      </dgm:extLst>
    </dgm:pt>
    <dgm:pt modelId="{821E0C15-CF0C-4E20-BF02-D4AC37604358}" type="pres">
      <dgm:prSet presAssocID="{D8B9F9BE-8154-4814-9ED2-C7310428CAE6}" presName="spaceRect" presStyleCnt="0"/>
      <dgm:spPr/>
    </dgm:pt>
    <dgm:pt modelId="{C2413346-43BF-475E-8A95-3A1F3BA0C89D}" type="pres">
      <dgm:prSet presAssocID="{D8B9F9BE-8154-4814-9ED2-C7310428CAE6}" presName="parTx" presStyleLbl="revTx" presStyleIdx="3" presStyleCnt="5">
        <dgm:presLayoutVars>
          <dgm:chMax val="0"/>
          <dgm:chPref val="0"/>
        </dgm:presLayoutVars>
      </dgm:prSet>
      <dgm:spPr/>
    </dgm:pt>
    <dgm:pt modelId="{B6E827E3-75F1-4328-9826-4200156252D4}" type="pres">
      <dgm:prSet presAssocID="{40B51D85-24C6-416C-B81F-FD12EFE1A805}" presName="sibTrans" presStyleCnt="0"/>
      <dgm:spPr/>
    </dgm:pt>
    <dgm:pt modelId="{FCF09BE2-DFCC-4499-8DBB-8BCF724B6A85}" type="pres">
      <dgm:prSet presAssocID="{138867AD-8816-40D7-9411-B08368FC3BB7}" presName="compNode" presStyleCnt="0"/>
      <dgm:spPr/>
    </dgm:pt>
    <dgm:pt modelId="{E71F82CA-6C44-4C4F-AF2C-CD57E1136122}" type="pres">
      <dgm:prSet presAssocID="{138867AD-8816-40D7-9411-B08368FC3BB7}" presName="bgRect" presStyleLbl="bgShp" presStyleIdx="4" presStyleCnt="5"/>
      <dgm:spPr/>
    </dgm:pt>
    <dgm:pt modelId="{98759FB3-8CAD-46BD-ADAA-DB27969AC09B}" type="pres">
      <dgm:prSet presAssocID="{138867AD-8816-40D7-9411-B08368FC3B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8F3AED81-EBEC-4BF6-93A3-844AC20C8B9A}" type="pres">
      <dgm:prSet presAssocID="{138867AD-8816-40D7-9411-B08368FC3BB7}" presName="spaceRect" presStyleCnt="0"/>
      <dgm:spPr/>
    </dgm:pt>
    <dgm:pt modelId="{C1ECF783-4846-4DAD-94CF-504340FCF109}" type="pres">
      <dgm:prSet presAssocID="{138867AD-8816-40D7-9411-B08368FC3BB7}" presName="parTx" presStyleLbl="revTx" presStyleIdx="4" presStyleCnt="5">
        <dgm:presLayoutVars>
          <dgm:chMax val="0"/>
          <dgm:chPref val="0"/>
        </dgm:presLayoutVars>
      </dgm:prSet>
      <dgm:spPr/>
    </dgm:pt>
  </dgm:ptLst>
  <dgm:cxnLst>
    <dgm:cxn modelId="{A26B2D06-0D31-4EF1-8A10-EC78DE7035A9}" type="presOf" srcId="{138867AD-8816-40D7-9411-B08368FC3BB7}" destId="{C1ECF783-4846-4DAD-94CF-504340FCF109}" srcOrd="0" destOrd="0" presId="urn:microsoft.com/office/officeart/2018/2/layout/IconVerticalSolidList"/>
    <dgm:cxn modelId="{2DB60276-46AC-4F4F-A651-55CCA8250C39}" type="presOf" srcId="{D8B9F9BE-8154-4814-9ED2-C7310428CAE6}" destId="{C2413346-43BF-475E-8A95-3A1F3BA0C89D}" srcOrd="0" destOrd="0" presId="urn:microsoft.com/office/officeart/2018/2/layout/IconVerticalSolidList"/>
    <dgm:cxn modelId="{95825590-E8A3-4A05-89FB-E2572697185D}" type="presOf" srcId="{3C31E6F4-4573-4DD8-B171-2498F7E6D5BF}" destId="{B66700B7-B6CA-472B-B33F-F281CC64A8AD}" srcOrd="0" destOrd="0" presId="urn:microsoft.com/office/officeart/2018/2/layout/IconVerticalSolidList"/>
    <dgm:cxn modelId="{A1CFC792-5B45-4FF1-B970-7BC0EB09F2EA}" srcId="{3C31E6F4-4573-4DD8-B171-2498F7E6D5BF}" destId="{80EE3031-49BD-42C9-B143-85DAB25BA626}" srcOrd="2" destOrd="0" parTransId="{961EBB46-1310-4874-9566-36BF437A356D}" sibTransId="{2F968495-1F84-4D97-A030-3DD1008BCE21}"/>
    <dgm:cxn modelId="{181C3DAF-7496-4A0B-9BAA-C31422599EBF}" srcId="{3C31E6F4-4573-4DD8-B171-2498F7E6D5BF}" destId="{8BA9F9FB-5FA1-4033-8373-E9280C32EAD4}" srcOrd="0" destOrd="0" parTransId="{1E7A3728-0952-41D3-89F8-16DEBBF394EE}" sibTransId="{CAF131C2-96F9-44DF-B7B8-64FE42456C17}"/>
    <dgm:cxn modelId="{F6FE1DB2-6773-403A-ADBF-3C3B11D6EAB6}" srcId="{3C31E6F4-4573-4DD8-B171-2498F7E6D5BF}" destId="{138867AD-8816-40D7-9411-B08368FC3BB7}" srcOrd="4" destOrd="0" parTransId="{5C4CFD94-10B7-49B3-9A20-D09B709B3F14}" sibTransId="{02D3DC7A-F71F-4BE2-B8CA-DBD2A365B4CB}"/>
    <dgm:cxn modelId="{3D7A1EC7-21CB-47C2-99C5-CEE0E360C6FD}" type="presOf" srcId="{8BA9F9FB-5FA1-4033-8373-E9280C32EAD4}" destId="{D83E5779-165D-46EA-9125-4115AEDE2AF5}" srcOrd="0" destOrd="0" presId="urn:microsoft.com/office/officeart/2018/2/layout/IconVerticalSolidList"/>
    <dgm:cxn modelId="{8CAF50E0-570C-4E0B-9CA3-91112E5ADE0A}" type="presOf" srcId="{80EE3031-49BD-42C9-B143-85DAB25BA626}" destId="{7B268765-DBFB-4E3F-B25D-5C35531E2D03}" srcOrd="0" destOrd="0" presId="urn:microsoft.com/office/officeart/2018/2/layout/IconVerticalSolidList"/>
    <dgm:cxn modelId="{A1515FEE-061A-4C8A-8CA7-CA0924DE2B2E}" srcId="{3C31E6F4-4573-4DD8-B171-2498F7E6D5BF}" destId="{D8B9F9BE-8154-4814-9ED2-C7310428CAE6}" srcOrd="3" destOrd="0" parTransId="{6CD58989-3F44-4EAC-BC11-F7D5D34D96FD}" sibTransId="{40B51D85-24C6-416C-B81F-FD12EFE1A805}"/>
    <dgm:cxn modelId="{50895DEF-543D-4833-9F47-4CCBE9D3F03F}" srcId="{3C31E6F4-4573-4DD8-B171-2498F7E6D5BF}" destId="{79DF2CB5-E106-4385-A3FF-54D1769157EE}" srcOrd="1" destOrd="0" parTransId="{7F6CACC6-B4D3-4B25-A4DF-BB2B25ACF6E0}" sibTransId="{3A79A6E0-77F0-40DB-A6E5-3442FEF628F0}"/>
    <dgm:cxn modelId="{BBE439FB-F44B-468B-9507-51D2EF4E156D}" type="presOf" srcId="{79DF2CB5-E106-4385-A3FF-54D1769157EE}" destId="{F208CE58-0CA3-4753-AAA1-61DD80E77692}" srcOrd="0" destOrd="0" presId="urn:microsoft.com/office/officeart/2018/2/layout/IconVerticalSolidList"/>
    <dgm:cxn modelId="{18D9FF49-2A2B-4646-9784-EB99E3FE5637}" type="presParOf" srcId="{B66700B7-B6CA-472B-B33F-F281CC64A8AD}" destId="{3397A024-DA6B-48BB-B911-85513062DD7A}" srcOrd="0" destOrd="0" presId="urn:microsoft.com/office/officeart/2018/2/layout/IconVerticalSolidList"/>
    <dgm:cxn modelId="{6AB2B622-1B33-472A-8643-89AE093D9D6C}" type="presParOf" srcId="{3397A024-DA6B-48BB-B911-85513062DD7A}" destId="{7373B1CA-F3FD-4849-AFDA-B5C9DAC76969}" srcOrd="0" destOrd="0" presId="urn:microsoft.com/office/officeart/2018/2/layout/IconVerticalSolidList"/>
    <dgm:cxn modelId="{9557B173-52CF-4A05-BE7F-CD0A3504FD57}" type="presParOf" srcId="{3397A024-DA6B-48BB-B911-85513062DD7A}" destId="{82A2CCCF-9A20-41EE-A8C2-26DFB797A12D}" srcOrd="1" destOrd="0" presId="urn:microsoft.com/office/officeart/2018/2/layout/IconVerticalSolidList"/>
    <dgm:cxn modelId="{AB8D744D-A88A-49C6-AA9A-D52D2F1D0743}" type="presParOf" srcId="{3397A024-DA6B-48BB-B911-85513062DD7A}" destId="{FD8D2BC9-921E-4B98-A3C4-7FC141209AF7}" srcOrd="2" destOrd="0" presId="urn:microsoft.com/office/officeart/2018/2/layout/IconVerticalSolidList"/>
    <dgm:cxn modelId="{960355E2-3518-4F61-9920-3F7680C70DEE}" type="presParOf" srcId="{3397A024-DA6B-48BB-B911-85513062DD7A}" destId="{D83E5779-165D-46EA-9125-4115AEDE2AF5}" srcOrd="3" destOrd="0" presId="urn:microsoft.com/office/officeart/2018/2/layout/IconVerticalSolidList"/>
    <dgm:cxn modelId="{4F4E3274-F206-4E2C-B245-602351F895B7}" type="presParOf" srcId="{B66700B7-B6CA-472B-B33F-F281CC64A8AD}" destId="{A8E8830B-0DA2-4E99-98BD-2431FBB25730}" srcOrd="1" destOrd="0" presId="urn:microsoft.com/office/officeart/2018/2/layout/IconVerticalSolidList"/>
    <dgm:cxn modelId="{680E1119-1981-41A1-B6AF-6246159EADF4}" type="presParOf" srcId="{B66700B7-B6CA-472B-B33F-F281CC64A8AD}" destId="{28933AC8-5A2D-48CE-A2D7-11164FDB5FA5}" srcOrd="2" destOrd="0" presId="urn:microsoft.com/office/officeart/2018/2/layout/IconVerticalSolidList"/>
    <dgm:cxn modelId="{E737722B-EE7B-46BE-8379-0353070B2BA1}" type="presParOf" srcId="{28933AC8-5A2D-48CE-A2D7-11164FDB5FA5}" destId="{0EE1CE4C-377D-419B-8E7D-7C654A869940}" srcOrd="0" destOrd="0" presId="urn:microsoft.com/office/officeart/2018/2/layout/IconVerticalSolidList"/>
    <dgm:cxn modelId="{05C99BD0-ABDE-4260-9559-E9DBFB5160AD}" type="presParOf" srcId="{28933AC8-5A2D-48CE-A2D7-11164FDB5FA5}" destId="{E3FFCF68-62B6-40F4-AB76-0A75A5E3E6B2}" srcOrd="1" destOrd="0" presId="urn:microsoft.com/office/officeart/2018/2/layout/IconVerticalSolidList"/>
    <dgm:cxn modelId="{2F636C3F-8554-4F32-B4E8-E7ADC4C9028D}" type="presParOf" srcId="{28933AC8-5A2D-48CE-A2D7-11164FDB5FA5}" destId="{1265CE0E-EA73-4295-A794-E5596442F774}" srcOrd="2" destOrd="0" presId="urn:microsoft.com/office/officeart/2018/2/layout/IconVerticalSolidList"/>
    <dgm:cxn modelId="{5A1192B5-C0FA-41C4-B0C6-7C3C4F7B4B1C}" type="presParOf" srcId="{28933AC8-5A2D-48CE-A2D7-11164FDB5FA5}" destId="{F208CE58-0CA3-4753-AAA1-61DD80E77692}" srcOrd="3" destOrd="0" presId="urn:microsoft.com/office/officeart/2018/2/layout/IconVerticalSolidList"/>
    <dgm:cxn modelId="{BDDA56FF-84C0-4A62-A9E8-F435A55A92E2}" type="presParOf" srcId="{B66700B7-B6CA-472B-B33F-F281CC64A8AD}" destId="{2490A832-676F-4459-9018-468E5C806D24}" srcOrd="3" destOrd="0" presId="urn:microsoft.com/office/officeart/2018/2/layout/IconVerticalSolidList"/>
    <dgm:cxn modelId="{3415C7D5-27FC-4FEC-B706-FFF5F654D053}" type="presParOf" srcId="{B66700B7-B6CA-472B-B33F-F281CC64A8AD}" destId="{081CE558-1DCF-4D90-985C-528057807B23}" srcOrd="4" destOrd="0" presId="urn:microsoft.com/office/officeart/2018/2/layout/IconVerticalSolidList"/>
    <dgm:cxn modelId="{C08FF1DE-03C1-4A95-8A07-01E9C00F24E2}" type="presParOf" srcId="{081CE558-1DCF-4D90-985C-528057807B23}" destId="{BB452E18-1BF8-4A44-8D8F-FC3FCA9B750B}" srcOrd="0" destOrd="0" presId="urn:microsoft.com/office/officeart/2018/2/layout/IconVerticalSolidList"/>
    <dgm:cxn modelId="{0D9E7722-5D8A-402F-BA69-25DDF1C4CEEA}" type="presParOf" srcId="{081CE558-1DCF-4D90-985C-528057807B23}" destId="{3F1E9975-2C8F-4453-8256-F20F21707026}" srcOrd="1" destOrd="0" presId="urn:microsoft.com/office/officeart/2018/2/layout/IconVerticalSolidList"/>
    <dgm:cxn modelId="{DA0007C3-8E54-455E-83A1-DA74C362C52D}" type="presParOf" srcId="{081CE558-1DCF-4D90-985C-528057807B23}" destId="{CE7112A0-2142-45D9-9743-AE97B78C2332}" srcOrd="2" destOrd="0" presId="urn:microsoft.com/office/officeart/2018/2/layout/IconVerticalSolidList"/>
    <dgm:cxn modelId="{6CFD0C29-EF25-4CD5-B83F-E6937D1F3506}" type="presParOf" srcId="{081CE558-1DCF-4D90-985C-528057807B23}" destId="{7B268765-DBFB-4E3F-B25D-5C35531E2D03}" srcOrd="3" destOrd="0" presId="urn:microsoft.com/office/officeart/2018/2/layout/IconVerticalSolidList"/>
    <dgm:cxn modelId="{6FF88A90-0719-4D0A-AC89-9586B7403924}" type="presParOf" srcId="{B66700B7-B6CA-472B-B33F-F281CC64A8AD}" destId="{94596EB6-777C-44D9-9766-854D775998DC}" srcOrd="5" destOrd="0" presId="urn:microsoft.com/office/officeart/2018/2/layout/IconVerticalSolidList"/>
    <dgm:cxn modelId="{2B2EEF75-E09C-495F-86BF-DC68AEA4EE5D}" type="presParOf" srcId="{B66700B7-B6CA-472B-B33F-F281CC64A8AD}" destId="{06F93B37-DECE-4E23-87E9-933E3204F884}" srcOrd="6" destOrd="0" presId="urn:microsoft.com/office/officeart/2018/2/layout/IconVerticalSolidList"/>
    <dgm:cxn modelId="{F0EAC3F7-CDD7-431E-AFDB-5133E1B80B85}" type="presParOf" srcId="{06F93B37-DECE-4E23-87E9-933E3204F884}" destId="{E0AE1E6C-9B38-408C-9D74-BB09A7B9F012}" srcOrd="0" destOrd="0" presId="urn:microsoft.com/office/officeart/2018/2/layout/IconVerticalSolidList"/>
    <dgm:cxn modelId="{4DDD2863-761D-4B5D-849A-749F380DC190}" type="presParOf" srcId="{06F93B37-DECE-4E23-87E9-933E3204F884}" destId="{1F9A973A-F6BD-40BB-9075-275B3B610A3C}" srcOrd="1" destOrd="0" presId="urn:microsoft.com/office/officeart/2018/2/layout/IconVerticalSolidList"/>
    <dgm:cxn modelId="{331B9A17-554C-4A25-BD17-A2F948A8DF17}" type="presParOf" srcId="{06F93B37-DECE-4E23-87E9-933E3204F884}" destId="{821E0C15-CF0C-4E20-BF02-D4AC37604358}" srcOrd="2" destOrd="0" presId="urn:microsoft.com/office/officeart/2018/2/layout/IconVerticalSolidList"/>
    <dgm:cxn modelId="{71E5733C-C3EB-4679-A070-C26A63E3667C}" type="presParOf" srcId="{06F93B37-DECE-4E23-87E9-933E3204F884}" destId="{C2413346-43BF-475E-8A95-3A1F3BA0C89D}" srcOrd="3" destOrd="0" presId="urn:microsoft.com/office/officeart/2018/2/layout/IconVerticalSolidList"/>
    <dgm:cxn modelId="{2B04967F-DFFD-47C3-8B6C-F142FF80E42C}" type="presParOf" srcId="{B66700B7-B6CA-472B-B33F-F281CC64A8AD}" destId="{B6E827E3-75F1-4328-9826-4200156252D4}" srcOrd="7" destOrd="0" presId="urn:microsoft.com/office/officeart/2018/2/layout/IconVerticalSolidList"/>
    <dgm:cxn modelId="{395615DD-F260-409A-8EAB-05C54E5115AB}" type="presParOf" srcId="{B66700B7-B6CA-472B-B33F-F281CC64A8AD}" destId="{FCF09BE2-DFCC-4499-8DBB-8BCF724B6A85}" srcOrd="8" destOrd="0" presId="urn:microsoft.com/office/officeart/2018/2/layout/IconVerticalSolidList"/>
    <dgm:cxn modelId="{2353B981-72B9-4C9C-81BA-2E1762CEF89D}" type="presParOf" srcId="{FCF09BE2-DFCC-4499-8DBB-8BCF724B6A85}" destId="{E71F82CA-6C44-4C4F-AF2C-CD57E1136122}" srcOrd="0" destOrd="0" presId="urn:microsoft.com/office/officeart/2018/2/layout/IconVerticalSolidList"/>
    <dgm:cxn modelId="{F672BB4F-ED0B-4D5C-B206-0BA8667D2D01}" type="presParOf" srcId="{FCF09BE2-DFCC-4499-8DBB-8BCF724B6A85}" destId="{98759FB3-8CAD-46BD-ADAA-DB27969AC09B}" srcOrd="1" destOrd="0" presId="urn:microsoft.com/office/officeart/2018/2/layout/IconVerticalSolidList"/>
    <dgm:cxn modelId="{A80CBA78-1D38-4FF3-B9A4-82B1146F54F7}" type="presParOf" srcId="{FCF09BE2-DFCC-4499-8DBB-8BCF724B6A85}" destId="{8F3AED81-EBEC-4BF6-93A3-844AC20C8B9A}" srcOrd="2" destOrd="0" presId="urn:microsoft.com/office/officeart/2018/2/layout/IconVerticalSolidList"/>
    <dgm:cxn modelId="{B15C76CE-2A5B-40AC-A471-4412166B8088}" type="presParOf" srcId="{FCF09BE2-DFCC-4499-8DBB-8BCF724B6A85}" destId="{C1ECF783-4846-4DAD-94CF-504340FCF1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DF5960-155A-4B7C-95A6-F85E0CE3043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2508160-B1E9-4672-A102-C17AACC4EDF1}">
      <dgm:prSet/>
      <dgm:spPr/>
      <dgm:t>
        <a:bodyPr/>
        <a:lstStyle/>
        <a:p>
          <a:r>
            <a:rPr lang="en-US" b="1" i="0" baseline="0"/>
            <a:t>Description:</a:t>
          </a:r>
          <a:r>
            <a:rPr lang="en-US" b="0" i="0" baseline="0"/>
            <a:t> Predict equipment failures and optimize maintenance schedules to reduce downtime and maintenance costs.</a:t>
          </a:r>
          <a:endParaRPr lang="en-US"/>
        </a:p>
      </dgm:t>
    </dgm:pt>
    <dgm:pt modelId="{538AD140-6AC7-4648-8F44-125CD101316D}" type="parTrans" cxnId="{C3D6D79B-B54F-4E12-BF76-556BD5898538}">
      <dgm:prSet/>
      <dgm:spPr/>
      <dgm:t>
        <a:bodyPr/>
        <a:lstStyle/>
        <a:p>
          <a:endParaRPr lang="en-US"/>
        </a:p>
      </dgm:t>
    </dgm:pt>
    <dgm:pt modelId="{ACB84C7B-9B48-40C5-A737-DD129FCA7936}" type="sibTrans" cxnId="{C3D6D79B-B54F-4E12-BF76-556BD5898538}">
      <dgm:prSet/>
      <dgm:spPr/>
      <dgm:t>
        <a:bodyPr/>
        <a:lstStyle/>
        <a:p>
          <a:endParaRPr lang="en-US"/>
        </a:p>
      </dgm:t>
    </dgm:pt>
    <dgm:pt modelId="{9A77DB02-3580-4EE3-83D1-E19A9F11097F}">
      <dgm:prSet/>
      <dgm:spPr/>
      <dgm:t>
        <a:bodyPr/>
        <a:lstStyle/>
        <a:p>
          <a:r>
            <a:rPr lang="en-US" b="1" i="0" baseline="0"/>
            <a:t>Recommended Tools:</a:t>
          </a:r>
          <a:r>
            <a:rPr lang="en-US" b="0" i="0" baseline="0"/>
            <a:t> Oracle Database, Apache Flink, JasperReports</a:t>
          </a:r>
          <a:endParaRPr lang="en-US"/>
        </a:p>
      </dgm:t>
    </dgm:pt>
    <dgm:pt modelId="{3F6CA958-181B-4B69-A753-CE5CB56FAF8F}" type="parTrans" cxnId="{984958FC-CAC7-41DB-A24D-76EAFF3E5D8D}">
      <dgm:prSet/>
      <dgm:spPr/>
      <dgm:t>
        <a:bodyPr/>
        <a:lstStyle/>
        <a:p>
          <a:endParaRPr lang="en-US"/>
        </a:p>
      </dgm:t>
    </dgm:pt>
    <dgm:pt modelId="{FDFE0276-4420-41A5-8CC3-2B68CE0EE700}" type="sibTrans" cxnId="{984958FC-CAC7-41DB-A24D-76EAFF3E5D8D}">
      <dgm:prSet/>
      <dgm:spPr/>
      <dgm:t>
        <a:bodyPr/>
        <a:lstStyle/>
        <a:p>
          <a:endParaRPr lang="en-US"/>
        </a:p>
      </dgm:t>
    </dgm:pt>
    <dgm:pt modelId="{972D3A5E-F750-4CE1-9F1C-19D242E20299}">
      <dgm:prSet/>
      <dgm:spPr/>
      <dgm:t>
        <a:bodyPr/>
        <a:lstStyle/>
        <a:p>
          <a:r>
            <a:rPr lang="en-US" b="1" i="0" baseline="0"/>
            <a:t>AI Tools:</a:t>
          </a:r>
          <a:r>
            <a:rPr lang="en-US" b="0" i="0" baseline="0"/>
            <a:t> TensorFlow Extended (TFX), XGBoost</a:t>
          </a:r>
          <a:endParaRPr lang="en-US"/>
        </a:p>
      </dgm:t>
    </dgm:pt>
    <dgm:pt modelId="{64EE11AD-D680-41E9-B15B-9E16BEFABF54}" type="parTrans" cxnId="{16607F39-CC53-4865-941B-E2E7EDB43D0D}">
      <dgm:prSet/>
      <dgm:spPr/>
      <dgm:t>
        <a:bodyPr/>
        <a:lstStyle/>
        <a:p>
          <a:endParaRPr lang="en-US"/>
        </a:p>
      </dgm:t>
    </dgm:pt>
    <dgm:pt modelId="{D3CA252B-4583-49E7-A62D-3C60563D23F8}" type="sibTrans" cxnId="{16607F39-CC53-4865-941B-E2E7EDB43D0D}">
      <dgm:prSet/>
      <dgm:spPr/>
      <dgm:t>
        <a:bodyPr/>
        <a:lstStyle/>
        <a:p>
          <a:endParaRPr lang="en-US"/>
        </a:p>
      </dgm:t>
    </dgm:pt>
    <dgm:pt modelId="{F4F9597F-9A2D-43D0-AD29-21660E74C990}">
      <dgm:prSet/>
      <dgm:spPr/>
      <dgm:t>
        <a:bodyPr/>
        <a:lstStyle/>
        <a:p>
          <a:r>
            <a:rPr lang="en-US" b="1" i="0" baseline="0"/>
            <a:t>Datasets:</a:t>
          </a:r>
          <a:r>
            <a:rPr lang="en-US" b="0" i="0" baseline="0"/>
            <a:t> NASA Prognostics Center Turbofan Engine Degradation Simulation dataset</a:t>
          </a:r>
          <a:endParaRPr lang="en-US"/>
        </a:p>
      </dgm:t>
    </dgm:pt>
    <dgm:pt modelId="{4429CBD4-1941-47E9-8989-45338243F085}" type="parTrans" cxnId="{481F5307-391F-4198-B4F5-B0AD1F6FAFEC}">
      <dgm:prSet/>
      <dgm:spPr/>
      <dgm:t>
        <a:bodyPr/>
        <a:lstStyle/>
        <a:p>
          <a:endParaRPr lang="en-US"/>
        </a:p>
      </dgm:t>
    </dgm:pt>
    <dgm:pt modelId="{BA51A3D6-A0D6-4C0A-9685-365DC4E642D3}" type="sibTrans" cxnId="{481F5307-391F-4198-B4F5-B0AD1F6FAFEC}">
      <dgm:prSet/>
      <dgm:spPr/>
      <dgm:t>
        <a:bodyPr/>
        <a:lstStyle/>
        <a:p>
          <a:endParaRPr lang="en-US"/>
        </a:p>
      </dgm:t>
    </dgm:pt>
    <dgm:pt modelId="{F01021F2-29E1-4400-BF6E-6547144A974A}">
      <dgm:prSet/>
      <dgm:spPr/>
      <dgm:t>
        <a:bodyPr/>
        <a:lstStyle/>
        <a:p>
          <a:r>
            <a:rPr lang="en-US" b="1" i="0" baseline="0"/>
            <a:t>Source Data:</a:t>
          </a:r>
          <a:r>
            <a:rPr lang="en-US" b="0" i="0" baseline="0"/>
            <a:t> Sensor data from industrial machinery, Maintenance logs</a:t>
          </a:r>
          <a:endParaRPr lang="en-US"/>
        </a:p>
      </dgm:t>
    </dgm:pt>
    <dgm:pt modelId="{D29637EA-9D3B-4281-859D-A981705A0EAF}" type="parTrans" cxnId="{124D593F-151C-46E8-AD89-CB2655B985BB}">
      <dgm:prSet/>
      <dgm:spPr/>
      <dgm:t>
        <a:bodyPr/>
        <a:lstStyle/>
        <a:p>
          <a:endParaRPr lang="en-US"/>
        </a:p>
      </dgm:t>
    </dgm:pt>
    <dgm:pt modelId="{E8CDCCDA-98CE-4DE0-8A68-EB68B32D8F3F}" type="sibTrans" cxnId="{124D593F-151C-46E8-AD89-CB2655B985BB}">
      <dgm:prSet/>
      <dgm:spPr/>
      <dgm:t>
        <a:bodyPr/>
        <a:lstStyle/>
        <a:p>
          <a:endParaRPr lang="en-US"/>
        </a:p>
      </dgm:t>
    </dgm:pt>
    <dgm:pt modelId="{995A8A48-125D-4E75-8347-A325C7DDFB1A}" type="pres">
      <dgm:prSet presAssocID="{7FDF5960-155A-4B7C-95A6-F85E0CE30439}" presName="vert0" presStyleCnt="0">
        <dgm:presLayoutVars>
          <dgm:dir/>
          <dgm:animOne val="branch"/>
          <dgm:animLvl val="lvl"/>
        </dgm:presLayoutVars>
      </dgm:prSet>
      <dgm:spPr/>
    </dgm:pt>
    <dgm:pt modelId="{C5982ADF-8407-4914-8259-5AD0115FF6F6}" type="pres">
      <dgm:prSet presAssocID="{22508160-B1E9-4672-A102-C17AACC4EDF1}" presName="thickLine" presStyleLbl="alignNode1" presStyleIdx="0" presStyleCnt="5"/>
      <dgm:spPr/>
    </dgm:pt>
    <dgm:pt modelId="{1A5E94CA-F677-41A6-9CBA-FF3191995BC9}" type="pres">
      <dgm:prSet presAssocID="{22508160-B1E9-4672-A102-C17AACC4EDF1}" presName="horz1" presStyleCnt="0"/>
      <dgm:spPr/>
    </dgm:pt>
    <dgm:pt modelId="{F350E05F-BD55-4CDF-B99E-522F3D513A48}" type="pres">
      <dgm:prSet presAssocID="{22508160-B1E9-4672-A102-C17AACC4EDF1}" presName="tx1" presStyleLbl="revTx" presStyleIdx="0" presStyleCnt="5"/>
      <dgm:spPr/>
    </dgm:pt>
    <dgm:pt modelId="{CC9DEEE2-EB3E-4DBA-8535-7A32FEAA7624}" type="pres">
      <dgm:prSet presAssocID="{22508160-B1E9-4672-A102-C17AACC4EDF1}" presName="vert1" presStyleCnt="0"/>
      <dgm:spPr/>
    </dgm:pt>
    <dgm:pt modelId="{A782B7E7-83C1-49DD-9282-E84B8401A216}" type="pres">
      <dgm:prSet presAssocID="{9A77DB02-3580-4EE3-83D1-E19A9F11097F}" presName="thickLine" presStyleLbl="alignNode1" presStyleIdx="1" presStyleCnt="5"/>
      <dgm:spPr/>
    </dgm:pt>
    <dgm:pt modelId="{989FE89C-9F8A-4973-A573-6ECCA7AA7AD6}" type="pres">
      <dgm:prSet presAssocID="{9A77DB02-3580-4EE3-83D1-E19A9F11097F}" presName="horz1" presStyleCnt="0"/>
      <dgm:spPr/>
    </dgm:pt>
    <dgm:pt modelId="{17EAEF16-F8B9-4C9F-BD6A-3B2BA5631A8E}" type="pres">
      <dgm:prSet presAssocID="{9A77DB02-3580-4EE3-83D1-E19A9F11097F}" presName="tx1" presStyleLbl="revTx" presStyleIdx="1" presStyleCnt="5"/>
      <dgm:spPr/>
    </dgm:pt>
    <dgm:pt modelId="{65E1F784-210B-4BAA-8923-7301852FF29A}" type="pres">
      <dgm:prSet presAssocID="{9A77DB02-3580-4EE3-83D1-E19A9F11097F}" presName="vert1" presStyleCnt="0"/>
      <dgm:spPr/>
    </dgm:pt>
    <dgm:pt modelId="{AD70690D-F871-444B-8E21-8A3582A8630A}" type="pres">
      <dgm:prSet presAssocID="{972D3A5E-F750-4CE1-9F1C-19D242E20299}" presName="thickLine" presStyleLbl="alignNode1" presStyleIdx="2" presStyleCnt="5"/>
      <dgm:spPr/>
    </dgm:pt>
    <dgm:pt modelId="{29FF8138-D63C-476B-AB96-29B696B2F4B4}" type="pres">
      <dgm:prSet presAssocID="{972D3A5E-F750-4CE1-9F1C-19D242E20299}" presName="horz1" presStyleCnt="0"/>
      <dgm:spPr/>
    </dgm:pt>
    <dgm:pt modelId="{37EA11A1-B283-4F21-812B-0C2D9D855AAA}" type="pres">
      <dgm:prSet presAssocID="{972D3A5E-F750-4CE1-9F1C-19D242E20299}" presName="tx1" presStyleLbl="revTx" presStyleIdx="2" presStyleCnt="5"/>
      <dgm:spPr/>
    </dgm:pt>
    <dgm:pt modelId="{C0787F4D-257D-4D0C-8C2E-C5662A5939A3}" type="pres">
      <dgm:prSet presAssocID="{972D3A5E-F750-4CE1-9F1C-19D242E20299}" presName="vert1" presStyleCnt="0"/>
      <dgm:spPr/>
    </dgm:pt>
    <dgm:pt modelId="{E74F73A5-B59F-4D77-B0EB-1835E646797B}" type="pres">
      <dgm:prSet presAssocID="{F4F9597F-9A2D-43D0-AD29-21660E74C990}" presName="thickLine" presStyleLbl="alignNode1" presStyleIdx="3" presStyleCnt="5"/>
      <dgm:spPr/>
    </dgm:pt>
    <dgm:pt modelId="{7A84B1B1-536A-4A2A-B33F-A2F8DAE6E436}" type="pres">
      <dgm:prSet presAssocID="{F4F9597F-9A2D-43D0-AD29-21660E74C990}" presName="horz1" presStyleCnt="0"/>
      <dgm:spPr/>
    </dgm:pt>
    <dgm:pt modelId="{D2AF6F7A-690C-4C64-9B3B-9EF1C106357A}" type="pres">
      <dgm:prSet presAssocID="{F4F9597F-9A2D-43D0-AD29-21660E74C990}" presName="tx1" presStyleLbl="revTx" presStyleIdx="3" presStyleCnt="5"/>
      <dgm:spPr/>
    </dgm:pt>
    <dgm:pt modelId="{6B732B70-29C5-4943-A39D-26E5EEE8B5C6}" type="pres">
      <dgm:prSet presAssocID="{F4F9597F-9A2D-43D0-AD29-21660E74C990}" presName="vert1" presStyleCnt="0"/>
      <dgm:spPr/>
    </dgm:pt>
    <dgm:pt modelId="{8127C010-43C7-4F1A-90BB-0728B9B0B781}" type="pres">
      <dgm:prSet presAssocID="{F01021F2-29E1-4400-BF6E-6547144A974A}" presName="thickLine" presStyleLbl="alignNode1" presStyleIdx="4" presStyleCnt="5"/>
      <dgm:spPr/>
    </dgm:pt>
    <dgm:pt modelId="{5E45D1A0-F96C-44A4-9ACE-C2A5ABB585AC}" type="pres">
      <dgm:prSet presAssocID="{F01021F2-29E1-4400-BF6E-6547144A974A}" presName="horz1" presStyleCnt="0"/>
      <dgm:spPr/>
    </dgm:pt>
    <dgm:pt modelId="{C39C7A0B-D05B-4BA5-A7C4-8D5EB9282E39}" type="pres">
      <dgm:prSet presAssocID="{F01021F2-29E1-4400-BF6E-6547144A974A}" presName="tx1" presStyleLbl="revTx" presStyleIdx="4" presStyleCnt="5"/>
      <dgm:spPr/>
    </dgm:pt>
    <dgm:pt modelId="{C047F322-0D98-4DB6-9B0E-B2B167C49B17}" type="pres">
      <dgm:prSet presAssocID="{F01021F2-29E1-4400-BF6E-6547144A974A}" presName="vert1" presStyleCnt="0"/>
      <dgm:spPr/>
    </dgm:pt>
  </dgm:ptLst>
  <dgm:cxnLst>
    <dgm:cxn modelId="{481F5307-391F-4198-B4F5-B0AD1F6FAFEC}" srcId="{7FDF5960-155A-4B7C-95A6-F85E0CE30439}" destId="{F4F9597F-9A2D-43D0-AD29-21660E74C990}" srcOrd="3" destOrd="0" parTransId="{4429CBD4-1941-47E9-8989-45338243F085}" sibTransId="{BA51A3D6-A0D6-4C0A-9685-365DC4E642D3}"/>
    <dgm:cxn modelId="{16607F39-CC53-4865-941B-E2E7EDB43D0D}" srcId="{7FDF5960-155A-4B7C-95A6-F85E0CE30439}" destId="{972D3A5E-F750-4CE1-9F1C-19D242E20299}" srcOrd="2" destOrd="0" parTransId="{64EE11AD-D680-41E9-B15B-9E16BEFABF54}" sibTransId="{D3CA252B-4583-49E7-A62D-3C60563D23F8}"/>
    <dgm:cxn modelId="{124D593F-151C-46E8-AD89-CB2655B985BB}" srcId="{7FDF5960-155A-4B7C-95A6-F85E0CE30439}" destId="{F01021F2-29E1-4400-BF6E-6547144A974A}" srcOrd="4" destOrd="0" parTransId="{D29637EA-9D3B-4281-859D-A981705A0EAF}" sibTransId="{E8CDCCDA-98CE-4DE0-8A68-EB68B32D8F3F}"/>
    <dgm:cxn modelId="{14648168-F1D5-4405-B454-8E196A9E201F}" type="presOf" srcId="{972D3A5E-F750-4CE1-9F1C-19D242E20299}" destId="{37EA11A1-B283-4F21-812B-0C2D9D855AAA}" srcOrd="0" destOrd="0" presId="urn:microsoft.com/office/officeart/2008/layout/LinedList"/>
    <dgm:cxn modelId="{CCE0FA7A-9814-4EE5-9045-EB3F8BD093F9}" type="presOf" srcId="{7FDF5960-155A-4B7C-95A6-F85E0CE30439}" destId="{995A8A48-125D-4E75-8347-A325C7DDFB1A}" srcOrd="0" destOrd="0" presId="urn:microsoft.com/office/officeart/2008/layout/LinedList"/>
    <dgm:cxn modelId="{5990547D-B49D-42CD-8133-A8BE9DE2ADE8}" type="presOf" srcId="{F4F9597F-9A2D-43D0-AD29-21660E74C990}" destId="{D2AF6F7A-690C-4C64-9B3B-9EF1C106357A}" srcOrd="0" destOrd="0" presId="urn:microsoft.com/office/officeart/2008/layout/LinedList"/>
    <dgm:cxn modelId="{2045C096-FD83-4F26-B62F-48ED88771F7B}" type="presOf" srcId="{9A77DB02-3580-4EE3-83D1-E19A9F11097F}" destId="{17EAEF16-F8B9-4C9F-BD6A-3B2BA5631A8E}" srcOrd="0" destOrd="0" presId="urn:microsoft.com/office/officeart/2008/layout/LinedList"/>
    <dgm:cxn modelId="{C3D6D79B-B54F-4E12-BF76-556BD5898538}" srcId="{7FDF5960-155A-4B7C-95A6-F85E0CE30439}" destId="{22508160-B1E9-4672-A102-C17AACC4EDF1}" srcOrd="0" destOrd="0" parTransId="{538AD140-6AC7-4648-8F44-125CD101316D}" sibTransId="{ACB84C7B-9B48-40C5-A737-DD129FCA7936}"/>
    <dgm:cxn modelId="{6079B1E0-5EBD-405A-862C-13A0D9675E28}" type="presOf" srcId="{F01021F2-29E1-4400-BF6E-6547144A974A}" destId="{C39C7A0B-D05B-4BA5-A7C4-8D5EB9282E39}" srcOrd="0" destOrd="0" presId="urn:microsoft.com/office/officeart/2008/layout/LinedList"/>
    <dgm:cxn modelId="{7279C6F5-FFD8-4E86-9035-ED155F635C5B}" type="presOf" srcId="{22508160-B1E9-4672-A102-C17AACC4EDF1}" destId="{F350E05F-BD55-4CDF-B99E-522F3D513A48}" srcOrd="0" destOrd="0" presId="urn:microsoft.com/office/officeart/2008/layout/LinedList"/>
    <dgm:cxn modelId="{984958FC-CAC7-41DB-A24D-76EAFF3E5D8D}" srcId="{7FDF5960-155A-4B7C-95A6-F85E0CE30439}" destId="{9A77DB02-3580-4EE3-83D1-E19A9F11097F}" srcOrd="1" destOrd="0" parTransId="{3F6CA958-181B-4B69-A753-CE5CB56FAF8F}" sibTransId="{FDFE0276-4420-41A5-8CC3-2B68CE0EE700}"/>
    <dgm:cxn modelId="{2D93AE72-7AB4-4327-9DD7-0E89C6AD8751}" type="presParOf" srcId="{995A8A48-125D-4E75-8347-A325C7DDFB1A}" destId="{C5982ADF-8407-4914-8259-5AD0115FF6F6}" srcOrd="0" destOrd="0" presId="urn:microsoft.com/office/officeart/2008/layout/LinedList"/>
    <dgm:cxn modelId="{0035CA3A-9257-443E-AC6A-C0F747E22E4C}" type="presParOf" srcId="{995A8A48-125D-4E75-8347-A325C7DDFB1A}" destId="{1A5E94CA-F677-41A6-9CBA-FF3191995BC9}" srcOrd="1" destOrd="0" presId="urn:microsoft.com/office/officeart/2008/layout/LinedList"/>
    <dgm:cxn modelId="{EF2E015F-EC52-4A72-AE33-45C9D9F5641B}" type="presParOf" srcId="{1A5E94CA-F677-41A6-9CBA-FF3191995BC9}" destId="{F350E05F-BD55-4CDF-B99E-522F3D513A48}" srcOrd="0" destOrd="0" presId="urn:microsoft.com/office/officeart/2008/layout/LinedList"/>
    <dgm:cxn modelId="{94995DDE-7630-4F9A-A294-D31B03BB65B7}" type="presParOf" srcId="{1A5E94CA-F677-41A6-9CBA-FF3191995BC9}" destId="{CC9DEEE2-EB3E-4DBA-8535-7A32FEAA7624}" srcOrd="1" destOrd="0" presId="urn:microsoft.com/office/officeart/2008/layout/LinedList"/>
    <dgm:cxn modelId="{0180F14B-D878-4F64-9BD1-0BC323991510}" type="presParOf" srcId="{995A8A48-125D-4E75-8347-A325C7DDFB1A}" destId="{A782B7E7-83C1-49DD-9282-E84B8401A216}" srcOrd="2" destOrd="0" presId="urn:microsoft.com/office/officeart/2008/layout/LinedList"/>
    <dgm:cxn modelId="{FBCB8BBC-E171-43F6-B296-47EC5E86A098}" type="presParOf" srcId="{995A8A48-125D-4E75-8347-A325C7DDFB1A}" destId="{989FE89C-9F8A-4973-A573-6ECCA7AA7AD6}" srcOrd="3" destOrd="0" presId="urn:microsoft.com/office/officeart/2008/layout/LinedList"/>
    <dgm:cxn modelId="{5A86BE80-6ADF-4392-9702-A29ABB7A6CDE}" type="presParOf" srcId="{989FE89C-9F8A-4973-A573-6ECCA7AA7AD6}" destId="{17EAEF16-F8B9-4C9F-BD6A-3B2BA5631A8E}" srcOrd="0" destOrd="0" presId="urn:microsoft.com/office/officeart/2008/layout/LinedList"/>
    <dgm:cxn modelId="{24755A89-855F-4018-B601-EA2E72244564}" type="presParOf" srcId="{989FE89C-9F8A-4973-A573-6ECCA7AA7AD6}" destId="{65E1F784-210B-4BAA-8923-7301852FF29A}" srcOrd="1" destOrd="0" presId="urn:microsoft.com/office/officeart/2008/layout/LinedList"/>
    <dgm:cxn modelId="{2ACC14F0-33F8-426B-A7E9-28BFCF1BE4AD}" type="presParOf" srcId="{995A8A48-125D-4E75-8347-A325C7DDFB1A}" destId="{AD70690D-F871-444B-8E21-8A3582A8630A}" srcOrd="4" destOrd="0" presId="urn:microsoft.com/office/officeart/2008/layout/LinedList"/>
    <dgm:cxn modelId="{C077F5A7-C0B6-4907-BADB-9E6F736C06AE}" type="presParOf" srcId="{995A8A48-125D-4E75-8347-A325C7DDFB1A}" destId="{29FF8138-D63C-476B-AB96-29B696B2F4B4}" srcOrd="5" destOrd="0" presId="urn:microsoft.com/office/officeart/2008/layout/LinedList"/>
    <dgm:cxn modelId="{38542DAA-5BEC-4E90-8117-0355B9FE159A}" type="presParOf" srcId="{29FF8138-D63C-476B-AB96-29B696B2F4B4}" destId="{37EA11A1-B283-4F21-812B-0C2D9D855AAA}" srcOrd="0" destOrd="0" presId="urn:microsoft.com/office/officeart/2008/layout/LinedList"/>
    <dgm:cxn modelId="{37B4938B-120F-450F-A683-AD8A34295595}" type="presParOf" srcId="{29FF8138-D63C-476B-AB96-29B696B2F4B4}" destId="{C0787F4D-257D-4D0C-8C2E-C5662A5939A3}" srcOrd="1" destOrd="0" presId="urn:microsoft.com/office/officeart/2008/layout/LinedList"/>
    <dgm:cxn modelId="{95E330D6-14E7-45C9-83AC-8FC567E50616}" type="presParOf" srcId="{995A8A48-125D-4E75-8347-A325C7DDFB1A}" destId="{E74F73A5-B59F-4D77-B0EB-1835E646797B}" srcOrd="6" destOrd="0" presId="urn:microsoft.com/office/officeart/2008/layout/LinedList"/>
    <dgm:cxn modelId="{0C8205A9-693B-4960-B44B-ECEE56209F4A}" type="presParOf" srcId="{995A8A48-125D-4E75-8347-A325C7DDFB1A}" destId="{7A84B1B1-536A-4A2A-B33F-A2F8DAE6E436}" srcOrd="7" destOrd="0" presId="urn:microsoft.com/office/officeart/2008/layout/LinedList"/>
    <dgm:cxn modelId="{D48DD3AE-AC85-48D8-B99B-F481DAE8DE3A}" type="presParOf" srcId="{7A84B1B1-536A-4A2A-B33F-A2F8DAE6E436}" destId="{D2AF6F7A-690C-4C64-9B3B-9EF1C106357A}" srcOrd="0" destOrd="0" presId="urn:microsoft.com/office/officeart/2008/layout/LinedList"/>
    <dgm:cxn modelId="{5D43FAD0-A6D9-4426-913C-AD9AC691BC99}" type="presParOf" srcId="{7A84B1B1-536A-4A2A-B33F-A2F8DAE6E436}" destId="{6B732B70-29C5-4943-A39D-26E5EEE8B5C6}" srcOrd="1" destOrd="0" presId="urn:microsoft.com/office/officeart/2008/layout/LinedList"/>
    <dgm:cxn modelId="{FB3F1398-25BE-40B1-92DE-74B3DF82B9BC}" type="presParOf" srcId="{995A8A48-125D-4E75-8347-A325C7DDFB1A}" destId="{8127C010-43C7-4F1A-90BB-0728B9B0B781}" srcOrd="8" destOrd="0" presId="urn:microsoft.com/office/officeart/2008/layout/LinedList"/>
    <dgm:cxn modelId="{FEF59D60-C583-4F1D-A02B-EDDFD34CBB74}" type="presParOf" srcId="{995A8A48-125D-4E75-8347-A325C7DDFB1A}" destId="{5E45D1A0-F96C-44A4-9ACE-C2A5ABB585AC}" srcOrd="9" destOrd="0" presId="urn:microsoft.com/office/officeart/2008/layout/LinedList"/>
    <dgm:cxn modelId="{7F5B1E12-B204-40C5-BCD1-4E7024E17ACF}" type="presParOf" srcId="{5E45D1A0-F96C-44A4-9ACE-C2A5ABB585AC}" destId="{C39C7A0B-D05B-4BA5-A7C4-8D5EB9282E39}" srcOrd="0" destOrd="0" presId="urn:microsoft.com/office/officeart/2008/layout/LinedList"/>
    <dgm:cxn modelId="{4ADF356A-DCD4-43A1-8165-C5546947FCA6}" type="presParOf" srcId="{5E45D1A0-F96C-44A4-9ACE-C2A5ABB585AC}" destId="{C047F322-0D98-4DB6-9B0E-B2B167C49B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64F454-E6FE-4247-BA24-FFFD9C3FC2C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1519ABB-0AAD-4CD1-ACE6-8700D956E613}">
      <dgm:prSet/>
      <dgm:spPr/>
      <dgm:t>
        <a:bodyPr/>
        <a:lstStyle/>
        <a:p>
          <a:r>
            <a:rPr lang="en-US" b="1" i="0" baseline="0"/>
            <a:t>Description:</a:t>
          </a:r>
          <a:r>
            <a:rPr lang="en-US" b="0" i="0" baseline="0"/>
            <a:t> Develop a system for analyzing financial data and optimizing investment portfolios.</a:t>
          </a:r>
          <a:endParaRPr lang="en-US"/>
        </a:p>
      </dgm:t>
    </dgm:pt>
    <dgm:pt modelId="{F6BF4EC3-9A32-49D0-A8E1-310155786B01}" type="parTrans" cxnId="{AA5B28F1-9388-42F3-89D6-01ED993B9B85}">
      <dgm:prSet/>
      <dgm:spPr/>
      <dgm:t>
        <a:bodyPr/>
        <a:lstStyle/>
        <a:p>
          <a:endParaRPr lang="en-US"/>
        </a:p>
      </dgm:t>
    </dgm:pt>
    <dgm:pt modelId="{FF262BD0-4E10-4A12-BE2D-3F5EF898DE16}" type="sibTrans" cxnId="{AA5B28F1-9388-42F3-89D6-01ED993B9B85}">
      <dgm:prSet/>
      <dgm:spPr/>
      <dgm:t>
        <a:bodyPr/>
        <a:lstStyle/>
        <a:p>
          <a:endParaRPr lang="en-US"/>
        </a:p>
      </dgm:t>
    </dgm:pt>
    <dgm:pt modelId="{84DE202F-C88D-4DE1-95D8-7071EB09EC70}">
      <dgm:prSet/>
      <dgm:spPr/>
      <dgm:t>
        <a:bodyPr/>
        <a:lstStyle/>
        <a:p>
          <a:r>
            <a:rPr lang="en-US" b="1" i="0" baseline="0"/>
            <a:t>Recommended Tools:</a:t>
          </a:r>
          <a:r>
            <a:rPr lang="en-US" b="0" i="0" baseline="0"/>
            <a:t> MongoDB, Yahoo Finance API, Oracle BI Publisher</a:t>
          </a:r>
          <a:endParaRPr lang="en-US"/>
        </a:p>
      </dgm:t>
    </dgm:pt>
    <dgm:pt modelId="{CE794D5F-DE4D-4F9F-9BC6-9B7C9D2159FA}" type="parTrans" cxnId="{C6DF8BC6-6321-46F6-AE82-8FAEC0D31808}">
      <dgm:prSet/>
      <dgm:spPr/>
      <dgm:t>
        <a:bodyPr/>
        <a:lstStyle/>
        <a:p>
          <a:endParaRPr lang="en-US"/>
        </a:p>
      </dgm:t>
    </dgm:pt>
    <dgm:pt modelId="{149CE629-85D7-4E57-BCDA-3988A5E77D8F}" type="sibTrans" cxnId="{C6DF8BC6-6321-46F6-AE82-8FAEC0D31808}">
      <dgm:prSet/>
      <dgm:spPr/>
      <dgm:t>
        <a:bodyPr/>
        <a:lstStyle/>
        <a:p>
          <a:endParaRPr lang="en-US"/>
        </a:p>
      </dgm:t>
    </dgm:pt>
    <dgm:pt modelId="{BB775B00-64E0-4B4E-ABCD-7D315993DC07}">
      <dgm:prSet/>
      <dgm:spPr/>
      <dgm:t>
        <a:bodyPr/>
        <a:lstStyle/>
        <a:p>
          <a:r>
            <a:rPr lang="en-US" b="1" i="0" baseline="0"/>
            <a:t>AI Tools:</a:t>
          </a:r>
          <a:r>
            <a:rPr lang="en-US" b="0" i="0" baseline="0"/>
            <a:t> QuantLib, PyTorch for financial modeling</a:t>
          </a:r>
          <a:endParaRPr lang="en-US"/>
        </a:p>
      </dgm:t>
    </dgm:pt>
    <dgm:pt modelId="{483DC5DB-7C64-4656-BB4D-2CF6A2427801}" type="parTrans" cxnId="{7BB5047B-35B3-4BAA-9E92-E15CBC60ECE2}">
      <dgm:prSet/>
      <dgm:spPr/>
      <dgm:t>
        <a:bodyPr/>
        <a:lstStyle/>
        <a:p>
          <a:endParaRPr lang="en-US"/>
        </a:p>
      </dgm:t>
    </dgm:pt>
    <dgm:pt modelId="{C23843B1-37E4-4E71-878A-1EBAE7524095}" type="sibTrans" cxnId="{7BB5047B-35B3-4BAA-9E92-E15CBC60ECE2}">
      <dgm:prSet/>
      <dgm:spPr/>
      <dgm:t>
        <a:bodyPr/>
        <a:lstStyle/>
        <a:p>
          <a:endParaRPr lang="en-US"/>
        </a:p>
      </dgm:t>
    </dgm:pt>
    <dgm:pt modelId="{5224E236-F7A2-4EFE-8AF1-FA1AD1D243BC}">
      <dgm:prSet/>
      <dgm:spPr/>
      <dgm:t>
        <a:bodyPr/>
        <a:lstStyle/>
        <a:p>
          <a:r>
            <a:rPr lang="en-US" b="1" i="0" baseline="0"/>
            <a:t>Datasets:</a:t>
          </a:r>
          <a:r>
            <a:rPr lang="en-US" b="0" i="0" baseline="0"/>
            <a:t> Yahoo Finance API, Quandl Financial datasets</a:t>
          </a:r>
          <a:endParaRPr lang="en-US"/>
        </a:p>
      </dgm:t>
    </dgm:pt>
    <dgm:pt modelId="{0EAEC82B-C5AA-41C2-9370-7E9EEFEBF94E}" type="parTrans" cxnId="{622668E7-1CC6-4B38-BC2D-F3E4C461B02B}">
      <dgm:prSet/>
      <dgm:spPr/>
      <dgm:t>
        <a:bodyPr/>
        <a:lstStyle/>
        <a:p>
          <a:endParaRPr lang="en-US"/>
        </a:p>
      </dgm:t>
    </dgm:pt>
    <dgm:pt modelId="{89D4EE38-488C-428E-88B0-D337D6FF340E}" type="sibTrans" cxnId="{622668E7-1CC6-4B38-BC2D-F3E4C461B02B}">
      <dgm:prSet/>
      <dgm:spPr/>
      <dgm:t>
        <a:bodyPr/>
        <a:lstStyle/>
        <a:p>
          <a:endParaRPr lang="en-US"/>
        </a:p>
      </dgm:t>
    </dgm:pt>
    <dgm:pt modelId="{6484A0B2-E015-4D43-B359-EBD5FE3AFB43}">
      <dgm:prSet/>
      <dgm:spPr/>
      <dgm:t>
        <a:bodyPr/>
        <a:lstStyle/>
        <a:p>
          <a:r>
            <a:rPr lang="en-US" b="1" i="0" baseline="0"/>
            <a:t>Source Data:</a:t>
          </a:r>
          <a:r>
            <a:rPr lang="en-US" b="0" i="0" baseline="0"/>
            <a:t> Stock market data feeds, Financial news articles</a:t>
          </a:r>
          <a:endParaRPr lang="en-US"/>
        </a:p>
      </dgm:t>
    </dgm:pt>
    <dgm:pt modelId="{D7D9A020-D40F-4B19-9AB0-540A38B18A40}" type="parTrans" cxnId="{45DC11D0-396E-4E6D-83E0-2C587A1CEE7A}">
      <dgm:prSet/>
      <dgm:spPr/>
      <dgm:t>
        <a:bodyPr/>
        <a:lstStyle/>
        <a:p>
          <a:endParaRPr lang="en-US"/>
        </a:p>
      </dgm:t>
    </dgm:pt>
    <dgm:pt modelId="{FBB8507A-EE30-489F-9D48-7DA5701F84EB}" type="sibTrans" cxnId="{45DC11D0-396E-4E6D-83E0-2C587A1CEE7A}">
      <dgm:prSet/>
      <dgm:spPr/>
      <dgm:t>
        <a:bodyPr/>
        <a:lstStyle/>
        <a:p>
          <a:endParaRPr lang="en-US"/>
        </a:p>
      </dgm:t>
    </dgm:pt>
    <dgm:pt modelId="{DC0A128B-5FB0-474B-9784-E72A602A6175}" type="pres">
      <dgm:prSet presAssocID="{1564F454-E6FE-4247-BA24-FFFD9C3FC2C5}" presName="vert0" presStyleCnt="0">
        <dgm:presLayoutVars>
          <dgm:dir/>
          <dgm:animOne val="branch"/>
          <dgm:animLvl val="lvl"/>
        </dgm:presLayoutVars>
      </dgm:prSet>
      <dgm:spPr/>
    </dgm:pt>
    <dgm:pt modelId="{6D4AC2FA-CE17-4DE8-AE76-C3D05881DF16}" type="pres">
      <dgm:prSet presAssocID="{11519ABB-0AAD-4CD1-ACE6-8700D956E613}" presName="thickLine" presStyleLbl="alignNode1" presStyleIdx="0" presStyleCnt="5"/>
      <dgm:spPr/>
    </dgm:pt>
    <dgm:pt modelId="{DB01B973-1B6A-46E6-ABB6-6DCDFD63E197}" type="pres">
      <dgm:prSet presAssocID="{11519ABB-0AAD-4CD1-ACE6-8700D956E613}" presName="horz1" presStyleCnt="0"/>
      <dgm:spPr/>
    </dgm:pt>
    <dgm:pt modelId="{FA16E002-EB7C-4107-A7EA-100266C94050}" type="pres">
      <dgm:prSet presAssocID="{11519ABB-0AAD-4CD1-ACE6-8700D956E613}" presName="tx1" presStyleLbl="revTx" presStyleIdx="0" presStyleCnt="5"/>
      <dgm:spPr/>
    </dgm:pt>
    <dgm:pt modelId="{BF175788-8CC5-4D13-A509-A08D56565F0B}" type="pres">
      <dgm:prSet presAssocID="{11519ABB-0AAD-4CD1-ACE6-8700D956E613}" presName="vert1" presStyleCnt="0"/>
      <dgm:spPr/>
    </dgm:pt>
    <dgm:pt modelId="{B104B3B1-E514-4CE0-89CB-2939B3EBCDBF}" type="pres">
      <dgm:prSet presAssocID="{84DE202F-C88D-4DE1-95D8-7071EB09EC70}" presName="thickLine" presStyleLbl="alignNode1" presStyleIdx="1" presStyleCnt="5"/>
      <dgm:spPr/>
    </dgm:pt>
    <dgm:pt modelId="{32F141EE-1F43-4EB2-B3ED-F673EFA63FDA}" type="pres">
      <dgm:prSet presAssocID="{84DE202F-C88D-4DE1-95D8-7071EB09EC70}" presName="horz1" presStyleCnt="0"/>
      <dgm:spPr/>
    </dgm:pt>
    <dgm:pt modelId="{85469781-CF88-493B-8C66-08E7F725E2A5}" type="pres">
      <dgm:prSet presAssocID="{84DE202F-C88D-4DE1-95D8-7071EB09EC70}" presName="tx1" presStyleLbl="revTx" presStyleIdx="1" presStyleCnt="5"/>
      <dgm:spPr/>
    </dgm:pt>
    <dgm:pt modelId="{93795E36-647C-43C7-8EB8-46076429FC42}" type="pres">
      <dgm:prSet presAssocID="{84DE202F-C88D-4DE1-95D8-7071EB09EC70}" presName="vert1" presStyleCnt="0"/>
      <dgm:spPr/>
    </dgm:pt>
    <dgm:pt modelId="{F121C0BA-611F-4773-8921-02B40C02BE2A}" type="pres">
      <dgm:prSet presAssocID="{BB775B00-64E0-4B4E-ABCD-7D315993DC07}" presName="thickLine" presStyleLbl="alignNode1" presStyleIdx="2" presStyleCnt="5"/>
      <dgm:spPr/>
    </dgm:pt>
    <dgm:pt modelId="{8B645B54-36E9-43B3-B0F1-7A7FC9FEEC23}" type="pres">
      <dgm:prSet presAssocID="{BB775B00-64E0-4B4E-ABCD-7D315993DC07}" presName="horz1" presStyleCnt="0"/>
      <dgm:spPr/>
    </dgm:pt>
    <dgm:pt modelId="{201D1B60-EA6F-4AA4-9FAB-186D90F859B0}" type="pres">
      <dgm:prSet presAssocID="{BB775B00-64E0-4B4E-ABCD-7D315993DC07}" presName="tx1" presStyleLbl="revTx" presStyleIdx="2" presStyleCnt="5"/>
      <dgm:spPr/>
    </dgm:pt>
    <dgm:pt modelId="{176E5D70-23DD-4138-9D19-34FD398841D2}" type="pres">
      <dgm:prSet presAssocID="{BB775B00-64E0-4B4E-ABCD-7D315993DC07}" presName="vert1" presStyleCnt="0"/>
      <dgm:spPr/>
    </dgm:pt>
    <dgm:pt modelId="{B131EB7F-6B50-48F9-A3A8-300FC57CDD94}" type="pres">
      <dgm:prSet presAssocID="{5224E236-F7A2-4EFE-8AF1-FA1AD1D243BC}" presName="thickLine" presStyleLbl="alignNode1" presStyleIdx="3" presStyleCnt="5"/>
      <dgm:spPr/>
    </dgm:pt>
    <dgm:pt modelId="{1DEB7AFB-CEC4-4FC3-A097-402324EE6468}" type="pres">
      <dgm:prSet presAssocID="{5224E236-F7A2-4EFE-8AF1-FA1AD1D243BC}" presName="horz1" presStyleCnt="0"/>
      <dgm:spPr/>
    </dgm:pt>
    <dgm:pt modelId="{929ACE54-8771-4933-9A96-412072905CA7}" type="pres">
      <dgm:prSet presAssocID="{5224E236-F7A2-4EFE-8AF1-FA1AD1D243BC}" presName="tx1" presStyleLbl="revTx" presStyleIdx="3" presStyleCnt="5"/>
      <dgm:spPr/>
    </dgm:pt>
    <dgm:pt modelId="{7ED89E0A-4488-4F17-BBD8-60702685EE17}" type="pres">
      <dgm:prSet presAssocID="{5224E236-F7A2-4EFE-8AF1-FA1AD1D243BC}" presName="vert1" presStyleCnt="0"/>
      <dgm:spPr/>
    </dgm:pt>
    <dgm:pt modelId="{BCFACC3A-D6B2-4EE9-B98E-2F3190C342DD}" type="pres">
      <dgm:prSet presAssocID="{6484A0B2-E015-4D43-B359-EBD5FE3AFB43}" presName="thickLine" presStyleLbl="alignNode1" presStyleIdx="4" presStyleCnt="5"/>
      <dgm:spPr/>
    </dgm:pt>
    <dgm:pt modelId="{A340D68B-DB75-46CB-B3AA-10AC94555719}" type="pres">
      <dgm:prSet presAssocID="{6484A0B2-E015-4D43-B359-EBD5FE3AFB43}" presName="horz1" presStyleCnt="0"/>
      <dgm:spPr/>
    </dgm:pt>
    <dgm:pt modelId="{C7FAB2C3-F4BA-4D0D-A421-4E11227FD3B7}" type="pres">
      <dgm:prSet presAssocID="{6484A0B2-E015-4D43-B359-EBD5FE3AFB43}" presName="tx1" presStyleLbl="revTx" presStyleIdx="4" presStyleCnt="5"/>
      <dgm:spPr/>
    </dgm:pt>
    <dgm:pt modelId="{9A3D59C2-788A-4B5B-9FC2-99E45EF579E8}" type="pres">
      <dgm:prSet presAssocID="{6484A0B2-E015-4D43-B359-EBD5FE3AFB43}" presName="vert1" presStyleCnt="0"/>
      <dgm:spPr/>
    </dgm:pt>
  </dgm:ptLst>
  <dgm:cxnLst>
    <dgm:cxn modelId="{AD5CF100-4109-4442-9048-1CC4E1B48A5D}" type="presOf" srcId="{6484A0B2-E015-4D43-B359-EBD5FE3AFB43}" destId="{C7FAB2C3-F4BA-4D0D-A421-4E11227FD3B7}" srcOrd="0" destOrd="0" presId="urn:microsoft.com/office/officeart/2008/layout/LinedList"/>
    <dgm:cxn modelId="{A98A8F05-E6E3-4927-A55D-C13A9D1919ED}" type="presOf" srcId="{5224E236-F7A2-4EFE-8AF1-FA1AD1D243BC}" destId="{929ACE54-8771-4933-9A96-412072905CA7}" srcOrd="0" destOrd="0" presId="urn:microsoft.com/office/officeart/2008/layout/LinedList"/>
    <dgm:cxn modelId="{14066C12-41D0-4057-83D2-4D0E1A36EF01}" type="presOf" srcId="{84DE202F-C88D-4DE1-95D8-7071EB09EC70}" destId="{85469781-CF88-493B-8C66-08E7F725E2A5}" srcOrd="0" destOrd="0" presId="urn:microsoft.com/office/officeart/2008/layout/LinedList"/>
    <dgm:cxn modelId="{7CBDBD3C-3BA6-4115-8303-E73BC14FD00E}" type="presOf" srcId="{1564F454-E6FE-4247-BA24-FFFD9C3FC2C5}" destId="{DC0A128B-5FB0-474B-9784-E72A602A6175}" srcOrd="0" destOrd="0" presId="urn:microsoft.com/office/officeart/2008/layout/LinedList"/>
    <dgm:cxn modelId="{7BB5047B-35B3-4BAA-9E92-E15CBC60ECE2}" srcId="{1564F454-E6FE-4247-BA24-FFFD9C3FC2C5}" destId="{BB775B00-64E0-4B4E-ABCD-7D315993DC07}" srcOrd="2" destOrd="0" parTransId="{483DC5DB-7C64-4656-BB4D-2CF6A2427801}" sibTransId="{C23843B1-37E4-4E71-878A-1EBAE7524095}"/>
    <dgm:cxn modelId="{AD07CDB7-7463-469C-9D8C-849F193D4942}" type="presOf" srcId="{11519ABB-0AAD-4CD1-ACE6-8700D956E613}" destId="{FA16E002-EB7C-4107-A7EA-100266C94050}" srcOrd="0" destOrd="0" presId="urn:microsoft.com/office/officeart/2008/layout/LinedList"/>
    <dgm:cxn modelId="{5E6E04C3-6C2B-43D3-B13A-22785EE9702C}" type="presOf" srcId="{BB775B00-64E0-4B4E-ABCD-7D315993DC07}" destId="{201D1B60-EA6F-4AA4-9FAB-186D90F859B0}" srcOrd="0" destOrd="0" presId="urn:microsoft.com/office/officeart/2008/layout/LinedList"/>
    <dgm:cxn modelId="{C6DF8BC6-6321-46F6-AE82-8FAEC0D31808}" srcId="{1564F454-E6FE-4247-BA24-FFFD9C3FC2C5}" destId="{84DE202F-C88D-4DE1-95D8-7071EB09EC70}" srcOrd="1" destOrd="0" parTransId="{CE794D5F-DE4D-4F9F-9BC6-9B7C9D2159FA}" sibTransId="{149CE629-85D7-4E57-BCDA-3988A5E77D8F}"/>
    <dgm:cxn modelId="{45DC11D0-396E-4E6D-83E0-2C587A1CEE7A}" srcId="{1564F454-E6FE-4247-BA24-FFFD9C3FC2C5}" destId="{6484A0B2-E015-4D43-B359-EBD5FE3AFB43}" srcOrd="4" destOrd="0" parTransId="{D7D9A020-D40F-4B19-9AB0-540A38B18A40}" sibTransId="{FBB8507A-EE30-489F-9D48-7DA5701F84EB}"/>
    <dgm:cxn modelId="{622668E7-1CC6-4B38-BC2D-F3E4C461B02B}" srcId="{1564F454-E6FE-4247-BA24-FFFD9C3FC2C5}" destId="{5224E236-F7A2-4EFE-8AF1-FA1AD1D243BC}" srcOrd="3" destOrd="0" parTransId="{0EAEC82B-C5AA-41C2-9370-7E9EEFEBF94E}" sibTransId="{89D4EE38-488C-428E-88B0-D337D6FF340E}"/>
    <dgm:cxn modelId="{AA5B28F1-9388-42F3-89D6-01ED993B9B85}" srcId="{1564F454-E6FE-4247-BA24-FFFD9C3FC2C5}" destId="{11519ABB-0AAD-4CD1-ACE6-8700D956E613}" srcOrd="0" destOrd="0" parTransId="{F6BF4EC3-9A32-49D0-A8E1-310155786B01}" sibTransId="{FF262BD0-4E10-4A12-BE2D-3F5EF898DE16}"/>
    <dgm:cxn modelId="{B02BD13D-009C-4D2F-AEC4-11FAB74275AD}" type="presParOf" srcId="{DC0A128B-5FB0-474B-9784-E72A602A6175}" destId="{6D4AC2FA-CE17-4DE8-AE76-C3D05881DF16}" srcOrd="0" destOrd="0" presId="urn:microsoft.com/office/officeart/2008/layout/LinedList"/>
    <dgm:cxn modelId="{39107A9B-CA3C-4E6B-B363-2D14B0E54AE7}" type="presParOf" srcId="{DC0A128B-5FB0-474B-9784-E72A602A6175}" destId="{DB01B973-1B6A-46E6-ABB6-6DCDFD63E197}" srcOrd="1" destOrd="0" presId="urn:microsoft.com/office/officeart/2008/layout/LinedList"/>
    <dgm:cxn modelId="{CD1EED70-67A3-45A0-ACBA-7F9E3ADF248D}" type="presParOf" srcId="{DB01B973-1B6A-46E6-ABB6-6DCDFD63E197}" destId="{FA16E002-EB7C-4107-A7EA-100266C94050}" srcOrd="0" destOrd="0" presId="urn:microsoft.com/office/officeart/2008/layout/LinedList"/>
    <dgm:cxn modelId="{79D0A32B-BE6A-4EBB-8E67-AE69BFDF6346}" type="presParOf" srcId="{DB01B973-1B6A-46E6-ABB6-6DCDFD63E197}" destId="{BF175788-8CC5-4D13-A509-A08D56565F0B}" srcOrd="1" destOrd="0" presId="urn:microsoft.com/office/officeart/2008/layout/LinedList"/>
    <dgm:cxn modelId="{4594F6F2-EFC2-452A-87C2-F78061E738E3}" type="presParOf" srcId="{DC0A128B-5FB0-474B-9784-E72A602A6175}" destId="{B104B3B1-E514-4CE0-89CB-2939B3EBCDBF}" srcOrd="2" destOrd="0" presId="urn:microsoft.com/office/officeart/2008/layout/LinedList"/>
    <dgm:cxn modelId="{6FB15AC8-283C-4620-885F-5CF4BC0B8316}" type="presParOf" srcId="{DC0A128B-5FB0-474B-9784-E72A602A6175}" destId="{32F141EE-1F43-4EB2-B3ED-F673EFA63FDA}" srcOrd="3" destOrd="0" presId="urn:microsoft.com/office/officeart/2008/layout/LinedList"/>
    <dgm:cxn modelId="{F9CD8161-108A-4CF1-9D69-DA2452E0220A}" type="presParOf" srcId="{32F141EE-1F43-4EB2-B3ED-F673EFA63FDA}" destId="{85469781-CF88-493B-8C66-08E7F725E2A5}" srcOrd="0" destOrd="0" presId="urn:microsoft.com/office/officeart/2008/layout/LinedList"/>
    <dgm:cxn modelId="{4AAD9987-1C6C-4FAF-9E24-10C33D9136BA}" type="presParOf" srcId="{32F141EE-1F43-4EB2-B3ED-F673EFA63FDA}" destId="{93795E36-647C-43C7-8EB8-46076429FC42}" srcOrd="1" destOrd="0" presId="urn:microsoft.com/office/officeart/2008/layout/LinedList"/>
    <dgm:cxn modelId="{9E8BF047-1D8B-41F8-80DE-4B854A971AB4}" type="presParOf" srcId="{DC0A128B-5FB0-474B-9784-E72A602A6175}" destId="{F121C0BA-611F-4773-8921-02B40C02BE2A}" srcOrd="4" destOrd="0" presId="urn:microsoft.com/office/officeart/2008/layout/LinedList"/>
    <dgm:cxn modelId="{10FDF384-F918-41EB-85B0-A9B7FD259B17}" type="presParOf" srcId="{DC0A128B-5FB0-474B-9784-E72A602A6175}" destId="{8B645B54-36E9-43B3-B0F1-7A7FC9FEEC23}" srcOrd="5" destOrd="0" presId="urn:microsoft.com/office/officeart/2008/layout/LinedList"/>
    <dgm:cxn modelId="{314F9390-1154-4601-A0F5-A0FEA27E4F96}" type="presParOf" srcId="{8B645B54-36E9-43B3-B0F1-7A7FC9FEEC23}" destId="{201D1B60-EA6F-4AA4-9FAB-186D90F859B0}" srcOrd="0" destOrd="0" presId="urn:microsoft.com/office/officeart/2008/layout/LinedList"/>
    <dgm:cxn modelId="{2105066A-315E-499E-A4AA-700D124E9CE1}" type="presParOf" srcId="{8B645B54-36E9-43B3-B0F1-7A7FC9FEEC23}" destId="{176E5D70-23DD-4138-9D19-34FD398841D2}" srcOrd="1" destOrd="0" presId="urn:microsoft.com/office/officeart/2008/layout/LinedList"/>
    <dgm:cxn modelId="{1FA74606-94CD-4F15-86F8-4E3820EEDE55}" type="presParOf" srcId="{DC0A128B-5FB0-474B-9784-E72A602A6175}" destId="{B131EB7F-6B50-48F9-A3A8-300FC57CDD94}" srcOrd="6" destOrd="0" presId="urn:microsoft.com/office/officeart/2008/layout/LinedList"/>
    <dgm:cxn modelId="{6496DFB6-42EC-48D3-B7A3-C484E3B16E5F}" type="presParOf" srcId="{DC0A128B-5FB0-474B-9784-E72A602A6175}" destId="{1DEB7AFB-CEC4-4FC3-A097-402324EE6468}" srcOrd="7" destOrd="0" presId="urn:microsoft.com/office/officeart/2008/layout/LinedList"/>
    <dgm:cxn modelId="{65F86925-2834-4042-99FA-05E1AC64AE11}" type="presParOf" srcId="{1DEB7AFB-CEC4-4FC3-A097-402324EE6468}" destId="{929ACE54-8771-4933-9A96-412072905CA7}" srcOrd="0" destOrd="0" presId="urn:microsoft.com/office/officeart/2008/layout/LinedList"/>
    <dgm:cxn modelId="{681686BE-BF7E-4EA7-8A59-65687A8D5670}" type="presParOf" srcId="{1DEB7AFB-CEC4-4FC3-A097-402324EE6468}" destId="{7ED89E0A-4488-4F17-BBD8-60702685EE17}" srcOrd="1" destOrd="0" presId="urn:microsoft.com/office/officeart/2008/layout/LinedList"/>
    <dgm:cxn modelId="{9570D4DF-AFF9-4DFA-A222-ED00DDFD6DA2}" type="presParOf" srcId="{DC0A128B-5FB0-474B-9784-E72A602A6175}" destId="{BCFACC3A-D6B2-4EE9-B98E-2F3190C342DD}" srcOrd="8" destOrd="0" presId="urn:microsoft.com/office/officeart/2008/layout/LinedList"/>
    <dgm:cxn modelId="{D2ED0B34-5E2D-48D8-BB16-EF35C9E8FB5F}" type="presParOf" srcId="{DC0A128B-5FB0-474B-9784-E72A602A6175}" destId="{A340D68B-DB75-46CB-B3AA-10AC94555719}" srcOrd="9" destOrd="0" presId="urn:microsoft.com/office/officeart/2008/layout/LinedList"/>
    <dgm:cxn modelId="{C58B3604-4BDA-4194-A037-A93AE07D4D84}" type="presParOf" srcId="{A340D68B-DB75-46CB-B3AA-10AC94555719}" destId="{C7FAB2C3-F4BA-4D0D-A421-4E11227FD3B7}" srcOrd="0" destOrd="0" presId="urn:microsoft.com/office/officeart/2008/layout/LinedList"/>
    <dgm:cxn modelId="{C1F5B44C-FE17-4CC8-9416-204599F23E68}" type="presParOf" srcId="{A340D68B-DB75-46CB-B3AA-10AC94555719}" destId="{9A3D59C2-788A-4B5B-9FC2-99E45EF579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39BBB3-7AD3-42AB-BE8F-C9CFA1A13C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ED44F2-A1CD-4240-962C-8C6F463E85C3}">
      <dgm:prSet/>
      <dgm:spPr/>
      <dgm:t>
        <a:bodyPr/>
        <a:lstStyle/>
        <a:p>
          <a:r>
            <a:rPr lang="en-US"/>
            <a:t>Each project offers a unique opportunity to apply database management, big data, and AI techniques in practical scenarios.</a:t>
          </a:r>
        </a:p>
      </dgm:t>
    </dgm:pt>
    <dgm:pt modelId="{C47EECA1-D99F-4297-B8E1-0AB3EB48305B}" type="parTrans" cxnId="{BE35B963-9D42-4C86-8C42-0E42AAEE5F60}">
      <dgm:prSet/>
      <dgm:spPr/>
      <dgm:t>
        <a:bodyPr/>
        <a:lstStyle/>
        <a:p>
          <a:endParaRPr lang="en-US"/>
        </a:p>
      </dgm:t>
    </dgm:pt>
    <dgm:pt modelId="{E511B6D4-4B18-470F-899B-B1FFD5F5868B}" type="sibTrans" cxnId="{BE35B963-9D42-4C86-8C42-0E42AAEE5F60}">
      <dgm:prSet/>
      <dgm:spPr/>
      <dgm:t>
        <a:bodyPr/>
        <a:lstStyle/>
        <a:p>
          <a:endParaRPr lang="en-US"/>
        </a:p>
      </dgm:t>
    </dgm:pt>
    <dgm:pt modelId="{B436EAA7-F3EB-4376-BE56-9006FA1CC8A6}">
      <dgm:prSet/>
      <dgm:spPr/>
      <dgm:t>
        <a:bodyPr/>
        <a:lstStyle/>
        <a:p>
          <a:r>
            <a:rPr lang="en-US"/>
            <a:t>By working on these projects, you'll gain hands-on experience with industry-standard tools and technologies.</a:t>
          </a:r>
        </a:p>
      </dgm:t>
    </dgm:pt>
    <dgm:pt modelId="{A547B036-ACFF-42C4-98B6-21CB9F641033}" type="parTrans" cxnId="{16E794C1-4BA1-4094-9C4E-0CC5A76C1C88}">
      <dgm:prSet/>
      <dgm:spPr/>
      <dgm:t>
        <a:bodyPr/>
        <a:lstStyle/>
        <a:p>
          <a:endParaRPr lang="en-US"/>
        </a:p>
      </dgm:t>
    </dgm:pt>
    <dgm:pt modelId="{FBC72FD9-2712-4965-9851-CF9B81BAFA45}" type="sibTrans" cxnId="{16E794C1-4BA1-4094-9C4E-0CC5A76C1C88}">
      <dgm:prSet/>
      <dgm:spPr/>
      <dgm:t>
        <a:bodyPr/>
        <a:lstStyle/>
        <a:p>
          <a:endParaRPr lang="en-US"/>
        </a:p>
      </dgm:t>
    </dgm:pt>
    <dgm:pt modelId="{A5E8705A-D48B-44AE-89D4-98D09CACECAF}">
      <dgm:prSet/>
      <dgm:spPr/>
      <dgm:t>
        <a:bodyPr/>
        <a:lstStyle/>
        <a:p>
          <a:r>
            <a:rPr lang="en-US"/>
            <a:t>Collaboration in teams of up to 10 students allows for diverse skill sets and perspectives, fostering creativity and innovation.</a:t>
          </a:r>
        </a:p>
      </dgm:t>
    </dgm:pt>
    <dgm:pt modelId="{C9ED0807-5925-402C-938C-D60FE667DFB8}" type="parTrans" cxnId="{548C890F-0EDA-4AB4-985B-58AEC48B2B2C}">
      <dgm:prSet/>
      <dgm:spPr/>
      <dgm:t>
        <a:bodyPr/>
        <a:lstStyle/>
        <a:p>
          <a:endParaRPr lang="en-US"/>
        </a:p>
      </dgm:t>
    </dgm:pt>
    <dgm:pt modelId="{577A032E-0A93-4671-8CB5-5FAD48313EB3}" type="sibTrans" cxnId="{548C890F-0EDA-4AB4-985B-58AEC48B2B2C}">
      <dgm:prSet/>
      <dgm:spPr/>
      <dgm:t>
        <a:bodyPr/>
        <a:lstStyle/>
        <a:p>
          <a:endParaRPr lang="en-US"/>
        </a:p>
      </dgm:t>
    </dgm:pt>
    <dgm:pt modelId="{610DC2C0-7A70-4624-955D-103D8B91CEFD}" type="pres">
      <dgm:prSet presAssocID="{9839BBB3-7AD3-42AB-BE8F-C9CFA1A13CE1}" presName="linear" presStyleCnt="0">
        <dgm:presLayoutVars>
          <dgm:animLvl val="lvl"/>
          <dgm:resizeHandles val="exact"/>
        </dgm:presLayoutVars>
      </dgm:prSet>
      <dgm:spPr/>
    </dgm:pt>
    <dgm:pt modelId="{C83265A2-C453-4D7C-AE53-0CC15F238F35}" type="pres">
      <dgm:prSet presAssocID="{82ED44F2-A1CD-4240-962C-8C6F463E85C3}" presName="parentText" presStyleLbl="node1" presStyleIdx="0" presStyleCnt="3">
        <dgm:presLayoutVars>
          <dgm:chMax val="0"/>
          <dgm:bulletEnabled val="1"/>
        </dgm:presLayoutVars>
      </dgm:prSet>
      <dgm:spPr/>
    </dgm:pt>
    <dgm:pt modelId="{C65AFF9E-8804-4D19-95DC-6D3AD196306C}" type="pres">
      <dgm:prSet presAssocID="{E511B6D4-4B18-470F-899B-B1FFD5F5868B}" presName="spacer" presStyleCnt="0"/>
      <dgm:spPr/>
    </dgm:pt>
    <dgm:pt modelId="{70F68C40-C11B-4E45-B6D2-09C432AA9474}" type="pres">
      <dgm:prSet presAssocID="{B436EAA7-F3EB-4376-BE56-9006FA1CC8A6}" presName="parentText" presStyleLbl="node1" presStyleIdx="1" presStyleCnt="3">
        <dgm:presLayoutVars>
          <dgm:chMax val="0"/>
          <dgm:bulletEnabled val="1"/>
        </dgm:presLayoutVars>
      </dgm:prSet>
      <dgm:spPr/>
    </dgm:pt>
    <dgm:pt modelId="{C403DB88-066D-436A-AA4F-9D169233B8DB}" type="pres">
      <dgm:prSet presAssocID="{FBC72FD9-2712-4965-9851-CF9B81BAFA45}" presName="spacer" presStyleCnt="0"/>
      <dgm:spPr/>
    </dgm:pt>
    <dgm:pt modelId="{5BB26C3D-7BB2-4B6D-AD77-0D8F6A5F8C0B}" type="pres">
      <dgm:prSet presAssocID="{A5E8705A-D48B-44AE-89D4-98D09CACECAF}" presName="parentText" presStyleLbl="node1" presStyleIdx="2" presStyleCnt="3">
        <dgm:presLayoutVars>
          <dgm:chMax val="0"/>
          <dgm:bulletEnabled val="1"/>
        </dgm:presLayoutVars>
      </dgm:prSet>
      <dgm:spPr/>
    </dgm:pt>
  </dgm:ptLst>
  <dgm:cxnLst>
    <dgm:cxn modelId="{548C890F-0EDA-4AB4-985B-58AEC48B2B2C}" srcId="{9839BBB3-7AD3-42AB-BE8F-C9CFA1A13CE1}" destId="{A5E8705A-D48B-44AE-89D4-98D09CACECAF}" srcOrd="2" destOrd="0" parTransId="{C9ED0807-5925-402C-938C-D60FE667DFB8}" sibTransId="{577A032E-0A93-4671-8CB5-5FAD48313EB3}"/>
    <dgm:cxn modelId="{36105025-936F-432F-B64A-B78271414D09}" type="presOf" srcId="{82ED44F2-A1CD-4240-962C-8C6F463E85C3}" destId="{C83265A2-C453-4D7C-AE53-0CC15F238F35}" srcOrd="0" destOrd="0" presId="urn:microsoft.com/office/officeart/2005/8/layout/vList2"/>
    <dgm:cxn modelId="{C098AA27-6CBC-442E-9CF8-51E0D7091BAC}" type="presOf" srcId="{A5E8705A-D48B-44AE-89D4-98D09CACECAF}" destId="{5BB26C3D-7BB2-4B6D-AD77-0D8F6A5F8C0B}" srcOrd="0" destOrd="0" presId="urn:microsoft.com/office/officeart/2005/8/layout/vList2"/>
    <dgm:cxn modelId="{BE35B963-9D42-4C86-8C42-0E42AAEE5F60}" srcId="{9839BBB3-7AD3-42AB-BE8F-C9CFA1A13CE1}" destId="{82ED44F2-A1CD-4240-962C-8C6F463E85C3}" srcOrd="0" destOrd="0" parTransId="{C47EECA1-D99F-4297-B8E1-0AB3EB48305B}" sibTransId="{E511B6D4-4B18-470F-899B-B1FFD5F5868B}"/>
    <dgm:cxn modelId="{0F92DF5A-C10D-45AF-94DC-14312B1F846B}" type="presOf" srcId="{9839BBB3-7AD3-42AB-BE8F-C9CFA1A13CE1}" destId="{610DC2C0-7A70-4624-955D-103D8B91CEFD}" srcOrd="0" destOrd="0" presId="urn:microsoft.com/office/officeart/2005/8/layout/vList2"/>
    <dgm:cxn modelId="{16E794C1-4BA1-4094-9C4E-0CC5A76C1C88}" srcId="{9839BBB3-7AD3-42AB-BE8F-C9CFA1A13CE1}" destId="{B436EAA7-F3EB-4376-BE56-9006FA1CC8A6}" srcOrd="1" destOrd="0" parTransId="{A547B036-ACFF-42C4-98B6-21CB9F641033}" sibTransId="{FBC72FD9-2712-4965-9851-CF9B81BAFA45}"/>
    <dgm:cxn modelId="{191AD2CD-464D-400D-8E17-191A12FBB0FE}" type="presOf" srcId="{B436EAA7-F3EB-4376-BE56-9006FA1CC8A6}" destId="{70F68C40-C11B-4E45-B6D2-09C432AA9474}" srcOrd="0" destOrd="0" presId="urn:microsoft.com/office/officeart/2005/8/layout/vList2"/>
    <dgm:cxn modelId="{96658FCF-A32C-4B40-904E-B033CC397AD3}" type="presParOf" srcId="{610DC2C0-7A70-4624-955D-103D8B91CEFD}" destId="{C83265A2-C453-4D7C-AE53-0CC15F238F35}" srcOrd="0" destOrd="0" presId="urn:microsoft.com/office/officeart/2005/8/layout/vList2"/>
    <dgm:cxn modelId="{162D7303-DA3C-49CA-8447-DDD642FFFDBC}" type="presParOf" srcId="{610DC2C0-7A70-4624-955D-103D8B91CEFD}" destId="{C65AFF9E-8804-4D19-95DC-6D3AD196306C}" srcOrd="1" destOrd="0" presId="urn:microsoft.com/office/officeart/2005/8/layout/vList2"/>
    <dgm:cxn modelId="{B394B7D0-F30A-4C4D-8A14-C3F3816712F2}" type="presParOf" srcId="{610DC2C0-7A70-4624-955D-103D8B91CEFD}" destId="{70F68C40-C11B-4E45-B6D2-09C432AA9474}" srcOrd="2" destOrd="0" presId="urn:microsoft.com/office/officeart/2005/8/layout/vList2"/>
    <dgm:cxn modelId="{D1C21827-B0B1-4266-B3EA-07E211D8E640}" type="presParOf" srcId="{610DC2C0-7A70-4624-955D-103D8B91CEFD}" destId="{C403DB88-066D-436A-AA4F-9D169233B8DB}" srcOrd="3" destOrd="0" presId="urn:microsoft.com/office/officeart/2005/8/layout/vList2"/>
    <dgm:cxn modelId="{87A42D99-FF59-4F7E-9981-2088D31A22A3}" type="presParOf" srcId="{610DC2C0-7A70-4624-955D-103D8B91CEFD}" destId="{5BB26C3D-7BB2-4B6D-AD77-0D8F6A5F8C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9C90EB-5B14-445C-A9EB-7A7674EA1DFA}"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0E52F360-6B0B-4D9E-9CC4-521181B88761}">
      <dgm:prSet/>
      <dgm:spPr/>
      <dgm:t>
        <a:bodyPr/>
        <a:lstStyle/>
        <a:p>
          <a:r>
            <a:rPr lang="en-US"/>
            <a:t>Choose a project that aligns with your interests and expertise.</a:t>
          </a:r>
        </a:p>
      </dgm:t>
    </dgm:pt>
    <dgm:pt modelId="{2E9B6011-7F39-4C54-9ACA-8FE89B38A2A6}" type="parTrans" cxnId="{A28F5844-285F-41E4-A068-158FE68DD121}">
      <dgm:prSet/>
      <dgm:spPr/>
      <dgm:t>
        <a:bodyPr/>
        <a:lstStyle/>
        <a:p>
          <a:endParaRPr lang="en-US"/>
        </a:p>
      </dgm:t>
    </dgm:pt>
    <dgm:pt modelId="{23CDDCA4-6CFA-4158-BFE6-02E5055B8D29}" type="sibTrans" cxnId="{A28F5844-285F-41E4-A068-158FE68DD121}">
      <dgm:prSet phldrT="01" phldr="0"/>
      <dgm:spPr/>
      <dgm:t>
        <a:bodyPr/>
        <a:lstStyle/>
        <a:p>
          <a:r>
            <a:rPr lang="en-US"/>
            <a:t>01</a:t>
          </a:r>
        </a:p>
      </dgm:t>
    </dgm:pt>
    <dgm:pt modelId="{8A7ECE02-2157-4806-A32A-71E1C4296C6E}">
      <dgm:prSet/>
      <dgm:spPr/>
      <dgm:t>
        <a:bodyPr/>
        <a:lstStyle/>
        <a:p>
          <a:r>
            <a:rPr lang="en-US"/>
            <a:t>Form a team with fellow students and divide responsibilities based on individual strengths.</a:t>
          </a:r>
        </a:p>
      </dgm:t>
    </dgm:pt>
    <dgm:pt modelId="{80426A54-3911-476C-85C3-9964612F74A6}" type="parTrans" cxnId="{CDD973CB-89E2-499B-B228-C8F2D2C50631}">
      <dgm:prSet/>
      <dgm:spPr/>
      <dgm:t>
        <a:bodyPr/>
        <a:lstStyle/>
        <a:p>
          <a:endParaRPr lang="en-US"/>
        </a:p>
      </dgm:t>
    </dgm:pt>
    <dgm:pt modelId="{B58D0B1C-ACF3-4176-A095-9340865B53A2}" type="sibTrans" cxnId="{CDD973CB-89E2-499B-B228-C8F2D2C50631}">
      <dgm:prSet phldrT="02" phldr="0"/>
      <dgm:spPr/>
      <dgm:t>
        <a:bodyPr/>
        <a:lstStyle/>
        <a:p>
          <a:r>
            <a:rPr lang="en-US"/>
            <a:t>02</a:t>
          </a:r>
        </a:p>
      </dgm:t>
    </dgm:pt>
    <dgm:pt modelId="{86E5B3DF-8852-4B63-AC01-865CD2F21BD6}">
      <dgm:prSet/>
      <dgm:spPr/>
      <dgm:t>
        <a:bodyPr/>
        <a:lstStyle/>
        <a:p>
          <a:r>
            <a:rPr lang="en-US"/>
            <a:t>Leverage the recommended tools, datasets, and AI resources to kickstart your project journey.</a:t>
          </a:r>
        </a:p>
      </dgm:t>
    </dgm:pt>
    <dgm:pt modelId="{CEA13828-A81D-4F6F-B35B-305437CDC42D}" type="parTrans" cxnId="{63B69545-17E2-41C8-BAEE-915283A1EC51}">
      <dgm:prSet/>
      <dgm:spPr/>
      <dgm:t>
        <a:bodyPr/>
        <a:lstStyle/>
        <a:p>
          <a:endParaRPr lang="en-US"/>
        </a:p>
      </dgm:t>
    </dgm:pt>
    <dgm:pt modelId="{0D2CD942-D51F-42BF-B9C6-945DD4BC446D}" type="sibTrans" cxnId="{63B69545-17E2-41C8-BAEE-915283A1EC51}">
      <dgm:prSet phldrT="03" phldr="0"/>
      <dgm:spPr/>
      <dgm:t>
        <a:bodyPr/>
        <a:lstStyle/>
        <a:p>
          <a:r>
            <a:rPr lang="en-US"/>
            <a:t>03</a:t>
          </a:r>
        </a:p>
      </dgm:t>
    </dgm:pt>
    <dgm:pt modelId="{F562B9FA-7648-438E-A775-6D094F236213}">
      <dgm:prSet/>
      <dgm:spPr/>
      <dgm:t>
        <a:bodyPr/>
        <a:lstStyle/>
        <a:p>
          <a:r>
            <a:rPr lang="en-US"/>
            <a:t>Remember, the possibilities are endless, and the impact you make could revolutionize industries!</a:t>
          </a:r>
        </a:p>
      </dgm:t>
    </dgm:pt>
    <dgm:pt modelId="{C9CB2615-F712-4778-AEE7-649C9DC8B86B}" type="parTrans" cxnId="{57E9CEA9-C524-4EB1-A978-E5021D65C75B}">
      <dgm:prSet/>
      <dgm:spPr/>
      <dgm:t>
        <a:bodyPr/>
        <a:lstStyle/>
        <a:p>
          <a:endParaRPr lang="en-US"/>
        </a:p>
      </dgm:t>
    </dgm:pt>
    <dgm:pt modelId="{10DB9003-A8B8-46D1-A336-2EDA951698DC}" type="sibTrans" cxnId="{57E9CEA9-C524-4EB1-A978-E5021D65C75B}">
      <dgm:prSet phldrT="04" phldr="0"/>
      <dgm:spPr/>
      <dgm:t>
        <a:bodyPr/>
        <a:lstStyle/>
        <a:p>
          <a:r>
            <a:rPr lang="en-US"/>
            <a:t>04</a:t>
          </a:r>
        </a:p>
      </dgm:t>
    </dgm:pt>
    <dgm:pt modelId="{A65CE353-119E-4AF7-B4BD-3D4C0C80F9A5}" type="pres">
      <dgm:prSet presAssocID="{B39C90EB-5B14-445C-A9EB-7A7674EA1DFA}" presName="Name0" presStyleCnt="0">
        <dgm:presLayoutVars>
          <dgm:animLvl val="lvl"/>
          <dgm:resizeHandles val="exact"/>
        </dgm:presLayoutVars>
      </dgm:prSet>
      <dgm:spPr/>
    </dgm:pt>
    <dgm:pt modelId="{E768A44F-9D96-47BE-824A-0C36FCDD272A}" type="pres">
      <dgm:prSet presAssocID="{0E52F360-6B0B-4D9E-9CC4-521181B88761}" presName="compositeNode" presStyleCnt="0">
        <dgm:presLayoutVars>
          <dgm:bulletEnabled val="1"/>
        </dgm:presLayoutVars>
      </dgm:prSet>
      <dgm:spPr/>
    </dgm:pt>
    <dgm:pt modelId="{D00CA740-F78D-4BE6-9F49-46D6F89250B4}" type="pres">
      <dgm:prSet presAssocID="{0E52F360-6B0B-4D9E-9CC4-521181B88761}" presName="bgRect" presStyleLbl="alignNode1" presStyleIdx="0" presStyleCnt="4"/>
      <dgm:spPr/>
    </dgm:pt>
    <dgm:pt modelId="{916F2A9F-6941-4A2A-8469-BE5BAE245C1D}" type="pres">
      <dgm:prSet presAssocID="{23CDDCA4-6CFA-4158-BFE6-02E5055B8D29}" presName="sibTransNodeRect" presStyleLbl="alignNode1" presStyleIdx="0" presStyleCnt="4">
        <dgm:presLayoutVars>
          <dgm:chMax val="0"/>
          <dgm:bulletEnabled val="1"/>
        </dgm:presLayoutVars>
      </dgm:prSet>
      <dgm:spPr/>
    </dgm:pt>
    <dgm:pt modelId="{C4DE231C-966E-4580-B46C-6165D1057E9D}" type="pres">
      <dgm:prSet presAssocID="{0E52F360-6B0B-4D9E-9CC4-521181B88761}" presName="nodeRect" presStyleLbl="alignNode1" presStyleIdx="0" presStyleCnt="4">
        <dgm:presLayoutVars>
          <dgm:bulletEnabled val="1"/>
        </dgm:presLayoutVars>
      </dgm:prSet>
      <dgm:spPr/>
    </dgm:pt>
    <dgm:pt modelId="{1EE7D712-25E3-4690-9829-9D50AFC13C5F}" type="pres">
      <dgm:prSet presAssocID="{23CDDCA4-6CFA-4158-BFE6-02E5055B8D29}" presName="sibTrans" presStyleCnt="0"/>
      <dgm:spPr/>
    </dgm:pt>
    <dgm:pt modelId="{FAB81C21-7366-4A38-85B7-405B4C02A844}" type="pres">
      <dgm:prSet presAssocID="{8A7ECE02-2157-4806-A32A-71E1C4296C6E}" presName="compositeNode" presStyleCnt="0">
        <dgm:presLayoutVars>
          <dgm:bulletEnabled val="1"/>
        </dgm:presLayoutVars>
      </dgm:prSet>
      <dgm:spPr/>
    </dgm:pt>
    <dgm:pt modelId="{4FA78FE4-C1F5-476A-91C7-04FC716A3EA8}" type="pres">
      <dgm:prSet presAssocID="{8A7ECE02-2157-4806-A32A-71E1C4296C6E}" presName="bgRect" presStyleLbl="alignNode1" presStyleIdx="1" presStyleCnt="4"/>
      <dgm:spPr/>
    </dgm:pt>
    <dgm:pt modelId="{1E9A3FDB-A947-46FD-A1D1-0AE58CA4613E}" type="pres">
      <dgm:prSet presAssocID="{B58D0B1C-ACF3-4176-A095-9340865B53A2}" presName="sibTransNodeRect" presStyleLbl="alignNode1" presStyleIdx="1" presStyleCnt="4">
        <dgm:presLayoutVars>
          <dgm:chMax val="0"/>
          <dgm:bulletEnabled val="1"/>
        </dgm:presLayoutVars>
      </dgm:prSet>
      <dgm:spPr/>
    </dgm:pt>
    <dgm:pt modelId="{70823F3A-9CF3-446A-9351-7D9530E7D753}" type="pres">
      <dgm:prSet presAssocID="{8A7ECE02-2157-4806-A32A-71E1C4296C6E}" presName="nodeRect" presStyleLbl="alignNode1" presStyleIdx="1" presStyleCnt="4">
        <dgm:presLayoutVars>
          <dgm:bulletEnabled val="1"/>
        </dgm:presLayoutVars>
      </dgm:prSet>
      <dgm:spPr/>
    </dgm:pt>
    <dgm:pt modelId="{761AC471-0E1B-44F0-AFBF-105E67FF3566}" type="pres">
      <dgm:prSet presAssocID="{B58D0B1C-ACF3-4176-A095-9340865B53A2}" presName="sibTrans" presStyleCnt="0"/>
      <dgm:spPr/>
    </dgm:pt>
    <dgm:pt modelId="{67053E47-B4A8-46FD-9F95-01F70F342099}" type="pres">
      <dgm:prSet presAssocID="{86E5B3DF-8852-4B63-AC01-865CD2F21BD6}" presName="compositeNode" presStyleCnt="0">
        <dgm:presLayoutVars>
          <dgm:bulletEnabled val="1"/>
        </dgm:presLayoutVars>
      </dgm:prSet>
      <dgm:spPr/>
    </dgm:pt>
    <dgm:pt modelId="{0E48835A-92F1-4160-8072-B742A16ABFE6}" type="pres">
      <dgm:prSet presAssocID="{86E5B3DF-8852-4B63-AC01-865CD2F21BD6}" presName="bgRect" presStyleLbl="alignNode1" presStyleIdx="2" presStyleCnt="4"/>
      <dgm:spPr/>
    </dgm:pt>
    <dgm:pt modelId="{E1282EEE-5E5D-4A8D-85E8-1195066B2178}" type="pres">
      <dgm:prSet presAssocID="{0D2CD942-D51F-42BF-B9C6-945DD4BC446D}" presName="sibTransNodeRect" presStyleLbl="alignNode1" presStyleIdx="2" presStyleCnt="4">
        <dgm:presLayoutVars>
          <dgm:chMax val="0"/>
          <dgm:bulletEnabled val="1"/>
        </dgm:presLayoutVars>
      </dgm:prSet>
      <dgm:spPr/>
    </dgm:pt>
    <dgm:pt modelId="{658E9F23-9B79-48DF-A200-552904AC50BE}" type="pres">
      <dgm:prSet presAssocID="{86E5B3DF-8852-4B63-AC01-865CD2F21BD6}" presName="nodeRect" presStyleLbl="alignNode1" presStyleIdx="2" presStyleCnt="4">
        <dgm:presLayoutVars>
          <dgm:bulletEnabled val="1"/>
        </dgm:presLayoutVars>
      </dgm:prSet>
      <dgm:spPr/>
    </dgm:pt>
    <dgm:pt modelId="{9BB03412-E624-4EF8-BC30-072510062D7B}" type="pres">
      <dgm:prSet presAssocID="{0D2CD942-D51F-42BF-B9C6-945DD4BC446D}" presName="sibTrans" presStyleCnt="0"/>
      <dgm:spPr/>
    </dgm:pt>
    <dgm:pt modelId="{87BEC933-0617-472D-9466-F550CAF758CC}" type="pres">
      <dgm:prSet presAssocID="{F562B9FA-7648-438E-A775-6D094F236213}" presName="compositeNode" presStyleCnt="0">
        <dgm:presLayoutVars>
          <dgm:bulletEnabled val="1"/>
        </dgm:presLayoutVars>
      </dgm:prSet>
      <dgm:spPr/>
    </dgm:pt>
    <dgm:pt modelId="{1E9F9CDA-D23A-4DF3-938F-D09F0411C047}" type="pres">
      <dgm:prSet presAssocID="{F562B9FA-7648-438E-A775-6D094F236213}" presName="bgRect" presStyleLbl="alignNode1" presStyleIdx="3" presStyleCnt="4"/>
      <dgm:spPr/>
    </dgm:pt>
    <dgm:pt modelId="{8AE6197D-A789-4617-B8B5-CFCC8F2F5FDF}" type="pres">
      <dgm:prSet presAssocID="{10DB9003-A8B8-46D1-A336-2EDA951698DC}" presName="sibTransNodeRect" presStyleLbl="alignNode1" presStyleIdx="3" presStyleCnt="4">
        <dgm:presLayoutVars>
          <dgm:chMax val="0"/>
          <dgm:bulletEnabled val="1"/>
        </dgm:presLayoutVars>
      </dgm:prSet>
      <dgm:spPr/>
    </dgm:pt>
    <dgm:pt modelId="{2EF71EA2-E9FC-45FF-B154-481CDBE82756}" type="pres">
      <dgm:prSet presAssocID="{F562B9FA-7648-438E-A775-6D094F236213}" presName="nodeRect" presStyleLbl="alignNode1" presStyleIdx="3" presStyleCnt="4">
        <dgm:presLayoutVars>
          <dgm:bulletEnabled val="1"/>
        </dgm:presLayoutVars>
      </dgm:prSet>
      <dgm:spPr/>
    </dgm:pt>
  </dgm:ptLst>
  <dgm:cxnLst>
    <dgm:cxn modelId="{A4D0D105-4418-48A6-96A1-E594191546AE}" type="presOf" srcId="{0D2CD942-D51F-42BF-B9C6-945DD4BC446D}" destId="{E1282EEE-5E5D-4A8D-85E8-1195066B2178}" srcOrd="0" destOrd="0" presId="urn:microsoft.com/office/officeart/2016/7/layout/LinearBlockProcessNumbered"/>
    <dgm:cxn modelId="{C4247018-2F39-4837-BED5-D78DE052D350}" type="presOf" srcId="{F562B9FA-7648-438E-A775-6D094F236213}" destId="{1E9F9CDA-D23A-4DF3-938F-D09F0411C047}" srcOrd="0" destOrd="0" presId="urn:microsoft.com/office/officeart/2016/7/layout/LinearBlockProcessNumbered"/>
    <dgm:cxn modelId="{14446C27-7A1B-4503-8EB3-93D06B7C44F2}" type="presOf" srcId="{8A7ECE02-2157-4806-A32A-71E1C4296C6E}" destId="{4FA78FE4-C1F5-476A-91C7-04FC716A3EA8}" srcOrd="0" destOrd="0" presId="urn:microsoft.com/office/officeart/2016/7/layout/LinearBlockProcessNumbered"/>
    <dgm:cxn modelId="{CEBEF528-0838-4EAA-818B-72CCCF910714}" type="presOf" srcId="{86E5B3DF-8852-4B63-AC01-865CD2F21BD6}" destId="{0E48835A-92F1-4160-8072-B742A16ABFE6}" srcOrd="0" destOrd="0" presId="urn:microsoft.com/office/officeart/2016/7/layout/LinearBlockProcessNumbered"/>
    <dgm:cxn modelId="{A28F5844-285F-41E4-A068-158FE68DD121}" srcId="{B39C90EB-5B14-445C-A9EB-7A7674EA1DFA}" destId="{0E52F360-6B0B-4D9E-9CC4-521181B88761}" srcOrd="0" destOrd="0" parTransId="{2E9B6011-7F39-4C54-9ACA-8FE89B38A2A6}" sibTransId="{23CDDCA4-6CFA-4158-BFE6-02E5055B8D29}"/>
    <dgm:cxn modelId="{63B69545-17E2-41C8-BAEE-915283A1EC51}" srcId="{B39C90EB-5B14-445C-A9EB-7A7674EA1DFA}" destId="{86E5B3DF-8852-4B63-AC01-865CD2F21BD6}" srcOrd="2" destOrd="0" parTransId="{CEA13828-A81D-4F6F-B35B-305437CDC42D}" sibTransId="{0D2CD942-D51F-42BF-B9C6-945DD4BC446D}"/>
    <dgm:cxn modelId="{22E72D6B-4524-45E1-B6D9-5947FD7061F5}" type="presOf" srcId="{8A7ECE02-2157-4806-A32A-71E1C4296C6E}" destId="{70823F3A-9CF3-446A-9351-7D9530E7D753}" srcOrd="1" destOrd="0" presId="urn:microsoft.com/office/officeart/2016/7/layout/LinearBlockProcessNumbered"/>
    <dgm:cxn modelId="{AD193452-6332-40E0-B450-43099C6644FD}" type="presOf" srcId="{B39C90EB-5B14-445C-A9EB-7A7674EA1DFA}" destId="{A65CE353-119E-4AF7-B4BD-3D4C0C80F9A5}" srcOrd="0" destOrd="0" presId="urn:microsoft.com/office/officeart/2016/7/layout/LinearBlockProcessNumbered"/>
    <dgm:cxn modelId="{B4B6098E-DD02-4E36-B318-4E9287A184B6}" type="presOf" srcId="{0E52F360-6B0B-4D9E-9CC4-521181B88761}" destId="{D00CA740-F78D-4BE6-9F49-46D6F89250B4}" srcOrd="0" destOrd="0" presId="urn:microsoft.com/office/officeart/2016/7/layout/LinearBlockProcessNumbered"/>
    <dgm:cxn modelId="{F183E594-FF54-43BE-AEC3-81C306C4FC92}" type="presOf" srcId="{B58D0B1C-ACF3-4176-A095-9340865B53A2}" destId="{1E9A3FDB-A947-46FD-A1D1-0AE58CA4613E}" srcOrd="0" destOrd="0" presId="urn:microsoft.com/office/officeart/2016/7/layout/LinearBlockProcessNumbered"/>
    <dgm:cxn modelId="{B4B0F99D-5F71-476F-AD04-D377E7F4F7BA}" type="presOf" srcId="{0E52F360-6B0B-4D9E-9CC4-521181B88761}" destId="{C4DE231C-966E-4580-B46C-6165D1057E9D}" srcOrd="1" destOrd="0" presId="urn:microsoft.com/office/officeart/2016/7/layout/LinearBlockProcessNumbered"/>
    <dgm:cxn modelId="{4CF24FA5-2A1D-4693-961B-DC927D70DB3F}" type="presOf" srcId="{86E5B3DF-8852-4B63-AC01-865CD2F21BD6}" destId="{658E9F23-9B79-48DF-A200-552904AC50BE}" srcOrd="1" destOrd="0" presId="urn:microsoft.com/office/officeart/2016/7/layout/LinearBlockProcessNumbered"/>
    <dgm:cxn modelId="{57E9CEA9-C524-4EB1-A978-E5021D65C75B}" srcId="{B39C90EB-5B14-445C-A9EB-7A7674EA1DFA}" destId="{F562B9FA-7648-438E-A775-6D094F236213}" srcOrd="3" destOrd="0" parTransId="{C9CB2615-F712-4778-AEE7-649C9DC8B86B}" sibTransId="{10DB9003-A8B8-46D1-A336-2EDA951698DC}"/>
    <dgm:cxn modelId="{82F223B4-A153-4D48-B2CC-50E2B47AC797}" type="presOf" srcId="{23CDDCA4-6CFA-4158-BFE6-02E5055B8D29}" destId="{916F2A9F-6941-4A2A-8469-BE5BAE245C1D}" srcOrd="0" destOrd="0" presId="urn:microsoft.com/office/officeart/2016/7/layout/LinearBlockProcessNumbered"/>
    <dgm:cxn modelId="{CB72AFB8-9A12-4C6C-8E9F-4E3FEBDB6810}" type="presOf" srcId="{10DB9003-A8B8-46D1-A336-2EDA951698DC}" destId="{8AE6197D-A789-4617-B8B5-CFCC8F2F5FDF}" srcOrd="0" destOrd="0" presId="urn:microsoft.com/office/officeart/2016/7/layout/LinearBlockProcessNumbered"/>
    <dgm:cxn modelId="{595034C8-7517-4846-BC8E-8F9B521DE506}" type="presOf" srcId="{F562B9FA-7648-438E-A775-6D094F236213}" destId="{2EF71EA2-E9FC-45FF-B154-481CDBE82756}" srcOrd="1" destOrd="0" presId="urn:microsoft.com/office/officeart/2016/7/layout/LinearBlockProcessNumbered"/>
    <dgm:cxn modelId="{CDD973CB-89E2-499B-B228-C8F2D2C50631}" srcId="{B39C90EB-5B14-445C-A9EB-7A7674EA1DFA}" destId="{8A7ECE02-2157-4806-A32A-71E1C4296C6E}" srcOrd="1" destOrd="0" parTransId="{80426A54-3911-476C-85C3-9964612F74A6}" sibTransId="{B58D0B1C-ACF3-4176-A095-9340865B53A2}"/>
    <dgm:cxn modelId="{9AD90238-E2FF-45E6-A46C-6ABFFBEB3A9C}" type="presParOf" srcId="{A65CE353-119E-4AF7-B4BD-3D4C0C80F9A5}" destId="{E768A44F-9D96-47BE-824A-0C36FCDD272A}" srcOrd="0" destOrd="0" presId="urn:microsoft.com/office/officeart/2016/7/layout/LinearBlockProcessNumbered"/>
    <dgm:cxn modelId="{5833FADB-9863-49DD-A900-EE3FEF56CD47}" type="presParOf" srcId="{E768A44F-9D96-47BE-824A-0C36FCDD272A}" destId="{D00CA740-F78D-4BE6-9F49-46D6F89250B4}" srcOrd="0" destOrd="0" presId="urn:microsoft.com/office/officeart/2016/7/layout/LinearBlockProcessNumbered"/>
    <dgm:cxn modelId="{7B322805-77BF-4619-97AB-36CAAB9AC9CD}" type="presParOf" srcId="{E768A44F-9D96-47BE-824A-0C36FCDD272A}" destId="{916F2A9F-6941-4A2A-8469-BE5BAE245C1D}" srcOrd="1" destOrd="0" presId="urn:microsoft.com/office/officeart/2016/7/layout/LinearBlockProcessNumbered"/>
    <dgm:cxn modelId="{6C2B6479-5B07-4821-A62A-004C405DB258}" type="presParOf" srcId="{E768A44F-9D96-47BE-824A-0C36FCDD272A}" destId="{C4DE231C-966E-4580-B46C-6165D1057E9D}" srcOrd="2" destOrd="0" presId="urn:microsoft.com/office/officeart/2016/7/layout/LinearBlockProcessNumbered"/>
    <dgm:cxn modelId="{6F245BC4-1DA0-4084-B946-3BF46B4EF0F9}" type="presParOf" srcId="{A65CE353-119E-4AF7-B4BD-3D4C0C80F9A5}" destId="{1EE7D712-25E3-4690-9829-9D50AFC13C5F}" srcOrd="1" destOrd="0" presId="urn:microsoft.com/office/officeart/2016/7/layout/LinearBlockProcessNumbered"/>
    <dgm:cxn modelId="{F8E5C92E-F997-4445-B5B1-55280228CC3A}" type="presParOf" srcId="{A65CE353-119E-4AF7-B4BD-3D4C0C80F9A5}" destId="{FAB81C21-7366-4A38-85B7-405B4C02A844}" srcOrd="2" destOrd="0" presId="urn:microsoft.com/office/officeart/2016/7/layout/LinearBlockProcessNumbered"/>
    <dgm:cxn modelId="{EBF0654E-FBF3-47B7-8A70-5F2221195236}" type="presParOf" srcId="{FAB81C21-7366-4A38-85B7-405B4C02A844}" destId="{4FA78FE4-C1F5-476A-91C7-04FC716A3EA8}" srcOrd="0" destOrd="0" presId="urn:microsoft.com/office/officeart/2016/7/layout/LinearBlockProcessNumbered"/>
    <dgm:cxn modelId="{92856632-A522-4D0A-AC80-899ABB6AC3AB}" type="presParOf" srcId="{FAB81C21-7366-4A38-85B7-405B4C02A844}" destId="{1E9A3FDB-A947-46FD-A1D1-0AE58CA4613E}" srcOrd="1" destOrd="0" presId="urn:microsoft.com/office/officeart/2016/7/layout/LinearBlockProcessNumbered"/>
    <dgm:cxn modelId="{D2CAEC3A-53EC-4AB5-A417-184866157DB4}" type="presParOf" srcId="{FAB81C21-7366-4A38-85B7-405B4C02A844}" destId="{70823F3A-9CF3-446A-9351-7D9530E7D753}" srcOrd="2" destOrd="0" presId="urn:microsoft.com/office/officeart/2016/7/layout/LinearBlockProcessNumbered"/>
    <dgm:cxn modelId="{206863B3-3294-4B33-A9BD-EFF7477F9B29}" type="presParOf" srcId="{A65CE353-119E-4AF7-B4BD-3D4C0C80F9A5}" destId="{761AC471-0E1B-44F0-AFBF-105E67FF3566}" srcOrd="3" destOrd="0" presId="urn:microsoft.com/office/officeart/2016/7/layout/LinearBlockProcessNumbered"/>
    <dgm:cxn modelId="{70D3C283-B021-492E-8A0C-14344510519B}" type="presParOf" srcId="{A65CE353-119E-4AF7-B4BD-3D4C0C80F9A5}" destId="{67053E47-B4A8-46FD-9F95-01F70F342099}" srcOrd="4" destOrd="0" presId="urn:microsoft.com/office/officeart/2016/7/layout/LinearBlockProcessNumbered"/>
    <dgm:cxn modelId="{3BAF2A52-1657-472D-ADE9-C0EC35193492}" type="presParOf" srcId="{67053E47-B4A8-46FD-9F95-01F70F342099}" destId="{0E48835A-92F1-4160-8072-B742A16ABFE6}" srcOrd="0" destOrd="0" presId="urn:microsoft.com/office/officeart/2016/7/layout/LinearBlockProcessNumbered"/>
    <dgm:cxn modelId="{098BF32A-6705-4264-BB5F-1A7F1415A2A0}" type="presParOf" srcId="{67053E47-B4A8-46FD-9F95-01F70F342099}" destId="{E1282EEE-5E5D-4A8D-85E8-1195066B2178}" srcOrd="1" destOrd="0" presId="urn:microsoft.com/office/officeart/2016/7/layout/LinearBlockProcessNumbered"/>
    <dgm:cxn modelId="{D6585393-432D-4DC8-B40A-85CB7DB3E946}" type="presParOf" srcId="{67053E47-B4A8-46FD-9F95-01F70F342099}" destId="{658E9F23-9B79-48DF-A200-552904AC50BE}" srcOrd="2" destOrd="0" presId="urn:microsoft.com/office/officeart/2016/7/layout/LinearBlockProcessNumbered"/>
    <dgm:cxn modelId="{690E12C5-ED4E-42AF-9392-C88DD995307F}" type="presParOf" srcId="{A65CE353-119E-4AF7-B4BD-3D4C0C80F9A5}" destId="{9BB03412-E624-4EF8-BC30-072510062D7B}" srcOrd="5" destOrd="0" presId="urn:microsoft.com/office/officeart/2016/7/layout/LinearBlockProcessNumbered"/>
    <dgm:cxn modelId="{1A54AD2F-E35F-42D1-99CB-8620A7DE811D}" type="presParOf" srcId="{A65CE353-119E-4AF7-B4BD-3D4C0C80F9A5}" destId="{87BEC933-0617-472D-9466-F550CAF758CC}" srcOrd="6" destOrd="0" presId="urn:microsoft.com/office/officeart/2016/7/layout/LinearBlockProcessNumbered"/>
    <dgm:cxn modelId="{289E580A-3B01-4914-9FA4-1FD80FBAC121}" type="presParOf" srcId="{87BEC933-0617-472D-9466-F550CAF758CC}" destId="{1E9F9CDA-D23A-4DF3-938F-D09F0411C047}" srcOrd="0" destOrd="0" presId="urn:microsoft.com/office/officeart/2016/7/layout/LinearBlockProcessNumbered"/>
    <dgm:cxn modelId="{4521C640-B9B8-42DA-9E2B-D3FC765B184A}" type="presParOf" srcId="{87BEC933-0617-472D-9466-F550CAF758CC}" destId="{8AE6197D-A789-4617-B8B5-CFCC8F2F5FDF}" srcOrd="1" destOrd="0" presId="urn:microsoft.com/office/officeart/2016/7/layout/LinearBlockProcessNumbered"/>
    <dgm:cxn modelId="{4C0D01D9-D0D7-4C05-8DCF-495E0D22A329}" type="presParOf" srcId="{87BEC933-0617-472D-9466-F550CAF758CC}" destId="{2EF71EA2-E9FC-45FF-B154-481CDBE8275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1EF2513-D5B8-4C9F-BC26-A98E903E2DB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1E171B-8FFC-4110-912A-95A5614BD314}">
      <dgm:prSet/>
      <dgm:spPr/>
      <dgm:t>
        <a:bodyPr/>
        <a:lstStyle/>
        <a:p>
          <a:r>
            <a:rPr lang="en-US"/>
            <a:t>Feel free to ask any questions or discuss project ideas.</a:t>
          </a:r>
        </a:p>
      </dgm:t>
    </dgm:pt>
    <dgm:pt modelId="{DF785B61-301D-4B12-A93A-B2B56076FC03}" type="parTrans" cxnId="{1AFA5EA5-2782-4047-B81A-8B0F495467BD}">
      <dgm:prSet/>
      <dgm:spPr/>
      <dgm:t>
        <a:bodyPr/>
        <a:lstStyle/>
        <a:p>
          <a:endParaRPr lang="en-US"/>
        </a:p>
      </dgm:t>
    </dgm:pt>
    <dgm:pt modelId="{2AC81BEA-E802-4BF3-AEDE-2D1392B7F64A}" type="sibTrans" cxnId="{1AFA5EA5-2782-4047-B81A-8B0F495467BD}">
      <dgm:prSet/>
      <dgm:spPr/>
      <dgm:t>
        <a:bodyPr/>
        <a:lstStyle/>
        <a:p>
          <a:endParaRPr lang="en-US"/>
        </a:p>
      </dgm:t>
    </dgm:pt>
    <dgm:pt modelId="{CAEB66AA-91C3-42CE-9CB5-C7B210211F7A}">
      <dgm:prSet/>
      <dgm:spPr/>
      <dgm:t>
        <a:bodyPr/>
        <a:lstStyle/>
        <a:p>
          <a:r>
            <a:rPr lang="en-US"/>
            <a:t>We're here to support you every step of the way on your project journey!</a:t>
          </a:r>
        </a:p>
      </dgm:t>
    </dgm:pt>
    <dgm:pt modelId="{806F7EA0-D738-47AC-BD3D-A0E0800F21A2}" type="parTrans" cxnId="{790BFCAE-D1B1-468A-A50D-85C043C6E70C}">
      <dgm:prSet/>
      <dgm:spPr/>
      <dgm:t>
        <a:bodyPr/>
        <a:lstStyle/>
        <a:p>
          <a:endParaRPr lang="en-US"/>
        </a:p>
      </dgm:t>
    </dgm:pt>
    <dgm:pt modelId="{184C654E-9F30-4C61-80A6-30A97FC3ABE7}" type="sibTrans" cxnId="{790BFCAE-D1B1-468A-A50D-85C043C6E70C}">
      <dgm:prSet/>
      <dgm:spPr/>
      <dgm:t>
        <a:bodyPr/>
        <a:lstStyle/>
        <a:p>
          <a:endParaRPr lang="en-US"/>
        </a:p>
      </dgm:t>
    </dgm:pt>
    <dgm:pt modelId="{CBBE8CA6-6101-45A2-9657-29C8AE2E5366}" type="pres">
      <dgm:prSet presAssocID="{31EF2513-D5B8-4C9F-BC26-A98E903E2DB0}" presName="root" presStyleCnt="0">
        <dgm:presLayoutVars>
          <dgm:dir/>
          <dgm:resizeHandles val="exact"/>
        </dgm:presLayoutVars>
      </dgm:prSet>
      <dgm:spPr/>
    </dgm:pt>
    <dgm:pt modelId="{C5D5AFA3-30DE-4246-97DB-785BDE237DF6}" type="pres">
      <dgm:prSet presAssocID="{31EF2513-D5B8-4C9F-BC26-A98E903E2DB0}" presName="container" presStyleCnt="0">
        <dgm:presLayoutVars>
          <dgm:dir/>
          <dgm:resizeHandles val="exact"/>
        </dgm:presLayoutVars>
      </dgm:prSet>
      <dgm:spPr/>
    </dgm:pt>
    <dgm:pt modelId="{6641D937-0B68-4B68-9A97-24CF24456AE3}" type="pres">
      <dgm:prSet presAssocID="{EF1E171B-8FFC-4110-912A-95A5614BD314}" presName="compNode" presStyleCnt="0"/>
      <dgm:spPr/>
    </dgm:pt>
    <dgm:pt modelId="{2571C81C-E7DD-4FEC-9BDE-D28B06598F58}" type="pres">
      <dgm:prSet presAssocID="{EF1E171B-8FFC-4110-912A-95A5614BD314}" presName="iconBgRect" presStyleLbl="bgShp" presStyleIdx="0" presStyleCnt="2"/>
      <dgm:spPr/>
    </dgm:pt>
    <dgm:pt modelId="{362805F4-7FDE-4D2E-A1BA-D00AB9DF41BE}" type="pres">
      <dgm:prSet presAssocID="{EF1E171B-8FFC-4110-912A-95A5614BD3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ought bubble"/>
        </a:ext>
      </dgm:extLst>
    </dgm:pt>
    <dgm:pt modelId="{DD10C768-1C5C-40A4-ADB0-B095FC13941E}" type="pres">
      <dgm:prSet presAssocID="{EF1E171B-8FFC-4110-912A-95A5614BD314}" presName="spaceRect" presStyleCnt="0"/>
      <dgm:spPr/>
    </dgm:pt>
    <dgm:pt modelId="{2BDD573D-50CB-48BA-899F-E80DC3CF33E7}" type="pres">
      <dgm:prSet presAssocID="{EF1E171B-8FFC-4110-912A-95A5614BD314}" presName="textRect" presStyleLbl="revTx" presStyleIdx="0" presStyleCnt="2">
        <dgm:presLayoutVars>
          <dgm:chMax val="1"/>
          <dgm:chPref val="1"/>
        </dgm:presLayoutVars>
      </dgm:prSet>
      <dgm:spPr/>
    </dgm:pt>
    <dgm:pt modelId="{DC0618E8-E161-4619-B378-FD58F6B24389}" type="pres">
      <dgm:prSet presAssocID="{2AC81BEA-E802-4BF3-AEDE-2D1392B7F64A}" presName="sibTrans" presStyleLbl="sibTrans2D1" presStyleIdx="0" presStyleCnt="0"/>
      <dgm:spPr/>
    </dgm:pt>
    <dgm:pt modelId="{D7D4321E-75E8-4466-B3AA-F9D92065BB93}" type="pres">
      <dgm:prSet presAssocID="{CAEB66AA-91C3-42CE-9CB5-C7B210211F7A}" presName="compNode" presStyleCnt="0"/>
      <dgm:spPr/>
    </dgm:pt>
    <dgm:pt modelId="{3DB873BB-8227-4781-83C0-0E0BE80A1330}" type="pres">
      <dgm:prSet presAssocID="{CAEB66AA-91C3-42CE-9CB5-C7B210211F7A}" presName="iconBgRect" presStyleLbl="bgShp" presStyleIdx="1" presStyleCnt="2"/>
      <dgm:spPr/>
    </dgm:pt>
    <dgm:pt modelId="{BC284B41-A1C2-44FC-8807-50CE89C61DC0}" type="pres">
      <dgm:prSet presAssocID="{CAEB66AA-91C3-42CE-9CB5-C7B210211F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prints"/>
        </a:ext>
      </dgm:extLst>
    </dgm:pt>
    <dgm:pt modelId="{FD0D3054-B412-4ED3-918D-E3EC83CDF499}" type="pres">
      <dgm:prSet presAssocID="{CAEB66AA-91C3-42CE-9CB5-C7B210211F7A}" presName="spaceRect" presStyleCnt="0"/>
      <dgm:spPr/>
    </dgm:pt>
    <dgm:pt modelId="{6A647759-9725-43A5-9B22-0A2DCC26FBF8}" type="pres">
      <dgm:prSet presAssocID="{CAEB66AA-91C3-42CE-9CB5-C7B210211F7A}" presName="textRect" presStyleLbl="revTx" presStyleIdx="1" presStyleCnt="2">
        <dgm:presLayoutVars>
          <dgm:chMax val="1"/>
          <dgm:chPref val="1"/>
        </dgm:presLayoutVars>
      </dgm:prSet>
      <dgm:spPr/>
    </dgm:pt>
  </dgm:ptLst>
  <dgm:cxnLst>
    <dgm:cxn modelId="{D716AE75-8709-48D2-830B-F51944B8E0C1}" type="presOf" srcId="{2AC81BEA-E802-4BF3-AEDE-2D1392B7F64A}" destId="{DC0618E8-E161-4619-B378-FD58F6B24389}" srcOrd="0" destOrd="0" presId="urn:microsoft.com/office/officeart/2018/2/layout/IconCircleList"/>
    <dgm:cxn modelId="{9D5A2E90-AA3A-4A13-A2BF-4A852322363F}" type="presOf" srcId="{CAEB66AA-91C3-42CE-9CB5-C7B210211F7A}" destId="{6A647759-9725-43A5-9B22-0A2DCC26FBF8}" srcOrd="0" destOrd="0" presId="urn:microsoft.com/office/officeart/2018/2/layout/IconCircleList"/>
    <dgm:cxn modelId="{1AFA5EA5-2782-4047-B81A-8B0F495467BD}" srcId="{31EF2513-D5B8-4C9F-BC26-A98E903E2DB0}" destId="{EF1E171B-8FFC-4110-912A-95A5614BD314}" srcOrd="0" destOrd="0" parTransId="{DF785B61-301D-4B12-A93A-B2B56076FC03}" sibTransId="{2AC81BEA-E802-4BF3-AEDE-2D1392B7F64A}"/>
    <dgm:cxn modelId="{790BFCAE-D1B1-468A-A50D-85C043C6E70C}" srcId="{31EF2513-D5B8-4C9F-BC26-A98E903E2DB0}" destId="{CAEB66AA-91C3-42CE-9CB5-C7B210211F7A}" srcOrd="1" destOrd="0" parTransId="{806F7EA0-D738-47AC-BD3D-A0E0800F21A2}" sibTransId="{184C654E-9F30-4C61-80A6-30A97FC3ABE7}"/>
    <dgm:cxn modelId="{1E94D5D0-CE30-496D-958A-9A3F0ABA91CD}" type="presOf" srcId="{31EF2513-D5B8-4C9F-BC26-A98E903E2DB0}" destId="{CBBE8CA6-6101-45A2-9657-29C8AE2E5366}" srcOrd="0" destOrd="0" presId="urn:microsoft.com/office/officeart/2018/2/layout/IconCircleList"/>
    <dgm:cxn modelId="{4A3514FB-6A13-4741-B78C-A04F9ED4A39F}" type="presOf" srcId="{EF1E171B-8FFC-4110-912A-95A5614BD314}" destId="{2BDD573D-50CB-48BA-899F-E80DC3CF33E7}" srcOrd="0" destOrd="0" presId="urn:microsoft.com/office/officeart/2018/2/layout/IconCircleList"/>
    <dgm:cxn modelId="{30948141-A2D4-4B16-A5E7-07AC46BC3921}" type="presParOf" srcId="{CBBE8CA6-6101-45A2-9657-29C8AE2E5366}" destId="{C5D5AFA3-30DE-4246-97DB-785BDE237DF6}" srcOrd="0" destOrd="0" presId="urn:microsoft.com/office/officeart/2018/2/layout/IconCircleList"/>
    <dgm:cxn modelId="{ACDA400D-C2C1-4C67-8155-E16BB5ABED98}" type="presParOf" srcId="{C5D5AFA3-30DE-4246-97DB-785BDE237DF6}" destId="{6641D937-0B68-4B68-9A97-24CF24456AE3}" srcOrd="0" destOrd="0" presId="urn:microsoft.com/office/officeart/2018/2/layout/IconCircleList"/>
    <dgm:cxn modelId="{158C30A5-D9A1-4732-B41F-8CC5EAF0AD8A}" type="presParOf" srcId="{6641D937-0B68-4B68-9A97-24CF24456AE3}" destId="{2571C81C-E7DD-4FEC-9BDE-D28B06598F58}" srcOrd="0" destOrd="0" presId="urn:microsoft.com/office/officeart/2018/2/layout/IconCircleList"/>
    <dgm:cxn modelId="{400AFC05-91C0-4B8C-B492-D6EF77E612ED}" type="presParOf" srcId="{6641D937-0B68-4B68-9A97-24CF24456AE3}" destId="{362805F4-7FDE-4D2E-A1BA-D00AB9DF41BE}" srcOrd="1" destOrd="0" presId="urn:microsoft.com/office/officeart/2018/2/layout/IconCircleList"/>
    <dgm:cxn modelId="{EE980B9F-C250-4F5E-9CF5-17CE765891B1}" type="presParOf" srcId="{6641D937-0B68-4B68-9A97-24CF24456AE3}" destId="{DD10C768-1C5C-40A4-ADB0-B095FC13941E}" srcOrd="2" destOrd="0" presId="urn:microsoft.com/office/officeart/2018/2/layout/IconCircleList"/>
    <dgm:cxn modelId="{E6EC8EE3-9F95-485B-8220-80A197806C25}" type="presParOf" srcId="{6641D937-0B68-4B68-9A97-24CF24456AE3}" destId="{2BDD573D-50CB-48BA-899F-E80DC3CF33E7}" srcOrd="3" destOrd="0" presId="urn:microsoft.com/office/officeart/2018/2/layout/IconCircleList"/>
    <dgm:cxn modelId="{DB24CA8F-80B7-4DC1-A9CB-D547D37953BF}" type="presParOf" srcId="{C5D5AFA3-30DE-4246-97DB-785BDE237DF6}" destId="{DC0618E8-E161-4619-B378-FD58F6B24389}" srcOrd="1" destOrd="0" presId="urn:microsoft.com/office/officeart/2018/2/layout/IconCircleList"/>
    <dgm:cxn modelId="{0678125D-5A33-4787-BE48-48B0D541BDEA}" type="presParOf" srcId="{C5D5AFA3-30DE-4246-97DB-785BDE237DF6}" destId="{D7D4321E-75E8-4466-B3AA-F9D92065BB93}" srcOrd="2" destOrd="0" presId="urn:microsoft.com/office/officeart/2018/2/layout/IconCircleList"/>
    <dgm:cxn modelId="{4A0819E7-07E3-4A0D-8310-A43EEA8AE38F}" type="presParOf" srcId="{D7D4321E-75E8-4466-B3AA-F9D92065BB93}" destId="{3DB873BB-8227-4781-83C0-0E0BE80A1330}" srcOrd="0" destOrd="0" presId="urn:microsoft.com/office/officeart/2018/2/layout/IconCircleList"/>
    <dgm:cxn modelId="{FE65E582-7AEA-490C-858D-964A25139FE7}" type="presParOf" srcId="{D7D4321E-75E8-4466-B3AA-F9D92065BB93}" destId="{BC284B41-A1C2-44FC-8807-50CE89C61DC0}" srcOrd="1" destOrd="0" presId="urn:microsoft.com/office/officeart/2018/2/layout/IconCircleList"/>
    <dgm:cxn modelId="{436F9ABC-59DD-4ECB-9D81-6B94AEF717C1}" type="presParOf" srcId="{D7D4321E-75E8-4466-B3AA-F9D92065BB93}" destId="{FD0D3054-B412-4ED3-918D-E3EC83CDF499}" srcOrd="2" destOrd="0" presId="urn:microsoft.com/office/officeart/2018/2/layout/IconCircleList"/>
    <dgm:cxn modelId="{123920F7-8EC9-49BD-A3D6-88AAE2693D11}" type="presParOf" srcId="{D7D4321E-75E8-4466-B3AA-F9D92065BB93}" destId="{6A647759-9725-43A5-9B22-0A2DCC26FBF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B62917-7823-4397-87DB-1BA0437DAC90}"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E778D63E-94D4-492B-9A0D-8494BA0E76AB}">
      <dgm:prSet/>
      <dgm:spPr/>
      <dgm:t>
        <a:bodyPr/>
        <a:lstStyle/>
        <a:p>
          <a:r>
            <a:rPr lang="en-US" b="1"/>
            <a:t>Activities:</a:t>
          </a:r>
          <a:endParaRPr lang="en-US"/>
        </a:p>
      </dgm:t>
    </dgm:pt>
    <dgm:pt modelId="{EB0E9443-0557-4B05-BAAD-D3740AA79608}" type="parTrans" cxnId="{27B16269-1C66-4D4B-AF90-1565BFFFA480}">
      <dgm:prSet/>
      <dgm:spPr/>
      <dgm:t>
        <a:bodyPr/>
        <a:lstStyle/>
        <a:p>
          <a:endParaRPr lang="en-US"/>
        </a:p>
      </dgm:t>
    </dgm:pt>
    <dgm:pt modelId="{4B28E094-3B98-4385-A0B3-84BA9082D5A2}" type="sibTrans" cxnId="{27B16269-1C66-4D4B-AF90-1565BFFFA480}">
      <dgm:prSet/>
      <dgm:spPr/>
      <dgm:t>
        <a:bodyPr/>
        <a:lstStyle/>
        <a:p>
          <a:endParaRPr lang="en-US"/>
        </a:p>
      </dgm:t>
    </dgm:pt>
    <dgm:pt modelId="{BCDB9788-62A8-4A54-A03F-F2B4B8D72669}">
      <dgm:prSet/>
      <dgm:spPr/>
      <dgm:t>
        <a:bodyPr/>
        <a:lstStyle/>
        <a:p>
          <a:r>
            <a:rPr lang="en-US"/>
            <a:t>Development Team: Define project scope, create project plan, allocate resources.</a:t>
          </a:r>
        </a:p>
      </dgm:t>
    </dgm:pt>
    <dgm:pt modelId="{C0BB4D39-6BB2-423F-A985-67EFBDA518B4}" type="parTrans" cxnId="{AC28F56B-B916-4743-9893-60B31E4FEC31}">
      <dgm:prSet/>
      <dgm:spPr/>
      <dgm:t>
        <a:bodyPr/>
        <a:lstStyle/>
        <a:p>
          <a:endParaRPr lang="en-US"/>
        </a:p>
      </dgm:t>
    </dgm:pt>
    <dgm:pt modelId="{0086D5F3-144F-410C-B4DA-AC0F24D5AA0A}" type="sibTrans" cxnId="{AC28F56B-B916-4743-9893-60B31E4FEC31}">
      <dgm:prSet/>
      <dgm:spPr/>
      <dgm:t>
        <a:bodyPr/>
        <a:lstStyle/>
        <a:p>
          <a:endParaRPr lang="en-US"/>
        </a:p>
      </dgm:t>
    </dgm:pt>
    <dgm:pt modelId="{E2530E27-A889-42A5-AB76-958E77D0516F}">
      <dgm:prSet/>
      <dgm:spPr/>
      <dgm:t>
        <a:bodyPr/>
        <a:lstStyle/>
        <a:p>
          <a:r>
            <a:rPr lang="en-US"/>
            <a:t>Database Team: Plan database architecture, define data storage and retrieval requirements.</a:t>
          </a:r>
        </a:p>
      </dgm:t>
    </dgm:pt>
    <dgm:pt modelId="{215D5B48-1771-4F31-89C6-C422D2C6FACE}" type="parTrans" cxnId="{B7B376EE-5299-4828-A2AC-3725D5726507}">
      <dgm:prSet/>
      <dgm:spPr/>
      <dgm:t>
        <a:bodyPr/>
        <a:lstStyle/>
        <a:p>
          <a:endParaRPr lang="en-US"/>
        </a:p>
      </dgm:t>
    </dgm:pt>
    <dgm:pt modelId="{4D57F66C-AFE6-4B0C-9E6B-A2DA8CE878DE}" type="sibTrans" cxnId="{B7B376EE-5299-4828-A2AC-3725D5726507}">
      <dgm:prSet/>
      <dgm:spPr/>
      <dgm:t>
        <a:bodyPr/>
        <a:lstStyle/>
        <a:p>
          <a:endParaRPr lang="en-US"/>
        </a:p>
      </dgm:t>
    </dgm:pt>
    <dgm:pt modelId="{8135D29C-6269-43DE-A5F4-6169378E3344}" type="pres">
      <dgm:prSet presAssocID="{6CB62917-7823-4397-87DB-1BA0437DAC90}" presName="vert0" presStyleCnt="0">
        <dgm:presLayoutVars>
          <dgm:dir/>
          <dgm:animOne val="branch"/>
          <dgm:animLvl val="lvl"/>
        </dgm:presLayoutVars>
      </dgm:prSet>
      <dgm:spPr/>
    </dgm:pt>
    <dgm:pt modelId="{BB4D982A-15AC-475D-94D4-F414E0BCFF76}" type="pres">
      <dgm:prSet presAssocID="{E778D63E-94D4-492B-9A0D-8494BA0E76AB}" presName="thickLine" presStyleLbl="alignNode1" presStyleIdx="0" presStyleCnt="3"/>
      <dgm:spPr/>
    </dgm:pt>
    <dgm:pt modelId="{80A3D1BA-D534-4BE8-81CB-491291E12897}" type="pres">
      <dgm:prSet presAssocID="{E778D63E-94D4-492B-9A0D-8494BA0E76AB}" presName="horz1" presStyleCnt="0"/>
      <dgm:spPr/>
    </dgm:pt>
    <dgm:pt modelId="{B0895002-468C-4339-8A7E-1B35862E6DA5}" type="pres">
      <dgm:prSet presAssocID="{E778D63E-94D4-492B-9A0D-8494BA0E76AB}" presName="tx1" presStyleLbl="revTx" presStyleIdx="0" presStyleCnt="3"/>
      <dgm:spPr/>
    </dgm:pt>
    <dgm:pt modelId="{525DBBD1-4E58-41BF-BC35-7D27704DC216}" type="pres">
      <dgm:prSet presAssocID="{E778D63E-94D4-492B-9A0D-8494BA0E76AB}" presName="vert1" presStyleCnt="0"/>
      <dgm:spPr/>
    </dgm:pt>
    <dgm:pt modelId="{5811617A-8FE1-4DBA-8F8D-C0F0033A0492}" type="pres">
      <dgm:prSet presAssocID="{BCDB9788-62A8-4A54-A03F-F2B4B8D72669}" presName="thickLine" presStyleLbl="alignNode1" presStyleIdx="1" presStyleCnt="3"/>
      <dgm:spPr/>
    </dgm:pt>
    <dgm:pt modelId="{18DBEF15-230A-4629-B754-1AE1A4BEFA82}" type="pres">
      <dgm:prSet presAssocID="{BCDB9788-62A8-4A54-A03F-F2B4B8D72669}" presName="horz1" presStyleCnt="0"/>
      <dgm:spPr/>
    </dgm:pt>
    <dgm:pt modelId="{FA7AC187-CA94-4C83-B19B-34893F3F89DE}" type="pres">
      <dgm:prSet presAssocID="{BCDB9788-62A8-4A54-A03F-F2B4B8D72669}" presName="tx1" presStyleLbl="revTx" presStyleIdx="1" presStyleCnt="3"/>
      <dgm:spPr/>
    </dgm:pt>
    <dgm:pt modelId="{7B6F7FCC-FBF7-45AC-9285-A11A3D0F5762}" type="pres">
      <dgm:prSet presAssocID="{BCDB9788-62A8-4A54-A03F-F2B4B8D72669}" presName="vert1" presStyleCnt="0"/>
      <dgm:spPr/>
    </dgm:pt>
    <dgm:pt modelId="{F422A4B1-9A65-486C-89E5-7EE4F4611170}" type="pres">
      <dgm:prSet presAssocID="{E2530E27-A889-42A5-AB76-958E77D0516F}" presName="thickLine" presStyleLbl="alignNode1" presStyleIdx="2" presStyleCnt="3"/>
      <dgm:spPr/>
    </dgm:pt>
    <dgm:pt modelId="{EEFC7B4D-D89F-47DB-9953-419E8CAA8DAF}" type="pres">
      <dgm:prSet presAssocID="{E2530E27-A889-42A5-AB76-958E77D0516F}" presName="horz1" presStyleCnt="0"/>
      <dgm:spPr/>
    </dgm:pt>
    <dgm:pt modelId="{75C2AF65-36E5-4E16-9D5B-99DEBA5DC0F1}" type="pres">
      <dgm:prSet presAssocID="{E2530E27-A889-42A5-AB76-958E77D0516F}" presName="tx1" presStyleLbl="revTx" presStyleIdx="2" presStyleCnt="3"/>
      <dgm:spPr/>
    </dgm:pt>
    <dgm:pt modelId="{EDD87989-4963-47BD-BCE1-0591C2153A11}" type="pres">
      <dgm:prSet presAssocID="{E2530E27-A889-42A5-AB76-958E77D0516F}" presName="vert1" presStyleCnt="0"/>
      <dgm:spPr/>
    </dgm:pt>
  </dgm:ptLst>
  <dgm:cxnLst>
    <dgm:cxn modelId="{27B16269-1C66-4D4B-AF90-1565BFFFA480}" srcId="{6CB62917-7823-4397-87DB-1BA0437DAC90}" destId="{E778D63E-94D4-492B-9A0D-8494BA0E76AB}" srcOrd="0" destOrd="0" parTransId="{EB0E9443-0557-4B05-BAAD-D3740AA79608}" sibTransId="{4B28E094-3B98-4385-A0B3-84BA9082D5A2}"/>
    <dgm:cxn modelId="{AC28F56B-B916-4743-9893-60B31E4FEC31}" srcId="{6CB62917-7823-4397-87DB-1BA0437DAC90}" destId="{BCDB9788-62A8-4A54-A03F-F2B4B8D72669}" srcOrd="1" destOrd="0" parTransId="{C0BB4D39-6BB2-423F-A985-67EFBDA518B4}" sibTransId="{0086D5F3-144F-410C-B4DA-AC0F24D5AA0A}"/>
    <dgm:cxn modelId="{477FF778-929F-4699-A284-7F9AB5B7D38B}" type="presOf" srcId="{6CB62917-7823-4397-87DB-1BA0437DAC90}" destId="{8135D29C-6269-43DE-A5F4-6169378E3344}" srcOrd="0" destOrd="0" presId="urn:microsoft.com/office/officeart/2008/layout/LinedList"/>
    <dgm:cxn modelId="{4732F5B5-BCF7-4AA3-8A3D-F7BDDC010836}" type="presOf" srcId="{E2530E27-A889-42A5-AB76-958E77D0516F}" destId="{75C2AF65-36E5-4E16-9D5B-99DEBA5DC0F1}" srcOrd="0" destOrd="0" presId="urn:microsoft.com/office/officeart/2008/layout/LinedList"/>
    <dgm:cxn modelId="{7497EABF-FD41-4069-9DA0-4395A5F95CF1}" type="presOf" srcId="{E778D63E-94D4-492B-9A0D-8494BA0E76AB}" destId="{B0895002-468C-4339-8A7E-1B35862E6DA5}" srcOrd="0" destOrd="0" presId="urn:microsoft.com/office/officeart/2008/layout/LinedList"/>
    <dgm:cxn modelId="{5D5680DD-8E10-4B0D-88FB-52B8FAE24D9B}" type="presOf" srcId="{BCDB9788-62A8-4A54-A03F-F2B4B8D72669}" destId="{FA7AC187-CA94-4C83-B19B-34893F3F89DE}" srcOrd="0" destOrd="0" presId="urn:microsoft.com/office/officeart/2008/layout/LinedList"/>
    <dgm:cxn modelId="{B7B376EE-5299-4828-A2AC-3725D5726507}" srcId="{6CB62917-7823-4397-87DB-1BA0437DAC90}" destId="{E2530E27-A889-42A5-AB76-958E77D0516F}" srcOrd="2" destOrd="0" parTransId="{215D5B48-1771-4F31-89C6-C422D2C6FACE}" sibTransId="{4D57F66C-AFE6-4B0C-9E6B-A2DA8CE878DE}"/>
    <dgm:cxn modelId="{45D11091-D2F1-44DE-857D-85DDB61094E9}" type="presParOf" srcId="{8135D29C-6269-43DE-A5F4-6169378E3344}" destId="{BB4D982A-15AC-475D-94D4-F414E0BCFF76}" srcOrd="0" destOrd="0" presId="urn:microsoft.com/office/officeart/2008/layout/LinedList"/>
    <dgm:cxn modelId="{3F29AF19-6F2B-4341-AB56-71624281F387}" type="presParOf" srcId="{8135D29C-6269-43DE-A5F4-6169378E3344}" destId="{80A3D1BA-D534-4BE8-81CB-491291E12897}" srcOrd="1" destOrd="0" presId="urn:microsoft.com/office/officeart/2008/layout/LinedList"/>
    <dgm:cxn modelId="{4BDE6C06-AF81-4310-A846-23C259BA2BC9}" type="presParOf" srcId="{80A3D1BA-D534-4BE8-81CB-491291E12897}" destId="{B0895002-468C-4339-8A7E-1B35862E6DA5}" srcOrd="0" destOrd="0" presId="urn:microsoft.com/office/officeart/2008/layout/LinedList"/>
    <dgm:cxn modelId="{EA753F63-D1FA-41C9-BE6E-135A5B773AFE}" type="presParOf" srcId="{80A3D1BA-D534-4BE8-81CB-491291E12897}" destId="{525DBBD1-4E58-41BF-BC35-7D27704DC216}" srcOrd="1" destOrd="0" presId="urn:microsoft.com/office/officeart/2008/layout/LinedList"/>
    <dgm:cxn modelId="{EC5AD689-7C5B-4615-B375-4836741BD072}" type="presParOf" srcId="{8135D29C-6269-43DE-A5F4-6169378E3344}" destId="{5811617A-8FE1-4DBA-8F8D-C0F0033A0492}" srcOrd="2" destOrd="0" presId="urn:microsoft.com/office/officeart/2008/layout/LinedList"/>
    <dgm:cxn modelId="{68619AE4-070A-49A5-B572-879733675840}" type="presParOf" srcId="{8135D29C-6269-43DE-A5F4-6169378E3344}" destId="{18DBEF15-230A-4629-B754-1AE1A4BEFA82}" srcOrd="3" destOrd="0" presId="urn:microsoft.com/office/officeart/2008/layout/LinedList"/>
    <dgm:cxn modelId="{CEAE0F59-4ED9-40A7-9C7A-132E5DC18977}" type="presParOf" srcId="{18DBEF15-230A-4629-B754-1AE1A4BEFA82}" destId="{FA7AC187-CA94-4C83-B19B-34893F3F89DE}" srcOrd="0" destOrd="0" presId="urn:microsoft.com/office/officeart/2008/layout/LinedList"/>
    <dgm:cxn modelId="{C25C05AA-6EF5-4F5F-82D2-CA749CAED344}" type="presParOf" srcId="{18DBEF15-230A-4629-B754-1AE1A4BEFA82}" destId="{7B6F7FCC-FBF7-45AC-9285-A11A3D0F5762}" srcOrd="1" destOrd="0" presId="urn:microsoft.com/office/officeart/2008/layout/LinedList"/>
    <dgm:cxn modelId="{D827069B-CED2-4F6D-B2CB-5E759B84FA35}" type="presParOf" srcId="{8135D29C-6269-43DE-A5F4-6169378E3344}" destId="{F422A4B1-9A65-486C-89E5-7EE4F4611170}" srcOrd="4" destOrd="0" presId="urn:microsoft.com/office/officeart/2008/layout/LinedList"/>
    <dgm:cxn modelId="{FF10813A-FF52-42BD-BF23-1F3AE4B4415D}" type="presParOf" srcId="{8135D29C-6269-43DE-A5F4-6169378E3344}" destId="{EEFC7B4D-D89F-47DB-9953-419E8CAA8DAF}" srcOrd="5" destOrd="0" presId="urn:microsoft.com/office/officeart/2008/layout/LinedList"/>
    <dgm:cxn modelId="{D99B4138-2B08-419A-BBB8-039CA7136281}" type="presParOf" srcId="{EEFC7B4D-D89F-47DB-9953-419E8CAA8DAF}" destId="{75C2AF65-36E5-4E16-9D5B-99DEBA5DC0F1}" srcOrd="0" destOrd="0" presId="urn:microsoft.com/office/officeart/2008/layout/LinedList"/>
    <dgm:cxn modelId="{C1449ABF-9C56-4A32-954E-CA0F8B5595A9}" type="presParOf" srcId="{EEFC7B4D-D89F-47DB-9953-419E8CAA8DAF}" destId="{EDD87989-4963-47BD-BCE1-0591C2153A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76C88E-BEDC-41D9-9527-0A18888BDACC}"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EF1B72C8-C348-4665-A69C-6EBA934416BC}">
      <dgm:prSet/>
      <dgm:spPr/>
      <dgm:t>
        <a:bodyPr/>
        <a:lstStyle/>
        <a:p>
          <a:r>
            <a:rPr lang="en-US" b="1"/>
            <a:t>Activities:</a:t>
          </a:r>
          <a:endParaRPr lang="en-US"/>
        </a:p>
      </dgm:t>
    </dgm:pt>
    <dgm:pt modelId="{A7D8AB6C-30B4-4324-BBD5-E2FD64547427}" type="parTrans" cxnId="{470E414D-E705-41FE-A29B-B4A29871D4BA}">
      <dgm:prSet/>
      <dgm:spPr/>
      <dgm:t>
        <a:bodyPr/>
        <a:lstStyle/>
        <a:p>
          <a:endParaRPr lang="en-US"/>
        </a:p>
      </dgm:t>
    </dgm:pt>
    <dgm:pt modelId="{2C08014F-9BBF-40AD-AF7B-C1DFDDED077F}" type="sibTrans" cxnId="{470E414D-E705-41FE-A29B-B4A29871D4BA}">
      <dgm:prSet/>
      <dgm:spPr/>
      <dgm:t>
        <a:bodyPr/>
        <a:lstStyle/>
        <a:p>
          <a:endParaRPr lang="en-US"/>
        </a:p>
      </dgm:t>
    </dgm:pt>
    <dgm:pt modelId="{BDE288C3-42EA-4A0D-B9AB-2F756DB07EAD}">
      <dgm:prSet/>
      <dgm:spPr/>
      <dgm:t>
        <a:bodyPr/>
        <a:lstStyle/>
        <a:p>
          <a:r>
            <a:rPr lang="en-US"/>
            <a:t>Development Team: Design system architecture, user interface, and application logic.</a:t>
          </a:r>
        </a:p>
      </dgm:t>
    </dgm:pt>
    <dgm:pt modelId="{042BF809-7042-4A8C-A613-3A35E79CCA74}" type="parTrans" cxnId="{54D25E87-9A10-4FA6-BC28-6E8C4F4DA9D8}">
      <dgm:prSet/>
      <dgm:spPr/>
      <dgm:t>
        <a:bodyPr/>
        <a:lstStyle/>
        <a:p>
          <a:endParaRPr lang="en-US"/>
        </a:p>
      </dgm:t>
    </dgm:pt>
    <dgm:pt modelId="{BE585293-AD88-4DB7-A138-AA6CDBAA81D4}" type="sibTrans" cxnId="{54D25E87-9A10-4FA6-BC28-6E8C4F4DA9D8}">
      <dgm:prSet/>
      <dgm:spPr/>
      <dgm:t>
        <a:bodyPr/>
        <a:lstStyle/>
        <a:p>
          <a:endParaRPr lang="en-US"/>
        </a:p>
      </dgm:t>
    </dgm:pt>
    <dgm:pt modelId="{D3ED426D-57FA-4F0F-816E-84DFDBD9801D}">
      <dgm:prSet/>
      <dgm:spPr/>
      <dgm:t>
        <a:bodyPr/>
        <a:lstStyle/>
        <a:p>
          <a:r>
            <a:rPr lang="en-US"/>
            <a:t>Database Team: Develop database schema, optimize data structures, ensure data integrity.</a:t>
          </a:r>
        </a:p>
      </dgm:t>
    </dgm:pt>
    <dgm:pt modelId="{59E4069F-770C-4089-866A-3AE0F0658A9B}" type="parTrans" cxnId="{AED76236-14D2-4B25-8562-C2254EE69DF9}">
      <dgm:prSet/>
      <dgm:spPr/>
      <dgm:t>
        <a:bodyPr/>
        <a:lstStyle/>
        <a:p>
          <a:endParaRPr lang="en-US"/>
        </a:p>
      </dgm:t>
    </dgm:pt>
    <dgm:pt modelId="{60829525-45C6-4C3F-B76E-CDA304320709}" type="sibTrans" cxnId="{AED76236-14D2-4B25-8562-C2254EE69DF9}">
      <dgm:prSet/>
      <dgm:spPr/>
      <dgm:t>
        <a:bodyPr/>
        <a:lstStyle/>
        <a:p>
          <a:endParaRPr lang="en-US"/>
        </a:p>
      </dgm:t>
    </dgm:pt>
    <dgm:pt modelId="{8D240014-1F1A-4916-9A77-0A20BED42C4C}" type="pres">
      <dgm:prSet presAssocID="{D876C88E-BEDC-41D9-9527-0A18888BDACC}" presName="vert0" presStyleCnt="0">
        <dgm:presLayoutVars>
          <dgm:dir/>
          <dgm:animOne val="branch"/>
          <dgm:animLvl val="lvl"/>
        </dgm:presLayoutVars>
      </dgm:prSet>
      <dgm:spPr/>
    </dgm:pt>
    <dgm:pt modelId="{2295E5C2-B056-4F2E-93C0-0D7A77F96D4E}" type="pres">
      <dgm:prSet presAssocID="{EF1B72C8-C348-4665-A69C-6EBA934416BC}" presName="thickLine" presStyleLbl="alignNode1" presStyleIdx="0" presStyleCnt="3"/>
      <dgm:spPr/>
    </dgm:pt>
    <dgm:pt modelId="{D4EF4B50-DBE2-4B25-A595-231E746C4345}" type="pres">
      <dgm:prSet presAssocID="{EF1B72C8-C348-4665-A69C-6EBA934416BC}" presName="horz1" presStyleCnt="0"/>
      <dgm:spPr/>
    </dgm:pt>
    <dgm:pt modelId="{27392C03-128A-44E5-A7BC-3C0D845FD153}" type="pres">
      <dgm:prSet presAssocID="{EF1B72C8-C348-4665-A69C-6EBA934416BC}" presName="tx1" presStyleLbl="revTx" presStyleIdx="0" presStyleCnt="3"/>
      <dgm:spPr/>
    </dgm:pt>
    <dgm:pt modelId="{56A938C1-5CC9-4F40-9682-53AB9C5D3F0A}" type="pres">
      <dgm:prSet presAssocID="{EF1B72C8-C348-4665-A69C-6EBA934416BC}" presName="vert1" presStyleCnt="0"/>
      <dgm:spPr/>
    </dgm:pt>
    <dgm:pt modelId="{CA570E8F-9E47-4D65-A1B5-76C480975D9C}" type="pres">
      <dgm:prSet presAssocID="{BDE288C3-42EA-4A0D-B9AB-2F756DB07EAD}" presName="thickLine" presStyleLbl="alignNode1" presStyleIdx="1" presStyleCnt="3"/>
      <dgm:spPr/>
    </dgm:pt>
    <dgm:pt modelId="{E5CEDE88-2431-44F3-B285-84836626F8A7}" type="pres">
      <dgm:prSet presAssocID="{BDE288C3-42EA-4A0D-B9AB-2F756DB07EAD}" presName="horz1" presStyleCnt="0"/>
      <dgm:spPr/>
    </dgm:pt>
    <dgm:pt modelId="{04EE6661-F7D6-4018-8C30-76AA42E0B8F3}" type="pres">
      <dgm:prSet presAssocID="{BDE288C3-42EA-4A0D-B9AB-2F756DB07EAD}" presName="tx1" presStyleLbl="revTx" presStyleIdx="1" presStyleCnt="3"/>
      <dgm:spPr/>
    </dgm:pt>
    <dgm:pt modelId="{A0DDDAC3-FB5E-4AB4-8D67-AAE1BAE635D4}" type="pres">
      <dgm:prSet presAssocID="{BDE288C3-42EA-4A0D-B9AB-2F756DB07EAD}" presName="vert1" presStyleCnt="0"/>
      <dgm:spPr/>
    </dgm:pt>
    <dgm:pt modelId="{6EDA78C3-B012-45D4-ACA0-6CEBDD2C2794}" type="pres">
      <dgm:prSet presAssocID="{D3ED426D-57FA-4F0F-816E-84DFDBD9801D}" presName="thickLine" presStyleLbl="alignNode1" presStyleIdx="2" presStyleCnt="3"/>
      <dgm:spPr/>
    </dgm:pt>
    <dgm:pt modelId="{D10741A6-AD10-4D5D-923D-165D7CDB0D8F}" type="pres">
      <dgm:prSet presAssocID="{D3ED426D-57FA-4F0F-816E-84DFDBD9801D}" presName="horz1" presStyleCnt="0"/>
      <dgm:spPr/>
    </dgm:pt>
    <dgm:pt modelId="{DEA38338-122F-4F64-9098-AE2981B84E20}" type="pres">
      <dgm:prSet presAssocID="{D3ED426D-57FA-4F0F-816E-84DFDBD9801D}" presName="tx1" presStyleLbl="revTx" presStyleIdx="2" presStyleCnt="3"/>
      <dgm:spPr/>
    </dgm:pt>
    <dgm:pt modelId="{F4825628-2643-414A-B420-40C9F2F16BF1}" type="pres">
      <dgm:prSet presAssocID="{D3ED426D-57FA-4F0F-816E-84DFDBD9801D}" presName="vert1" presStyleCnt="0"/>
      <dgm:spPr/>
    </dgm:pt>
  </dgm:ptLst>
  <dgm:cxnLst>
    <dgm:cxn modelId="{D1B9121C-96DA-452C-A7AC-E805EF6A311E}" type="presOf" srcId="{EF1B72C8-C348-4665-A69C-6EBA934416BC}" destId="{27392C03-128A-44E5-A7BC-3C0D845FD153}" srcOrd="0" destOrd="0" presId="urn:microsoft.com/office/officeart/2008/layout/LinedList"/>
    <dgm:cxn modelId="{55BB0C33-EC77-4C04-8152-66CFC4E56642}" type="presOf" srcId="{BDE288C3-42EA-4A0D-B9AB-2F756DB07EAD}" destId="{04EE6661-F7D6-4018-8C30-76AA42E0B8F3}" srcOrd="0" destOrd="0" presId="urn:microsoft.com/office/officeart/2008/layout/LinedList"/>
    <dgm:cxn modelId="{AED76236-14D2-4B25-8562-C2254EE69DF9}" srcId="{D876C88E-BEDC-41D9-9527-0A18888BDACC}" destId="{D3ED426D-57FA-4F0F-816E-84DFDBD9801D}" srcOrd="2" destOrd="0" parTransId="{59E4069F-770C-4089-866A-3AE0F0658A9B}" sibTransId="{60829525-45C6-4C3F-B76E-CDA304320709}"/>
    <dgm:cxn modelId="{470E414D-E705-41FE-A29B-B4A29871D4BA}" srcId="{D876C88E-BEDC-41D9-9527-0A18888BDACC}" destId="{EF1B72C8-C348-4665-A69C-6EBA934416BC}" srcOrd="0" destOrd="0" parTransId="{A7D8AB6C-30B4-4324-BBD5-E2FD64547427}" sibTransId="{2C08014F-9BBF-40AD-AF7B-C1DFDDED077F}"/>
    <dgm:cxn modelId="{171E6455-EC8E-465E-995C-05FA40D0F2A0}" type="presOf" srcId="{D3ED426D-57FA-4F0F-816E-84DFDBD9801D}" destId="{DEA38338-122F-4F64-9098-AE2981B84E20}" srcOrd="0" destOrd="0" presId="urn:microsoft.com/office/officeart/2008/layout/LinedList"/>
    <dgm:cxn modelId="{54D25E87-9A10-4FA6-BC28-6E8C4F4DA9D8}" srcId="{D876C88E-BEDC-41D9-9527-0A18888BDACC}" destId="{BDE288C3-42EA-4A0D-B9AB-2F756DB07EAD}" srcOrd="1" destOrd="0" parTransId="{042BF809-7042-4A8C-A613-3A35E79CCA74}" sibTransId="{BE585293-AD88-4DB7-A138-AA6CDBAA81D4}"/>
    <dgm:cxn modelId="{96A555A0-662A-4C93-B135-582C05614E04}" type="presOf" srcId="{D876C88E-BEDC-41D9-9527-0A18888BDACC}" destId="{8D240014-1F1A-4916-9A77-0A20BED42C4C}" srcOrd="0" destOrd="0" presId="urn:microsoft.com/office/officeart/2008/layout/LinedList"/>
    <dgm:cxn modelId="{450DA49F-B7AD-4E2C-9B7B-63FF79406B75}" type="presParOf" srcId="{8D240014-1F1A-4916-9A77-0A20BED42C4C}" destId="{2295E5C2-B056-4F2E-93C0-0D7A77F96D4E}" srcOrd="0" destOrd="0" presId="urn:microsoft.com/office/officeart/2008/layout/LinedList"/>
    <dgm:cxn modelId="{06E9E114-9BE4-49F9-8D5E-7D996EF434F0}" type="presParOf" srcId="{8D240014-1F1A-4916-9A77-0A20BED42C4C}" destId="{D4EF4B50-DBE2-4B25-A595-231E746C4345}" srcOrd="1" destOrd="0" presId="urn:microsoft.com/office/officeart/2008/layout/LinedList"/>
    <dgm:cxn modelId="{961049D1-16A5-48FA-B459-F12360361601}" type="presParOf" srcId="{D4EF4B50-DBE2-4B25-A595-231E746C4345}" destId="{27392C03-128A-44E5-A7BC-3C0D845FD153}" srcOrd="0" destOrd="0" presId="urn:microsoft.com/office/officeart/2008/layout/LinedList"/>
    <dgm:cxn modelId="{9C32968B-F137-4C85-B2C1-54B07B7B907C}" type="presParOf" srcId="{D4EF4B50-DBE2-4B25-A595-231E746C4345}" destId="{56A938C1-5CC9-4F40-9682-53AB9C5D3F0A}" srcOrd="1" destOrd="0" presId="urn:microsoft.com/office/officeart/2008/layout/LinedList"/>
    <dgm:cxn modelId="{11E6BF4F-102A-4812-9B7F-5599F180BC2A}" type="presParOf" srcId="{8D240014-1F1A-4916-9A77-0A20BED42C4C}" destId="{CA570E8F-9E47-4D65-A1B5-76C480975D9C}" srcOrd="2" destOrd="0" presId="urn:microsoft.com/office/officeart/2008/layout/LinedList"/>
    <dgm:cxn modelId="{B6F2B341-939F-4C15-87C5-88BDFCA23B05}" type="presParOf" srcId="{8D240014-1F1A-4916-9A77-0A20BED42C4C}" destId="{E5CEDE88-2431-44F3-B285-84836626F8A7}" srcOrd="3" destOrd="0" presId="urn:microsoft.com/office/officeart/2008/layout/LinedList"/>
    <dgm:cxn modelId="{6862AD46-1FD8-4CBF-9D4C-F6D5D51A7FEC}" type="presParOf" srcId="{E5CEDE88-2431-44F3-B285-84836626F8A7}" destId="{04EE6661-F7D6-4018-8C30-76AA42E0B8F3}" srcOrd="0" destOrd="0" presId="urn:microsoft.com/office/officeart/2008/layout/LinedList"/>
    <dgm:cxn modelId="{22E0F54E-274C-48BE-A7A8-5A504D9C938E}" type="presParOf" srcId="{E5CEDE88-2431-44F3-B285-84836626F8A7}" destId="{A0DDDAC3-FB5E-4AB4-8D67-AAE1BAE635D4}" srcOrd="1" destOrd="0" presId="urn:microsoft.com/office/officeart/2008/layout/LinedList"/>
    <dgm:cxn modelId="{765C7C62-9B02-4953-AE57-CA1F88C8A179}" type="presParOf" srcId="{8D240014-1F1A-4916-9A77-0A20BED42C4C}" destId="{6EDA78C3-B012-45D4-ACA0-6CEBDD2C2794}" srcOrd="4" destOrd="0" presId="urn:microsoft.com/office/officeart/2008/layout/LinedList"/>
    <dgm:cxn modelId="{97651242-A652-47F3-A9C4-98BCBA943580}" type="presParOf" srcId="{8D240014-1F1A-4916-9A77-0A20BED42C4C}" destId="{D10741A6-AD10-4D5D-923D-165D7CDB0D8F}" srcOrd="5" destOrd="0" presId="urn:microsoft.com/office/officeart/2008/layout/LinedList"/>
    <dgm:cxn modelId="{11BDFDD8-6D19-410A-89C4-7BF103DC648B}" type="presParOf" srcId="{D10741A6-AD10-4D5D-923D-165D7CDB0D8F}" destId="{DEA38338-122F-4F64-9098-AE2981B84E20}" srcOrd="0" destOrd="0" presId="urn:microsoft.com/office/officeart/2008/layout/LinedList"/>
    <dgm:cxn modelId="{6F7792F3-198E-4827-8A51-5CC5663D2E23}" type="presParOf" srcId="{D10741A6-AD10-4D5D-923D-165D7CDB0D8F}" destId="{F4825628-2643-414A-B420-40C9F2F16B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F5F2EE-9B0F-45C1-BB90-A71F788A0A71}"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1BEC943E-377E-4761-BA36-D5246788F583}">
      <dgm:prSet/>
      <dgm:spPr/>
      <dgm:t>
        <a:bodyPr/>
        <a:lstStyle/>
        <a:p>
          <a:r>
            <a:rPr lang="en-US" b="1"/>
            <a:t>Activities:</a:t>
          </a:r>
          <a:endParaRPr lang="en-US"/>
        </a:p>
      </dgm:t>
    </dgm:pt>
    <dgm:pt modelId="{466F957F-97A2-4477-913B-06FC6BC872FE}" type="parTrans" cxnId="{59222A31-1FC4-4475-83B7-3AF8B21F30BA}">
      <dgm:prSet/>
      <dgm:spPr/>
      <dgm:t>
        <a:bodyPr/>
        <a:lstStyle/>
        <a:p>
          <a:endParaRPr lang="en-US"/>
        </a:p>
      </dgm:t>
    </dgm:pt>
    <dgm:pt modelId="{C29BF4AF-ACD7-4E60-B493-FB9852053D97}" type="sibTrans" cxnId="{59222A31-1FC4-4475-83B7-3AF8B21F30BA}">
      <dgm:prSet/>
      <dgm:spPr/>
      <dgm:t>
        <a:bodyPr/>
        <a:lstStyle/>
        <a:p>
          <a:endParaRPr lang="en-US"/>
        </a:p>
      </dgm:t>
    </dgm:pt>
    <dgm:pt modelId="{7C1D080F-7F5D-4F04-8927-CE6073CDACDC}">
      <dgm:prSet/>
      <dgm:spPr/>
      <dgm:t>
        <a:bodyPr/>
        <a:lstStyle/>
        <a:p>
          <a:r>
            <a:rPr lang="en-US"/>
            <a:t>Development Team: Write code, implement business logic, perform unit testing.</a:t>
          </a:r>
        </a:p>
      </dgm:t>
    </dgm:pt>
    <dgm:pt modelId="{F369ABCD-0E01-4EF8-B18F-D24A06D12667}" type="parTrans" cxnId="{54CA4D6A-1074-4F2D-BE53-8C6B9FD5E76D}">
      <dgm:prSet/>
      <dgm:spPr/>
      <dgm:t>
        <a:bodyPr/>
        <a:lstStyle/>
        <a:p>
          <a:endParaRPr lang="en-US"/>
        </a:p>
      </dgm:t>
    </dgm:pt>
    <dgm:pt modelId="{D46900FD-FC72-450E-A90D-9CB822E45B58}" type="sibTrans" cxnId="{54CA4D6A-1074-4F2D-BE53-8C6B9FD5E76D}">
      <dgm:prSet/>
      <dgm:spPr/>
      <dgm:t>
        <a:bodyPr/>
        <a:lstStyle/>
        <a:p>
          <a:endParaRPr lang="en-US"/>
        </a:p>
      </dgm:t>
    </dgm:pt>
    <dgm:pt modelId="{EA612952-8EC9-48E8-8F20-4EC359B67641}">
      <dgm:prSet/>
      <dgm:spPr/>
      <dgm:t>
        <a:bodyPr/>
        <a:lstStyle/>
        <a:p>
          <a:r>
            <a:rPr lang="en-US"/>
            <a:t>Database Team: Implement database objects (tables, views, stored procedures), optimize query performance.</a:t>
          </a:r>
        </a:p>
      </dgm:t>
    </dgm:pt>
    <dgm:pt modelId="{462CA1C3-CD0C-41B4-874B-EEDBD4A61328}" type="parTrans" cxnId="{317602AD-D9D2-4442-B638-0C51B4830232}">
      <dgm:prSet/>
      <dgm:spPr/>
      <dgm:t>
        <a:bodyPr/>
        <a:lstStyle/>
        <a:p>
          <a:endParaRPr lang="en-US"/>
        </a:p>
      </dgm:t>
    </dgm:pt>
    <dgm:pt modelId="{32614368-8B40-4464-85B6-2F498411FB78}" type="sibTrans" cxnId="{317602AD-D9D2-4442-B638-0C51B4830232}">
      <dgm:prSet/>
      <dgm:spPr/>
      <dgm:t>
        <a:bodyPr/>
        <a:lstStyle/>
        <a:p>
          <a:endParaRPr lang="en-US"/>
        </a:p>
      </dgm:t>
    </dgm:pt>
    <dgm:pt modelId="{9760D246-6B5B-4603-AFD1-D47595440CFD}" type="pres">
      <dgm:prSet presAssocID="{C1F5F2EE-9B0F-45C1-BB90-A71F788A0A71}" presName="vert0" presStyleCnt="0">
        <dgm:presLayoutVars>
          <dgm:dir/>
          <dgm:animOne val="branch"/>
          <dgm:animLvl val="lvl"/>
        </dgm:presLayoutVars>
      </dgm:prSet>
      <dgm:spPr/>
    </dgm:pt>
    <dgm:pt modelId="{14C76B84-B212-4791-9A94-A0B6CC1CACD8}" type="pres">
      <dgm:prSet presAssocID="{1BEC943E-377E-4761-BA36-D5246788F583}" presName="thickLine" presStyleLbl="alignNode1" presStyleIdx="0" presStyleCnt="3"/>
      <dgm:spPr/>
    </dgm:pt>
    <dgm:pt modelId="{574B4A5C-D5DA-406C-AB93-63CE384B375E}" type="pres">
      <dgm:prSet presAssocID="{1BEC943E-377E-4761-BA36-D5246788F583}" presName="horz1" presStyleCnt="0"/>
      <dgm:spPr/>
    </dgm:pt>
    <dgm:pt modelId="{9E3FF076-3315-4C49-939D-8845AA3F2823}" type="pres">
      <dgm:prSet presAssocID="{1BEC943E-377E-4761-BA36-D5246788F583}" presName="tx1" presStyleLbl="revTx" presStyleIdx="0" presStyleCnt="3"/>
      <dgm:spPr/>
    </dgm:pt>
    <dgm:pt modelId="{25DF3B85-8B28-4028-90D5-3F106356E4E0}" type="pres">
      <dgm:prSet presAssocID="{1BEC943E-377E-4761-BA36-D5246788F583}" presName="vert1" presStyleCnt="0"/>
      <dgm:spPr/>
    </dgm:pt>
    <dgm:pt modelId="{C820BA12-DE03-4898-8C42-70D324200D88}" type="pres">
      <dgm:prSet presAssocID="{7C1D080F-7F5D-4F04-8927-CE6073CDACDC}" presName="thickLine" presStyleLbl="alignNode1" presStyleIdx="1" presStyleCnt="3"/>
      <dgm:spPr/>
    </dgm:pt>
    <dgm:pt modelId="{3113036F-8FA5-427A-80DC-E726F57AD9D1}" type="pres">
      <dgm:prSet presAssocID="{7C1D080F-7F5D-4F04-8927-CE6073CDACDC}" presName="horz1" presStyleCnt="0"/>
      <dgm:spPr/>
    </dgm:pt>
    <dgm:pt modelId="{CA943DC5-9741-4B24-AAE2-8021F6CD3EAD}" type="pres">
      <dgm:prSet presAssocID="{7C1D080F-7F5D-4F04-8927-CE6073CDACDC}" presName="tx1" presStyleLbl="revTx" presStyleIdx="1" presStyleCnt="3"/>
      <dgm:spPr/>
    </dgm:pt>
    <dgm:pt modelId="{1B8635DE-67DF-4487-973F-FE0938112D61}" type="pres">
      <dgm:prSet presAssocID="{7C1D080F-7F5D-4F04-8927-CE6073CDACDC}" presName="vert1" presStyleCnt="0"/>
      <dgm:spPr/>
    </dgm:pt>
    <dgm:pt modelId="{DA3BA55A-0992-4E02-ADCB-6E78F86389E7}" type="pres">
      <dgm:prSet presAssocID="{EA612952-8EC9-48E8-8F20-4EC359B67641}" presName="thickLine" presStyleLbl="alignNode1" presStyleIdx="2" presStyleCnt="3"/>
      <dgm:spPr/>
    </dgm:pt>
    <dgm:pt modelId="{1C467E37-5A77-459F-B2CA-F0B33F262609}" type="pres">
      <dgm:prSet presAssocID="{EA612952-8EC9-48E8-8F20-4EC359B67641}" presName="horz1" presStyleCnt="0"/>
      <dgm:spPr/>
    </dgm:pt>
    <dgm:pt modelId="{CF0454D7-6E17-443C-B759-A55F90E6348A}" type="pres">
      <dgm:prSet presAssocID="{EA612952-8EC9-48E8-8F20-4EC359B67641}" presName="tx1" presStyleLbl="revTx" presStyleIdx="2" presStyleCnt="3"/>
      <dgm:spPr/>
    </dgm:pt>
    <dgm:pt modelId="{8B4E9DA4-55C6-4CEF-A1D8-C99D2BA990B6}" type="pres">
      <dgm:prSet presAssocID="{EA612952-8EC9-48E8-8F20-4EC359B67641}" presName="vert1" presStyleCnt="0"/>
      <dgm:spPr/>
    </dgm:pt>
  </dgm:ptLst>
  <dgm:cxnLst>
    <dgm:cxn modelId="{59222A31-1FC4-4475-83B7-3AF8B21F30BA}" srcId="{C1F5F2EE-9B0F-45C1-BB90-A71F788A0A71}" destId="{1BEC943E-377E-4761-BA36-D5246788F583}" srcOrd="0" destOrd="0" parTransId="{466F957F-97A2-4477-913B-06FC6BC872FE}" sibTransId="{C29BF4AF-ACD7-4E60-B493-FB9852053D97}"/>
    <dgm:cxn modelId="{9741276A-8284-41EB-8CC4-7FF6B5805760}" type="presOf" srcId="{C1F5F2EE-9B0F-45C1-BB90-A71F788A0A71}" destId="{9760D246-6B5B-4603-AFD1-D47595440CFD}" srcOrd="0" destOrd="0" presId="urn:microsoft.com/office/officeart/2008/layout/LinedList"/>
    <dgm:cxn modelId="{54CA4D6A-1074-4F2D-BE53-8C6B9FD5E76D}" srcId="{C1F5F2EE-9B0F-45C1-BB90-A71F788A0A71}" destId="{7C1D080F-7F5D-4F04-8927-CE6073CDACDC}" srcOrd="1" destOrd="0" parTransId="{F369ABCD-0E01-4EF8-B18F-D24A06D12667}" sibTransId="{D46900FD-FC72-450E-A90D-9CB822E45B58}"/>
    <dgm:cxn modelId="{317602AD-D9D2-4442-B638-0C51B4830232}" srcId="{C1F5F2EE-9B0F-45C1-BB90-A71F788A0A71}" destId="{EA612952-8EC9-48E8-8F20-4EC359B67641}" srcOrd="2" destOrd="0" parTransId="{462CA1C3-CD0C-41B4-874B-EEDBD4A61328}" sibTransId="{32614368-8B40-4464-85B6-2F498411FB78}"/>
    <dgm:cxn modelId="{F908E6B1-9B4B-4EA6-BAFB-D332B2F527CF}" type="presOf" srcId="{EA612952-8EC9-48E8-8F20-4EC359B67641}" destId="{CF0454D7-6E17-443C-B759-A55F90E6348A}" srcOrd="0" destOrd="0" presId="urn:microsoft.com/office/officeart/2008/layout/LinedList"/>
    <dgm:cxn modelId="{733365EC-200B-4FE7-A96B-5293280AC5C3}" type="presOf" srcId="{7C1D080F-7F5D-4F04-8927-CE6073CDACDC}" destId="{CA943DC5-9741-4B24-AAE2-8021F6CD3EAD}" srcOrd="0" destOrd="0" presId="urn:microsoft.com/office/officeart/2008/layout/LinedList"/>
    <dgm:cxn modelId="{C89570EF-748D-4E8D-AF30-3306781CC8C9}" type="presOf" srcId="{1BEC943E-377E-4761-BA36-D5246788F583}" destId="{9E3FF076-3315-4C49-939D-8845AA3F2823}" srcOrd="0" destOrd="0" presId="urn:microsoft.com/office/officeart/2008/layout/LinedList"/>
    <dgm:cxn modelId="{70F595BC-011A-4F89-9883-647E36CA8101}" type="presParOf" srcId="{9760D246-6B5B-4603-AFD1-D47595440CFD}" destId="{14C76B84-B212-4791-9A94-A0B6CC1CACD8}" srcOrd="0" destOrd="0" presId="urn:microsoft.com/office/officeart/2008/layout/LinedList"/>
    <dgm:cxn modelId="{28C8D6A8-28E9-44E9-8499-9893CDD8B626}" type="presParOf" srcId="{9760D246-6B5B-4603-AFD1-D47595440CFD}" destId="{574B4A5C-D5DA-406C-AB93-63CE384B375E}" srcOrd="1" destOrd="0" presId="urn:microsoft.com/office/officeart/2008/layout/LinedList"/>
    <dgm:cxn modelId="{6FCDC08B-CE75-4E97-BD21-E2C1BD51840C}" type="presParOf" srcId="{574B4A5C-D5DA-406C-AB93-63CE384B375E}" destId="{9E3FF076-3315-4C49-939D-8845AA3F2823}" srcOrd="0" destOrd="0" presId="urn:microsoft.com/office/officeart/2008/layout/LinedList"/>
    <dgm:cxn modelId="{8BF0D941-3045-45AC-93E2-6DD42F8A362B}" type="presParOf" srcId="{574B4A5C-D5DA-406C-AB93-63CE384B375E}" destId="{25DF3B85-8B28-4028-90D5-3F106356E4E0}" srcOrd="1" destOrd="0" presId="urn:microsoft.com/office/officeart/2008/layout/LinedList"/>
    <dgm:cxn modelId="{86CBBA96-297F-4BD8-B892-A896CE88700A}" type="presParOf" srcId="{9760D246-6B5B-4603-AFD1-D47595440CFD}" destId="{C820BA12-DE03-4898-8C42-70D324200D88}" srcOrd="2" destOrd="0" presId="urn:microsoft.com/office/officeart/2008/layout/LinedList"/>
    <dgm:cxn modelId="{A55246E0-383D-454E-A6AD-45DC023E7AAF}" type="presParOf" srcId="{9760D246-6B5B-4603-AFD1-D47595440CFD}" destId="{3113036F-8FA5-427A-80DC-E726F57AD9D1}" srcOrd="3" destOrd="0" presId="urn:microsoft.com/office/officeart/2008/layout/LinedList"/>
    <dgm:cxn modelId="{00B166D8-9CDC-4E7D-855E-6D68D4F3E65B}" type="presParOf" srcId="{3113036F-8FA5-427A-80DC-E726F57AD9D1}" destId="{CA943DC5-9741-4B24-AAE2-8021F6CD3EAD}" srcOrd="0" destOrd="0" presId="urn:microsoft.com/office/officeart/2008/layout/LinedList"/>
    <dgm:cxn modelId="{F572B8B6-77BA-4334-84EE-CA2EBF2E5966}" type="presParOf" srcId="{3113036F-8FA5-427A-80DC-E726F57AD9D1}" destId="{1B8635DE-67DF-4487-973F-FE0938112D61}" srcOrd="1" destOrd="0" presId="urn:microsoft.com/office/officeart/2008/layout/LinedList"/>
    <dgm:cxn modelId="{8ABB1DA0-1967-4861-A9EA-CCEF8FCEFF26}" type="presParOf" srcId="{9760D246-6B5B-4603-AFD1-D47595440CFD}" destId="{DA3BA55A-0992-4E02-ADCB-6E78F86389E7}" srcOrd="4" destOrd="0" presId="urn:microsoft.com/office/officeart/2008/layout/LinedList"/>
    <dgm:cxn modelId="{438A5A52-3B30-4FE3-8D8D-26500E8E458C}" type="presParOf" srcId="{9760D246-6B5B-4603-AFD1-D47595440CFD}" destId="{1C467E37-5A77-459F-B2CA-F0B33F262609}" srcOrd="5" destOrd="0" presId="urn:microsoft.com/office/officeart/2008/layout/LinedList"/>
    <dgm:cxn modelId="{5151DEA2-8F9C-4264-A234-8C9D4FB0378D}" type="presParOf" srcId="{1C467E37-5A77-459F-B2CA-F0B33F262609}" destId="{CF0454D7-6E17-443C-B759-A55F90E6348A}" srcOrd="0" destOrd="0" presId="urn:microsoft.com/office/officeart/2008/layout/LinedList"/>
    <dgm:cxn modelId="{E7421978-25FF-40CB-90D4-A341F2F46BCE}" type="presParOf" srcId="{1C467E37-5A77-459F-B2CA-F0B33F262609}" destId="{8B4E9DA4-55C6-4CEF-A1D8-C99D2BA990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086E6C-6F03-454D-9398-5040A0FE0B7E}"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07348114-D7B8-4E44-93A2-2B2ED03D0FCC}">
      <dgm:prSet/>
      <dgm:spPr/>
      <dgm:t>
        <a:bodyPr/>
        <a:lstStyle/>
        <a:p>
          <a:r>
            <a:rPr lang="en-US" b="1"/>
            <a:t>Activities:</a:t>
          </a:r>
          <a:endParaRPr lang="en-US"/>
        </a:p>
      </dgm:t>
    </dgm:pt>
    <dgm:pt modelId="{814125DA-CE65-46D9-9370-52C6EDA42A98}" type="parTrans" cxnId="{58B58597-F880-4B11-A30C-2D63B0606C3A}">
      <dgm:prSet/>
      <dgm:spPr/>
      <dgm:t>
        <a:bodyPr/>
        <a:lstStyle/>
        <a:p>
          <a:endParaRPr lang="en-US"/>
        </a:p>
      </dgm:t>
    </dgm:pt>
    <dgm:pt modelId="{E42E419B-4D0D-4CE7-93B4-B1C43BA83F63}" type="sibTrans" cxnId="{58B58597-F880-4B11-A30C-2D63B0606C3A}">
      <dgm:prSet/>
      <dgm:spPr/>
      <dgm:t>
        <a:bodyPr/>
        <a:lstStyle/>
        <a:p>
          <a:endParaRPr lang="en-US"/>
        </a:p>
      </dgm:t>
    </dgm:pt>
    <dgm:pt modelId="{38B56434-FFC3-42ED-B5E2-55CCC99D05BA}">
      <dgm:prSet/>
      <dgm:spPr/>
      <dgm:t>
        <a:bodyPr/>
        <a:lstStyle/>
        <a:p>
          <a:r>
            <a:rPr lang="en-US"/>
            <a:t>Development Team: Deploy application to production environment, monitor system performance.</a:t>
          </a:r>
        </a:p>
      </dgm:t>
    </dgm:pt>
    <dgm:pt modelId="{169EA426-5D3A-42AF-AC5B-36061F765AA4}" type="parTrans" cxnId="{2FAA7C80-2801-49B2-A6C2-FC409C45A633}">
      <dgm:prSet/>
      <dgm:spPr/>
      <dgm:t>
        <a:bodyPr/>
        <a:lstStyle/>
        <a:p>
          <a:endParaRPr lang="en-US"/>
        </a:p>
      </dgm:t>
    </dgm:pt>
    <dgm:pt modelId="{623D57FC-5A5A-482E-A3F5-274D2ECB3D5F}" type="sibTrans" cxnId="{2FAA7C80-2801-49B2-A6C2-FC409C45A633}">
      <dgm:prSet/>
      <dgm:spPr/>
      <dgm:t>
        <a:bodyPr/>
        <a:lstStyle/>
        <a:p>
          <a:endParaRPr lang="en-US"/>
        </a:p>
      </dgm:t>
    </dgm:pt>
    <dgm:pt modelId="{BD1ECF4E-CE9B-4049-9389-91DEFAB0D8B9}">
      <dgm:prSet/>
      <dgm:spPr/>
      <dgm:t>
        <a:bodyPr/>
        <a:lstStyle/>
        <a:p>
          <a:r>
            <a:rPr lang="en-US"/>
            <a:t>Database Team: Deploy database changes, configure database security and permissions.</a:t>
          </a:r>
        </a:p>
      </dgm:t>
    </dgm:pt>
    <dgm:pt modelId="{5E60D6DE-1E5C-47E6-B4A4-ED6D41E43A59}" type="parTrans" cxnId="{48EC6106-7F88-494E-915C-4FBA8C5488CA}">
      <dgm:prSet/>
      <dgm:spPr/>
      <dgm:t>
        <a:bodyPr/>
        <a:lstStyle/>
        <a:p>
          <a:endParaRPr lang="en-US"/>
        </a:p>
      </dgm:t>
    </dgm:pt>
    <dgm:pt modelId="{2A07EF34-E259-4795-A024-9F70A290255F}" type="sibTrans" cxnId="{48EC6106-7F88-494E-915C-4FBA8C5488CA}">
      <dgm:prSet/>
      <dgm:spPr/>
      <dgm:t>
        <a:bodyPr/>
        <a:lstStyle/>
        <a:p>
          <a:endParaRPr lang="en-US"/>
        </a:p>
      </dgm:t>
    </dgm:pt>
    <dgm:pt modelId="{075CC384-8854-417D-AF3D-93265F82C843}" type="pres">
      <dgm:prSet presAssocID="{BE086E6C-6F03-454D-9398-5040A0FE0B7E}" presName="vert0" presStyleCnt="0">
        <dgm:presLayoutVars>
          <dgm:dir/>
          <dgm:animOne val="branch"/>
          <dgm:animLvl val="lvl"/>
        </dgm:presLayoutVars>
      </dgm:prSet>
      <dgm:spPr/>
    </dgm:pt>
    <dgm:pt modelId="{86C47AAB-3E90-4778-A7F6-D3BCF4DB5A18}" type="pres">
      <dgm:prSet presAssocID="{07348114-D7B8-4E44-93A2-2B2ED03D0FCC}" presName="thickLine" presStyleLbl="alignNode1" presStyleIdx="0" presStyleCnt="3"/>
      <dgm:spPr/>
    </dgm:pt>
    <dgm:pt modelId="{EAFCC97F-41DA-44A7-AC4F-76ACFC2199CB}" type="pres">
      <dgm:prSet presAssocID="{07348114-D7B8-4E44-93A2-2B2ED03D0FCC}" presName="horz1" presStyleCnt="0"/>
      <dgm:spPr/>
    </dgm:pt>
    <dgm:pt modelId="{F5156FC1-F4A3-4D2C-9E3B-B6AA378830BE}" type="pres">
      <dgm:prSet presAssocID="{07348114-D7B8-4E44-93A2-2B2ED03D0FCC}" presName="tx1" presStyleLbl="revTx" presStyleIdx="0" presStyleCnt="3"/>
      <dgm:spPr/>
    </dgm:pt>
    <dgm:pt modelId="{0B33BE5E-24A5-44E8-AC45-867FBDE53D56}" type="pres">
      <dgm:prSet presAssocID="{07348114-D7B8-4E44-93A2-2B2ED03D0FCC}" presName="vert1" presStyleCnt="0"/>
      <dgm:spPr/>
    </dgm:pt>
    <dgm:pt modelId="{F6714610-0C3F-480A-8920-103124533231}" type="pres">
      <dgm:prSet presAssocID="{38B56434-FFC3-42ED-B5E2-55CCC99D05BA}" presName="thickLine" presStyleLbl="alignNode1" presStyleIdx="1" presStyleCnt="3"/>
      <dgm:spPr/>
    </dgm:pt>
    <dgm:pt modelId="{FAD2116D-55C1-4B2A-96FD-86CDD9699DEC}" type="pres">
      <dgm:prSet presAssocID="{38B56434-FFC3-42ED-B5E2-55CCC99D05BA}" presName="horz1" presStyleCnt="0"/>
      <dgm:spPr/>
    </dgm:pt>
    <dgm:pt modelId="{EA118947-5F00-47F2-A5E7-672DF2A4287D}" type="pres">
      <dgm:prSet presAssocID="{38B56434-FFC3-42ED-B5E2-55CCC99D05BA}" presName="tx1" presStyleLbl="revTx" presStyleIdx="1" presStyleCnt="3"/>
      <dgm:spPr/>
    </dgm:pt>
    <dgm:pt modelId="{E48E71EF-1277-4395-9D27-23F341653402}" type="pres">
      <dgm:prSet presAssocID="{38B56434-FFC3-42ED-B5E2-55CCC99D05BA}" presName="vert1" presStyleCnt="0"/>
      <dgm:spPr/>
    </dgm:pt>
    <dgm:pt modelId="{CB29C333-FBCA-4514-9974-1EF5D61D0CDD}" type="pres">
      <dgm:prSet presAssocID="{BD1ECF4E-CE9B-4049-9389-91DEFAB0D8B9}" presName="thickLine" presStyleLbl="alignNode1" presStyleIdx="2" presStyleCnt="3"/>
      <dgm:spPr/>
    </dgm:pt>
    <dgm:pt modelId="{1E4C1609-B64B-4F2F-90D9-31CAB54D1C03}" type="pres">
      <dgm:prSet presAssocID="{BD1ECF4E-CE9B-4049-9389-91DEFAB0D8B9}" presName="horz1" presStyleCnt="0"/>
      <dgm:spPr/>
    </dgm:pt>
    <dgm:pt modelId="{364A2FA5-AE42-4737-BB4F-F368F477414B}" type="pres">
      <dgm:prSet presAssocID="{BD1ECF4E-CE9B-4049-9389-91DEFAB0D8B9}" presName="tx1" presStyleLbl="revTx" presStyleIdx="2" presStyleCnt="3"/>
      <dgm:spPr/>
    </dgm:pt>
    <dgm:pt modelId="{4C15EA9D-68CA-4192-888A-BB6FBDC493EB}" type="pres">
      <dgm:prSet presAssocID="{BD1ECF4E-CE9B-4049-9389-91DEFAB0D8B9}" presName="vert1" presStyleCnt="0"/>
      <dgm:spPr/>
    </dgm:pt>
  </dgm:ptLst>
  <dgm:cxnLst>
    <dgm:cxn modelId="{48EC6106-7F88-494E-915C-4FBA8C5488CA}" srcId="{BE086E6C-6F03-454D-9398-5040A0FE0B7E}" destId="{BD1ECF4E-CE9B-4049-9389-91DEFAB0D8B9}" srcOrd="2" destOrd="0" parTransId="{5E60D6DE-1E5C-47E6-B4A4-ED6D41E43A59}" sibTransId="{2A07EF34-E259-4795-A024-9F70A290255F}"/>
    <dgm:cxn modelId="{9F843755-AFB3-4351-BFCE-DD060518FB45}" type="presOf" srcId="{38B56434-FFC3-42ED-B5E2-55CCC99D05BA}" destId="{EA118947-5F00-47F2-A5E7-672DF2A4287D}" srcOrd="0" destOrd="0" presId="urn:microsoft.com/office/officeart/2008/layout/LinedList"/>
    <dgm:cxn modelId="{82C4AC7C-B05B-4A52-B515-77C073479525}" type="presOf" srcId="{07348114-D7B8-4E44-93A2-2B2ED03D0FCC}" destId="{F5156FC1-F4A3-4D2C-9E3B-B6AA378830BE}" srcOrd="0" destOrd="0" presId="urn:microsoft.com/office/officeart/2008/layout/LinedList"/>
    <dgm:cxn modelId="{2FAA7C80-2801-49B2-A6C2-FC409C45A633}" srcId="{BE086E6C-6F03-454D-9398-5040A0FE0B7E}" destId="{38B56434-FFC3-42ED-B5E2-55CCC99D05BA}" srcOrd="1" destOrd="0" parTransId="{169EA426-5D3A-42AF-AC5B-36061F765AA4}" sibTransId="{623D57FC-5A5A-482E-A3F5-274D2ECB3D5F}"/>
    <dgm:cxn modelId="{58B58597-F880-4B11-A30C-2D63B0606C3A}" srcId="{BE086E6C-6F03-454D-9398-5040A0FE0B7E}" destId="{07348114-D7B8-4E44-93A2-2B2ED03D0FCC}" srcOrd="0" destOrd="0" parTransId="{814125DA-CE65-46D9-9370-52C6EDA42A98}" sibTransId="{E42E419B-4D0D-4CE7-93B4-B1C43BA83F63}"/>
    <dgm:cxn modelId="{4C6FD5AC-D47A-4ECA-B0CF-8E633DAD1E7D}" type="presOf" srcId="{BE086E6C-6F03-454D-9398-5040A0FE0B7E}" destId="{075CC384-8854-417D-AF3D-93265F82C843}" srcOrd="0" destOrd="0" presId="urn:microsoft.com/office/officeart/2008/layout/LinedList"/>
    <dgm:cxn modelId="{26E537B7-63CA-4B53-BD5D-D4BD27F3F7F4}" type="presOf" srcId="{BD1ECF4E-CE9B-4049-9389-91DEFAB0D8B9}" destId="{364A2FA5-AE42-4737-BB4F-F368F477414B}" srcOrd="0" destOrd="0" presId="urn:microsoft.com/office/officeart/2008/layout/LinedList"/>
    <dgm:cxn modelId="{19441A07-3031-4C7A-A0C3-F6793879E3B1}" type="presParOf" srcId="{075CC384-8854-417D-AF3D-93265F82C843}" destId="{86C47AAB-3E90-4778-A7F6-D3BCF4DB5A18}" srcOrd="0" destOrd="0" presId="urn:microsoft.com/office/officeart/2008/layout/LinedList"/>
    <dgm:cxn modelId="{241FEF32-7377-42F4-9D2F-2298C1B51470}" type="presParOf" srcId="{075CC384-8854-417D-AF3D-93265F82C843}" destId="{EAFCC97F-41DA-44A7-AC4F-76ACFC2199CB}" srcOrd="1" destOrd="0" presId="urn:microsoft.com/office/officeart/2008/layout/LinedList"/>
    <dgm:cxn modelId="{2018D452-3683-46DB-BA84-FDB9C839D2F0}" type="presParOf" srcId="{EAFCC97F-41DA-44A7-AC4F-76ACFC2199CB}" destId="{F5156FC1-F4A3-4D2C-9E3B-B6AA378830BE}" srcOrd="0" destOrd="0" presId="urn:microsoft.com/office/officeart/2008/layout/LinedList"/>
    <dgm:cxn modelId="{3D05F3C2-93CA-4491-8155-B2F8A9B4D8F8}" type="presParOf" srcId="{EAFCC97F-41DA-44A7-AC4F-76ACFC2199CB}" destId="{0B33BE5E-24A5-44E8-AC45-867FBDE53D56}" srcOrd="1" destOrd="0" presId="urn:microsoft.com/office/officeart/2008/layout/LinedList"/>
    <dgm:cxn modelId="{E5437AD0-7B3F-4968-B51E-853F6F77E62A}" type="presParOf" srcId="{075CC384-8854-417D-AF3D-93265F82C843}" destId="{F6714610-0C3F-480A-8920-103124533231}" srcOrd="2" destOrd="0" presId="urn:microsoft.com/office/officeart/2008/layout/LinedList"/>
    <dgm:cxn modelId="{40AC3EEE-FAD9-4661-A017-6F895981838E}" type="presParOf" srcId="{075CC384-8854-417D-AF3D-93265F82C843}" destId="{FAD2116D-55C1-4B2A-96FD-86CDD9699DEC}" srcOrd="3" destOrd="0" presId="urn:microsoft.com/office/officeart/2008/layout/LinedList"/>
    <dgm:cxn modelId="{99B80D42-6C50-4EC9-9627-917C6FE50EAF}" type="presParOf" srcId="{FAD2116D-55C1-4B2A-96FD-86CDD9699DEC}" destId="{EA118947-5F00-47F2-A5E7-672DF2A4287D}" srcOrd="0" destOrd="0" presId="urn:microsoft.com/office/officeart/2008/layout/LinedList"/>
    <dgm:cxn modelId="{DB84CA8E-20D2-479A-AC40-4676D0CB9FD6}" type="presParOf" srcId="{FAD2116D-55C1-4B2A-96FD-86CDD9699DEC}" destId="{E48E71EF-1277-4395-9D27-23F341653402}" srcOrd="1" destOrd="0" presId="urn:microsoft.com/office/officeart/2008/layout/LinedList"/>
    <dgm:cxn modelId="{0170A59C-7CDE-47A5-ABEB-04FB9CD11C2E}" type="presParOf" srcId="{075CC384-8854-417D-AF3D-93265F82C843}" destId="{CB29C333-FBCA-4514-9974-1EF5D61D0CDD}" srcOrd="4" destOrd="0" presId="urn:microsoft.com/office/officeart/2008/layout/LinedList"/>
    <dgm:cxn modelId="{51124973-D80F-44A6-B480-BA7B1ADA3F01}" type="presParOf" srcId="{075CC384-8854-417D-AF3D-93265F82C843}" destId="{1E4C1609-B64B-4F2F-90D9-31CAB54D1C03}" srcOrd="5" destOrd="0" presId="urn:microsoft.com/office/officeart/2008/layout/LinedList"/>
    <dgm:cxn modelId="{8802DC9C-65ED-4436-8365-B38495858E01}" type="presParOf" srcId="{1E4C1609-B64B-4F2F-90D9-31CAB54D1C03}" destId="{364A2FA5-AE42-4737-BB4F-F368F477414B}" srcOrd="0" destOrd="0" presId="urn:microsoft.com/office/officeart/2008/layout/LinedList"/>
    <dgm:cxn modelId="{1A1CD8E4-6BBE-47E9-A554-515DAC819074}" type="presParOf" srcId="{1E4C1609-B64B-4F2F-90D9-31CAB54D1C03}" destId="{4C15EA9D-68CA-4192-888A-BB6FBDC493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D3C028-C507-4DD2-ABA9-13530EF3BA6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FE2AB9-EA92-4B2C-8F18-B1D434E7278D}">
      <dgm:prSet/>
      <dgm:spPr/>
      <dgm:t>
        <a:bodyPr/>
        <a:lstStyle/>
        <a:p>
          <a:r>
            <a:rPr lang="en-US"/>
            <a:t>In today's digital age, data is everywhere, and harnessing its power can lead to groundbreaking innovations.</a:t>
          </a:r>
        </a:p>
      </dgm:t>
    </dgm:pt>
    <dgm:pt modelId="{5291A2E8-F16D-4F6C-8258-CD8A1FA3F463}" type="parTrans" cxnId="{13D2BD95-57FF-41E8-B84D-5C4A48DE9C6B}">
      <dgm:prSet/>
      <dgm:spPr/>
      <dgm:t>
        <a:bodyPr/>
        <a:lstStyle/>
        <a:p>
          <a:endParaRPr lang="en-US"/>
        </a:p>
      </dgm:t>
    </dgm:pt>
    <dgm:pt modelId="{99FBBBB8-9214-40DB-8489-AD4133F4D54D}" type="sibTrans" cxnId="{13D2BD95-57FF-41E8-B84D-5C4A48DE9C6B}">
      <dgm:prSet/>
      <dgm:spPr/>
      <dgm:t>
        <a:bodyPr/>
        <a:lstStyle/>
        <a:p>
          <a:endParaRPr lang="en-US"/>
        </a:p>
      </dgm:t>
    </dgm:pt>
    <dgm:pt modelId="{F4471AF9-9366-4590-B309-A0B4A1B1B4F1}">
      <dgm:prSet/>
      <dgm:spPr/>
      <dgm:t>
        <a:bodyPr/>
        <a:lstStyle/>
        <a:p>
          <a:r>
            <a:rPr lang="en-US" dirty="0"/>
            <a:t>As graduate students, you have the opportunity to work on cutting-edge projects that leverage AI, big data, and database management systems to solve real-world challenges.</a:t>
          </a:r>
        </a:p>
      </dgm:t>
    </dgm:pt>
    <dgm:pt modelId="{F8195BF5-EE86-4298-9A3E-9FA76047F42D}" type="parTrans" cxnId="{D5728E18-F82C-4A8B-8697-54DD34220FAA}">
      <dgm:prSet/>
      <dgm:spPr/>
      <dgm:t>
        <a:bodyPr/>
        <a:lstStyle/>
        <a:p>
          <a:endParaRPr lang="en-US"/>
        </a:p>
      </dgm:t>
    </dgm:pt>
    <dgm:pt modelId="{11BA4BFF-1212-48CE-8CAA-52ED090ED1AE}" type="sibTrans" cxnId="{D5728E18-F82C-4A8B-8697-54DD34220FAA}">
      <dgm:prSet/>
      <dgm:spPr/>
      <dgm:t>
        <a:bodyPr/>
        <a:lstStyle/>
        <a:p>
          <a:endParaRPr lang="en-US"/>
        </a:p>
      </dgm:t>
    </dgm:pt>
    <dgm:pt modelId="{84B546D6-F6E6-4073-88DE-0E9827D5D3DF}">
      <dgm:prSet/>
      <dgm:spPr/>
      <dgm:t>
        <a:bodyPr/>
        <a:lstStyle/>
        <a:p>
          <a:r>
            <a:rPr lang="en-US"/>
            <a:t>Let's explore some exciting projects and the tools and resources you can utilize to bring them to life.</a:t>
          </a:r>
        </a:p>
      </dgm:t>
    </dgm:pt>
    <dgm:pt modelId="{DB3C3F81-A64A-42F0-9A6D-048618141AA8}" type="parTrans" cxnId="{9ADDAB0E-5A89-4E83-B0DB-14F08B4B58D6}">
      <dgm:prSet/>
      <dgm:spPr/>
      <dgm:t>
        <a:bodyPr/>
        <a:lstStyle/>
        <a:p>
          <a:endParaRPr lang="en-US"/>
        </a:p>
      </dgm:t>
    </dgm:pt>
    <dgm:pt modelId="{7875CC02-A395-4D98-A3D8-3288832DCCB8}" type="sibTrans" cxnId="{9ADDAB0E-5A89-4E83-B0DB-14F08B4B58D6}">
      <dgm:prSet/>
      <dgm:spPr/>
      <dgm:t>
        <a:bodyPr/>
        <a:lstStyle/>
        <a:p>
          <a:endParaRPr lang="en-US"/>
        </a:p>
      </dgm:t>
    </dgm:pt>
    <dgm:pt modelId="{54AA6E33-CD25-4F34-B997-6823717094AC}" type="pres">
      <dgm:prSet presAssocID="{9CD3C028-C507-4DD2-ABA9-13530EF3BA62}" presName="linear" presStyleCnt="0">
        <dgm:presLayoutVars>
          <dgm:animLvl val="lvl"/>
          <dgm:resizeHandles val="exact"/>
        </dgm:presLayoutVars>
      </dgm:prSet>
      <dgm:spPr/>
    </dgm:pt>
    <dgm:pt modelId="{7257E7BD-CF58-4853-BA34-FD779A1D96AA}" type="pres">
      <dgm:prSet presAssocID="{23FE2AB9-EA92-4B2C-8F18-B1D434E7278D}" presName="parentText" presStyleLbl="node1" presStyleIdx="0" presStyleCnt="3">
        <dgm:presLayoutVars>
          <dgm:chMax val="0"/>
          <dgm:bulletEnabled val="1"/>
        </dgm:presLayoutVars>
      </dgm:prSet>
      <dgm:spPr/>
    </dgm:pt>
    <dgm:pt modelId="{9602E77C-170B-4589-AE50-091EEE3755DC}" type="pres">
      <dgm:prSet presAssocID="{99FBBBB8-9214-40DB-8489-AD4133F4D54D}" presName="spacer" presStyleCnt="0"/>
      <dgm:spPr/>
    </dgm:pt>
    <dgm:pt modelId="{D5080737-1273-41C8-A476-A5B4EE40B85A}" type="pres">
      <dgm:prSet presAssocID="{F4471AF9-9366-4590-B309-A0B4A1B1B4F1}" presName="parentText" presStyleLbl="node1" presStyleIdx="1" presStyleCnt="3">
        <dgm:presLayoutVars>
          <dgm:chMax val="0"/>
          <dgm:bulletEnabled val="1"/>
        </dgm:presLayoutVars>
      </dgm:prSet>
      <dgm:spPr/>
    </dgm:pt>
    <dgm:pt modelId="{E50E1163-7C3C-4747-ACD3-A95D7D3A14AB}" type="pres">
      <dgm:prSet presAssocID="{11BA4BFF-1212-48CE-8CAA-52ED090ED1AE}" presName="spacer" presStyleCnt="0"/>
      <dgm:spPr/>
    </dgm:pt>
    <dgm:pt modelId="{DB026D13-1E09-4ED9-990A-0178BBF82EF4}" type="pres">
      <dgm:prSet presAssocID="{84B546D6-F6E6-4073-88DE-0E9827D5D3DF}" presName="parentText" presStyleLbl="node1" presStyleIdx="2" presStyleCnt="3">
        <dgm:presLayoutVars>
          <dgm:chMax val="0"/>
          <dgm:bulletEnabled val="1"/>
        </dgm:presLayoutVars>
      </dgm:prSet>
      <dgm:spPr/>
    </dgm:pt>
  </dgm:ptLst>
  <dgm:cxnLst>
    <dgm:cxn modelId="{ABE84C0E-3A2C-46C0-BF72-589942463B66}" type="presOf" srcId="{84B546D6-F6E6-4073-88DE-0E9827D5D3DF}" destId="{DB026D13-1E09-4ED9-990A-0178BBF82EF4}" srcOrd="0" destOrd="0" presId="urn:microsoft.com/office/officeart/2005/8/layout/vList2"/>
    <dgm:cxn modelId="{9ADDAB0E-5A89-4E83-B0DB-14F08B4B58D6}" srcId="{9CD3C028-C507-4DD2-ABA9-13530EF3BA62}" destId="{84B546D6-F6E6-4073-88DE-0E9827D5D3DF}" srcOrd="2" destOrd="0" parTransId="{DB3C3F81-A64A-42F0-9A6D-048618141AA8}" sibTransId="{7875CC02-A395-4D98-A3D8-3288832DCCB8}"/>
    <dgm:cxn modelId="{D5728E18-F82C-4A8B-8697-54DD34220FAA}" srcId="{9CD3C028-C507-4DD2-ABA9-13530EF3BA62}" destId="{F4471AF9-9366-4590-B309-A0B4A1B1B4F1}" srcOrd="1" destOrd="0" parTransId="{F8195BF5-EE86-4298-9A3E-9FA76047F42D}" sibTransId="{11BA4BFF-1212-48CE-8CAA-52ED090ED1AE}"/>
    <dgm:cxn modelId="{3AE2C23F-BBA2-4F10-BB9F-42AD8A570522}" type="presOf" srcId="{9CD3C028-C507-4DD2-ABA9-13530EF3BA62}" destId="{54AA6E33-CD25-4F34-B997-6823717094AC}" srcOrd="0" destOrd="0" presId="urn:microsoft.com/office/officeart/2005/8/layout/vList2"/>
    <dgm:cxn modelId="{13D2BD95-57FF-41E8-B84D-5C4A48DE9C6B}" srcId="{9CD3C028-C507-4DD2-ABA9-13530EF3BA62}" destId="{23FE2AB9-EA92-4B2C-8F18-B1D434E7278D}" srcOrd="0" destOrd="0" parTransId="{5291A2E8-F16D-4F6C-8258-CD8A1FA3F463}" sibTransId="{99FBBBB8-9214-40DB-8489-AD4133F4D54D}"/>
    <dgm:cxn modelId="{CECC4BB2-1224-41E9-BAB1-2DC5AF6A00F1}" type="presOf" srcId="{23FE2AB9-EA92-4B2C-8F18-B1D434E7278D}" destId="{7257E7BD-CF58-4853-BA34-FD779A1D96AA}" srcOrd="0" destOrd="0" presId="urn:microsoft.com/office/officeart/2005/8/layout/vList2"/>
    <dgm:cxn modelId="{0BCCDEED-1B1E-4942-82F4-5CFD9A04B739}" type="presOf" srcId="{F4471AF9-9366-4590-B309-A0B4A1B1B4F1}" destId="{D5080737-1273-41C8-A476-A5B4EE40B85A}" srcOrd="0" destOrd="0" presId="urn:microsoft.com/office/officeart/2005/8/layout/vList2"/>
    <dgm:cxn modelId="{A9A9AEF0-71D4-4CDC-8B77-72EEC27553E4}" type="presParOf" srcId="{54AA6E33-CD25-4F34-B997-6823717094AC}" destId="{7257E7BD-CF58-4853-BA34-FD779A1D96AA}" srcOrd="0" destOrd="0" presId="urn:microsoft.com/office/officeart/2005/8/layout/vList2"/>
    <dgm:cxn modelId="{D09CE59C-B85A-47AE-BC69-7B0821A82FD6}" type="presParOf" srcId="{54AA6E33-CD25-4F34-B997-6823717094AC}" destId="{9602E77C-170B-4589-AE50-091EEE3755DC}" srcOrd="1" destOrd="0" presId="urn:microsoft.com/office/officeart/2005/8/layout/vList2"/>
    <dgm:cxn modelId="{76634B10-F379-4BD0-A221-EDD79D007869}" type="presParOf" srcId="{54AA6E33-CD25-4F34-B997-6823717094AC}" destId="{D5080737-1273-41C8-A476-A5B4EE40B85A}" srcOrd="2" destOrd="0" presId="urn:microsoft.com/office/officeart/2005/8/layout/vList2"/>
    <dgm:cxn modelId="{D4372029-F1AC-4934-94E8-A92B64B602AD}" type="presParOf" srcId="{54AA6E33-CD25-4F34-B997-6823717094AC}" destId="{E50E1163-7C3C-4747-ACD3-A95D7D3A14AB}" srcOrd="3" destOrd="0" presId="urn:microsoft.com/office/officeart/2005/8/layout/vList2"/>
    <dgm:cxn modelId="{61495EF2-98D5-443C-BB0F-DFC24172728B}" type="presParOf" srcId="{54AA6E33-CD25-4F34-B997-6823717094AC}" destId="{DB026D13-1E09-4ED9-990A-0178BBF82EF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BA8211-D85B-4922-8897-22A0526CBB5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5734422-D7FF-422C-9365-661B7F11D050}">
      <dgm:prSet/>
      <dgm:spPr/>
      <dgm:t>
        <a:bodyPr/>
        <a:lstStyle/>
        <a:p>
          <a:r>
            <a:rPr lang="en-US" b="1" i="0" baseline="0"/>
            <a:t>Description:</a:t>
          </a:r>
          <a:r>
            <a:rPr lang="en-US" b="0" i="0" baseline="0"/>
            <a:t> Develop a recommendation engine that provides personalized suggestions in real-time.</a:t>
          </a:r>
          <a:endParaRPr lang="en-US"/>
        </a:p>
      </dgm:t>
    </dgm:pt>
    <dgm:pt modelId="{839113C6-DA2E-4B6C-A222-28C00B4C3785}" type="parTrans" cxnId="{EA4A2657-AD2F-486B-B249-A3F15BB96EA0}">
      <dgm:prSet/>
      <dgm:spPr/>
      <dgm:t>
        <a:bodyPr/>
        <a:lstStyle/>
        <a:p>
          <a:endParaRPr lang="en-US"/>
        </a:p>
      </dgm:t>
    </dgm:pt>
    <dgm:pt modelId="{371D028C-954E-4B86-97DB-04D4AF71C101}" type="sibTrans" cxnId="{EA4A2657-AD2F-486B-B249-A3F15BB96EA0}">
      <dgm:prSet/>
      <dgm:spPr/>
      <dgm:t>
        <a:bodyPr/>
        <a:lstStyle/>
        <a:p>
          <a:endParaRPr lang="en-US"/>
        </a:p>
      </dgm:t>
    </dgm:pt>
    <dgm:pt modelId="{D45872BA-0B2E-46ED-98C3-66AC429127DC}">
      <dgm:prSet/>
      <dgm:spPr/>
      <dgm:t>
        <a:bodyPr/>
        <a:lstStyle/>
        <a:p>
          <a:r>
            <a:rPr lang="en-US" b="1" i="0" baseline="0"/>
            <a:t>Recommended Tools:</a:t>
          </a:r>
          <a:r>
            <a:rPr lang="en-US" b="0" i="0" baseline="0"/>
            <a:t> PostgreSQL, MongoDB, Apache Kafka, Tableau</a:t>
          </a:r>
          <a:endParaRPr lang="en-US"/>
        </a:p>
      </dgm:t>
    </dgm:pt>
    <dgm:pt modelId="{72DB191F-9A0B-491D-92EC-13D88DA0396B}" type="parTrans" cxnId="{64A16F9B-1092-4B10-AE2B-73FC90BCF87A}">
      <dgm:prSet/>
      <dgm:spPr/>
      <dgm:t>
        <a:bodyPr/>
        <a:lstStyle/>
        <a:p>
          <a:endParaRPr lang="en-US"/>
        </a:p>
      </dgm:t>
    </dgm:pt>
    <dgm:pt modelId="{FE90D9BC-E96B-4B8F-A02B-92E81AF01638}" type="sibTrans" cxnId="{64A16F9B-1092-4B10-AE2B-73FC90BCF87A}">
      <dgm:prSet/>
      <dgm:spPr/>
      <dgm:t>
        <a:bodyPr/>
        <a:lstStyle/>
        <a:p>
          <a:endParaRPr lang="en-US"/>
        </a:p>
      </dgm:t>
    </dgm:pt>
    <dgm:pt modelId="{46B936E8-01B7-40C4-999C-32009742BE59}">
      <dgm:prSet/>
      <dgm:spPr/>
      <dgm:t>
        <a:bodyPr/>
        <a:lstStyle/>
        <a:p>
          <a:r>
            <a:rPr lang="en-US" b="1" i="0" baseline="0"/>
            <a:t>AI Tools:</a:t>
          </a:r>
          <a:r>
            <a:rPr lang="en-US" b="0" i="0" baseline="0"/>
            <a:t> TensorFlow, PyTorch</a:t>
          </a:r>
          <a:endParaRPr lang="en-US"/>
        </a:p>
      </dgm:t>
    </dgm:pt>
    <dgm:pt modelId="{8789E931-F0C1-4035-A9F3-3AC204AFDBB9}" type="parTrans" cxnId="{C723D835-F92B-4BAC-A987-913B20485497}">
      <dgm:prSet/>
      <dgm:spPr/>
      <dgm:t>
        <a:bodyPr/>
        <a:lstStyle/>
        <a:p>
          <a:endParaRPr lang="en-US"/>
        </a:p>
      </dgm:t>
    </dgm:pt>
    <dgm:pt modelId="{3F82D479-7877-46C7-B3A1-C79EA57A240B}" type="sibTrans" cxnId="{C723D835-F92B-4BAC-A987-913B20485497}">
      <dgm:prSet/>
      <dgm:spPr/>
      <dgm:t>
        <a:bodyPr/>
        <a:lstStyle/>
        <a:p>
          <a:endParaRPr lang="en-US"/>
        </a:p>
      </dgm:t>
    </dgm:pt>
    <dgm:pt modelId="{A139A7DF-3111-473F-9ECA-8F18C9922107}">
      <dgm:prSet/>
      <dgm:spPr/>
      <dgm:t>
        <a:bodyPr/>
        <a:lstStyle/>
        <a:p>
          <a:r>
            <a:rPr lang="en-US" b="1" i="0" baseline="0"/>
            <a:t>Datasets:</a:t>
          </a:r>
          <a:r>
            <a:rPr lang="en-US" b="0" i="0" baseline="0"/>
            <a:t> MovieLens dataset, Amazon Reviews dataset</a:t>
          </a:r>
          <a:endParaRPr lang="en-US"/>
        </a:p>
      </dgm:t>
    </dgm:pt>
    <dgm:pt modelId="{B34EB668-494A-4FA7-9803-94938B194BF9}" type="parTrans" cxnId="{CE18A9BE-6F27-4E7E-9207-D65696108244}">
      <dgm:prSet/>
      <dgm:spPr/>
      <dgm:t>
        <a:bodyPr/>
        <a:lstStyle/>
        <a:p>
          <a:endParaRPr lang="en-US"/>
        </a:p>
      </dgm:t>
    </dgm:pt>
    <dgm:pt modelId="{AC03BC6D-DDA3-4C18-8933-732D285015A7}" type="sibTrans" cxnId="{CE18A9BE-6F27-4E7E-9207-D65696108244}">
      <dgm:prSet/>
      <dgm:spPr/>
      <dgm:t>
        <a:bodyPr/>
        <a:lstStyle/>
        <a:p>
          <a:endParaRPr lang="en-US"/>
        </a:p>
      </dgm:t>
    </dgm:pt>
    <dgm:pt modelId="{04960DAE-7F01-4884-A061-ACADE3D39AC9}">
      <dgm:prSet/>
      <dgm:spPr/>
      <dgm:t>
        <a:bodyPr/>
        <a:lstStyle/>
        <a:p>
          <a:r>
            <a:rPr lang="en-US" b="1" i="0" baseline="0"/>
            <a:t>Source Data:</a:t>
          </a:r>
          <a:r>
            <a:rPr lang="en-US" b="0" i="0" baseline="0"/>
            <a:t> E-commerce website database, Product catalogs, User interaction logs</a:t>
          </a:r>
          <a:endParaRPr lang="en-US"/>
        </a:p>
      </dgm:t>
    </dgm:pt>
    <dgm:pt modelId="{8DEC8152-DB5C-4624-A485-AC41DF093133}" type="parTrans" cxnId="{00430AA7-2AD0-431A-B430-42434A7FE405}">
      <dgm:prSet/>
      <dgm:spPr/>
      <dgm:t>
        <a:bodyPr/>
        <a:lstStyle/>
        <a:p>
          <a:endParaRPr lang="en-US"/>
        </a:p>
      </dgm:t>
    </dgm:pt>
    <dgm:pt modelId="{9EE23CC8-CD30-464B-B2FC-26C40152F616}" type="sibTrans" cxnId="{00430AA7-2AD0-431A-B430-42434A7FE405}">
      <dgm:prSet/>
      <dgm:spPr/>
      <dgm:t>
        <a:bodyPr/>
        <a:lstStyle/>
        <a:p>
          <a:endParaRPr lang="en-US"/>
        </a:p>
      </dgm:t>
    </dgm:pt>
    <dgm:pt modelId="{E434F5BB-23E8-4459-84A2-C669E5939728}" type="pres">
      <dgm:prSet presAssocID="{CDBA8211-D85B-4922-8897-22A0526CBB5C}" presName="vert0" presStyleCnt="0">
        <dgm:presLayoutVars>
          <dgm:dir/>
          <dgm:animOne val="branch"/>
          <dgm:animLvl val="lvl"/>
        </dgm:presLayoutVars>
      </dgm:prSet>
      <dgm:spPr/>
    </dgm:pt>
    <dgm:pt modelId="{62A5D31A-C84A-4C20-B3EA-8811D21C2F9D}" type="pres">
      <dgm:prSet presAssocID="{A5734422-D7FF-422C-9365-661B7F11D050}" presName="thickLine" presStyleLbl="alignNode1" presStyleIdx="0" presStyleCnt="5"/>
      <dgm:spPr/>
    </dgm:pt>
    <dgm:pt modelId="{0EAD37C3-A7BD-46B0-B11A-0ECD7D0121F5}" type="pres">
      <dgm:prSet presAssocID="{A5734422-D7FF-422C-9365-661B7F11D050}" presName="horz1" presStyleCnt="0"/>
      <dgm:spPr/>
    </dgm:pt>
    <dgm:pt modelId="{548CAF17-EE4C-4E3C-8EBE-1DCD8A4E9523}" type="pres">
      <dgm:prSet presAssocID="{A5734422-D7FF-422C-9365-661B7F11D050}" presName="tx1" presStyleLbl="revTx" presStyleIdx="0" presStyleCnt="5"/>
      <dgm:spPr/>
    </dgm:pt>
    <dgm:pt modelId="{E6B7F550-5491-4D49-967B-DF0DE7811882}" type="pres">
      <dgm:prSet presAssocID="{A5734422-D7FF-422C-9365-661B7F11D050}" presName="vert1" presStyleCnt="0"/>
      <dgm:spPr/>
    </dgm:pt>
    <dgm:pt modelId="{C1F64E5F-E6DA-40D1-BA8B-B34B596E7B43}" type="pres">
      <dgm:prSet presAssocID="{D45872BA-0B2E-46ED-98C3-66AC429127DC}" presName="thickLine" presStyleLbl="alignNode1" presStyleIdx="1" presStyleCnt="5"/>
      <dgm:spPr/>
    </dgm:pt>
    <dgm:pt modelId="{A6A9ECF1-377B-4A16-AE13-A41D5CA62527}" type="pres">
      <dgm:prSet presAssocID="{D45872BA-0B2E-46ED-98C3-66AC429127DC}" presName="horz1" presStyleCnt="0"/>
      <dgm:spPr/>
    </dgm:pt>
    <dgm:pt modelId="{F09E8A64-01A6-4AE6-9B2E-451383FD1257}" type="pres">
      <dgm:prSet presAssocID="{D45872BA-0B2E-46ED-98C3-66AC429127DC}" presName="tx1" presStyleLbl="revTx" presStyleIdx="1" presStyleCnt="5"/>
      <dgm:spPr/>
    </dgm:pt>
    <dgm:pt modelId="{F86CA1A5-A419-435C-8AB2-0FF5C67CCB9A}" type="pres">
      <dgm:prSet presAssocID="{D45872BA-0B2E-46ED-98C3-66AC429127DC}" presName="vert1" presStyleCnt="0"/>
      <dgm:spPr/>
    </dgm:pt>
    <dgm:pt modelId="{E4DCE0D2-9249-4E30-85F4-C0D450C80A1B}" type="pres">
      <dgm:prSet presAssocID="{46B936E8-01B7-40C4-999C-32009742BE59}" presName="thickLine" presStyleLbl="alignNode1" presStyleIdx="2" presStyleCnt="5"/>
      <dgm:spPr/>
    </dgm:pt>
    <dgm:pt modelId="{4B888935-30D5-4ED6-9C6D-FE6C7B15F40A}" type="pres">
      <dgm:prSet presAssocID="{46B936E8-01B7-40C4-999C-32009742BE59}" presName="horz1" presStyleCnt="0"/>
      <dgm:spPr/>
    </dgm:pt>
    <dgm:pt modelId="{49B37E87-FDFD-4711-8F66-690BDFA82F1C}" type="pres">
      <dgm:prSet presAssocID="{46B936E8-01B7-40C4-999C-32009742BE59}" presName="tx1" presStyleLbl="revTx" presStyleIdx="2" presStyleCnt="5"/>
      <dgm:spPr/>
    </dgm:pt>
    <dgm:pt modelId="{F3BDE2EB-C854-48BE-95F7-EB736EA7F178}" type="pres">
      <dgm:prSet presAssocID="{46B936E8-01B7-40C4-999C-32009742BE59}" presName="vert1" presStyleCnt="0"/>
      <dgm:spPr/>
    </dgm:pt>
    <dgm:pt modelId="{CE425C02-7754-4C8C-842D-F3E1246171AA}" type="pres">
      <dgm:prSet presAssocID="{A139A7DF-3111-473F-9ECA-8F18C9922107}" presName="thickLine" presStyleLbl="alignNode1" presStyleIdx="3" presStyleCnt="5"/>
      <dgm:spPr/>
    </dgm:pt>
    <dgm:pt modelId="{E6B2A4F2-CF36-4F15-A5AE-0F26E74593D5}" type="pres">
      <dgm:prSet presAssocID="{A139A7DF-3111-473F-9ECA-8F18C9922107}" presName="horz1" presStyleCnt="0"/>
      <dgm:spPr/>
    </dgm:pt>
    <dgm:pt modelId="{62F6DEEA-7AB5-4D91-9873-76F76E4ABA29}" type="pres">
      <dgm:prSet presAssocID="{A139A7DF-3111-473F-9ECA-8F18C9922107}" presName="tx1" presStyleLbl="revTx" presStyleIdx="3" presStyleCnt="5"/>
      <dgm:spPr/>
    </dgm:pt>
    <dgm:pt modelId="{EA233378-2833-47FC-B31E-F26AB696B7DF}" type="pres">
      <dgm:prSet presAssocID="{A139A7DF-3111-473F-9ECA-8F18C9922107}" presName="vert1" presStyleCnt="0"/>
      <dgm:spPr/>
    </dgm:pt>
    <dgm:pt modelId="{242EDFC6-049A-4E1B-BAF8-AD358D833797}" type="pres">
      <dgm:prSet presAssocID="{04960DAE-7F01-4884-A061-ACADE3D39AC9}" presName="thickLine" presStyleLbl="alignNode1" presStyleIdx="4" presStyleCnt="5"/>
      <dgm:spPr/>
    </dgm:pt>
    <dgm:pt modelId="{15701400-DA92-41C5-9738-9FFDEE65DF95}" type="pres">
      <dgm:prSet presAssocID="{04960DAE-7F01-4884-A061-ACADE3D39AC9}" presName="horz1" presStyleCnt="0"/>
      <dgm:spPr/>
    </dgm:pt>
    <dgm:pt modelId="{F8CA6599-9532-439B-BE6B-5D57EDD57104}" type="pres">
      <dgm:prSet presAssocID="{04960DAE-7F01-4884-A061-ACADE3D39AC9}" presName="tx1" presStyleLbl="revTx" presStyleIdx="4" presStyleCnt="5"/>
      <dgm:spPr/>
    </dgm:pt>
    <dgm:pt modelId="{CBDA5803-C978-400B-95E8-CAF413AD402F}" type="pres">
      <dgm:prSet presAssocID="{04960DAE-7F01-4884-A061-ACADE3D39AC9}" presName="vert1" presStyleCnt="0"/>
      <dgm:spPr/>
    </dgm:pt>
  </dgm:ptLst>
  <dgm:cxnLst>
    <dgm:cxn modelId="{14874C07-181E-40B0-BBEC-7CFFBAEC2086}" type="presOf" srcId="{46B936E8-01B7-40C4-999C-32009742BE59}" destId="{49B37E87-FDFD-4711-8F66-690BDFA82F1C}" srcOrd="0" destOrd="0" presId="urn:microsoft.com/office/officeart/2008/layout/LinedList"/>
    <dgm:cxn modelId="{7FCD8218-03CA-4960-834E-CBFE974C43D4}" type="presOf" srcId="{A5734422-D7FF-422C-9365-661B7F11D050}" destId="{548CAF17-EE4C-4E3C-8EBE-1DCD8A4E9523}" srcOrd="0" destOrd="0" presId="urn:microsoft.com/office/officeart/2008/layout/LinedList"/>
    <dgm:cxn modelId="{C723D835-F92B-4BAC-A987-913B20485497}" srcId="{CDBA8211-D85B-4922-8897-22A0526CBB5C}" destId="{46B936E8-01B7-40C4-999C-32009742BE59}" srcOrd="2" destOrd="0" parTransId="{8789E931-F0C1-4035-A9F3-3AC204AFDBB9}" sibTransId="{3F82D479-7877-46C7-B3A1-C79EA57A240B}"/>
    <dgm:cxn modelId="{79D33B4B-5B64-4A98-A9DC-46598413B07C}" type="presOf" srcId="{D45872BA-0B2E-46ED-98C3-66AC429127DC}" destId="{F09E8A64-01A6-4AE6-9B2E-451383FD1257}" srcOrd="0" destOrd="0" presId="urn:microsoft.com/office/officeart/2008/layout/LinedList"/>
    <dgm:cxn modelId="{EA4A2657-AD2F-486B-B249-A3F15BB96EA0}" srcId="{CDBA8211-D85B-4922-8897-22A0526CBB5C}" destId="{A5734422-D7FF-422C-9365-661B7F11D050}" srcOrd="0" destOrd="0" parTransId="{839113C6-DA2E-4B6C-A222-28C00B4C3785}" sibTransId="{371D028C-954E-4B86-97DB-04D4AF71C101}"/>
    <dgm:cxn modelId="{4B88BB86-ED15-4ED3-B91D-F7C0819EFEBD}" type="presOf" srcId="{A139A7DF-3111-473F-9ECA-8F18C9922107}" destId="{62F6DEEA-7AB5-4D91-9873-76F76E4ABA29}" srcOrd="0" destOrd="0" presId="urn:microsoft.com/office/officeart/2008/layout/LinedList"/>
    <dgm:cxn modelId="{64A16F9B-1092-4B10-AE2B-73FC90BCF87A}" srcId="{CDBA8211-D85B-4922-8897-22A0526CBB5C}" destId="{D45872BA-0B2E-46ED-98C3-66AC429127DC}" srcOrd="1" destOrd="0" parTransId="{72DB191F-9A0B-491D-92EC-13D88DA0396B}" sibTransId="{FE90D9BC-E96B-4B8F-A02B-92E81AF01638}"/>
    <dgm:cxn modelId="{00430AA7-2AD0-431A-B430-42434A7FE405}" srcId="{CDBA8211-D85B-4922-8897-22A0526CBB5C}" destId="{04960DAE-7F01-4884-A061-ACADE3D39AC9}" srcOrd="4" destOrd="0" parTransId="{8DEC8152-DB5C-4624-A485-AC41DF093133}" sibTransId="{9EE23CC8-CD30-464B-B2FC-26C40152F616}"/>
    <dgm:cxn modelId="{CE18A9BE-6F27-4E7E-9207-D65696108244}" srcId="{CDBA8211-D85B-4922-8897-22A0526CBB5C}" destId="{A139A7DF-3111-473F-9ECA-8F18C9922107}" srcOrd="3" destOrd="0" parTransId="{B34EB668-494A-4FA7-9803-94938B194BF9}" sibTransId="{AC03BC6D-DDA3-4C18-8933-732D285015A7}"/>
    <dgm:cxn modelId="{9B56F2EB-8D7E-45AA-86BF-6533D5F92054}" type="presOf" srcId="{CDBA8211-D85B-4922-8897-22A0526CBB5C}" destId="{E434F5BB-23E8-4459-84A2-C669E5939728}" srcOrd="0" destOrd="0" presId="urn:microsoft.com/office/officeart/2008/layout/LinedList"/>
    <dgm:cxn modelId="{2FF3CCF3-5913-4350-95A8-F53C85A13B6D}" type="presOf" srcId="{04960DAE-7F01-4884-A061-ACADE3D39AC9}" destId="{F8CA6599-9532-439B-BE6B-5D57EDD57104}" srcOrd="0" destOrd="0" presId="urn:microsoft.com/office/officeart/2008/layout/LinedList"/>
    <dgm:cxn modelId="{A27754FF-97B6-4AAD-A367-DDC918E6D807}" type="presParOf" srcId="{E434F5BB-23E8-4459-84A2-C669E5939728}" destId="{62A5D31A-C84A-4C20-B3EA-8811D21C2F9D}" srcOrd="0" destOrd="0" presId="urn:microsoft.com/office/officeart/2008/layout/LinedList"/>
    <dgm:cxn modelId="{BBE84A37-D21D-4A92-8ABA-D3AEE82787FF}" type="presParOf" srcId="{E434F5BB-23E8-4459-84A2-C669E5939728}" destId="{0EAD37C3-A7BD-46B0-B11A-0ECD7D0121F5}" srcOrd="1" destOrd="0" presId="urn:microsoft.com/office/officeart/2008/layout/LinedList"/>
    <dgm:cxn modelId="{30E2491D-187F-423E-B302-4A50513BFE19}" type="presParOf" srcId="{0EAD37C3-A7BD-46B0-B11A-0ECD7D0121F5}" destId="{548CAF17-EE4C-4E3C-8EBE-1DCD8A4E9523}" srcOrd="0" destOrd="0" presId="urn:microsoft.com/office/officeart/2008/layout/LinedList"/>
    <dgm:cxn modelId="{83A51C10-9012-4A50-8227-438705EF7F0D}" type="presParOf" srcId="{0EAD37C3-A7BD-46B0-B11A-0ECD7D0121F5}" destId="{E6B7F550-5491-4D49-967B-DF0DE7811882}" srcOrd="1" destOrd="0" presId="urn:microsoft.com/office/officeart/2008/layout/LinedList"/>
    <dgm:cxn modelId="{94E7785F-2B60-4C4A-98B8-FF5BA4AEB5CB}" type="presParOf" srcId="{E434F5BB-23E8-4459-84A2-C669E5939728}" destId="{C1F64E5F-E6DA-40D1-BA8B-B34B596E7B43}" srcOrd="2" destOrd="0" presId="urn:microsoft.com/office/officeart/2008/layout/LinedList"/>
    <dgm:cxn modelId="{816299D1-E1A7-4E07-A594-EFBCD596FB7D}" type="presParOf" srcId="{E434F5BB-23E8-4459-84A2-C669E5939728}" destId="{A6A9ECF1-377B-4A16-AE13-A41D5CA62527}" srcOrd="3" destOrd="0" presId="urn:microsoft.com/office/officeart/2008/layout/LinedList"/>
    <dgm:cxn modelId="{170AE3FF-BF25-4C98-8167-787ACA839B8F}" type="presParOf" srcId="{A6A9ECF1-377B-4A16-AE13-A41D5CA62527}" destId="{F09E8A64-01A6-4AE6-9B2E-451383FD1257}" srcOrd="0" destOrd="0" presId="urn:microsoft.com/office/officeart/2008/layout/LinedList"/>
    <dgm:cxn modelId="{8155E3A9-9419-4B5B-B1C1-A914CDA5D6C8}" type="presParOf" srcId="{A6A9ECF1-377B-4A16-AE13-A41D5CA62527}" destId="{F86CA1A5-A419-435C-8AB2-0FF5C67CCB9A}" srcOrd="1" destOrd="0" presId="urn:microsoft.com/office/officeart/2008/layout/LinedList"/>
    <dgm:cxn modelId="{D18D04C5-C430-42CA-B402-F0FAF07198EC}" type="presParOf" srcId="{E434F5BB-23E8-4459-84A2-C669E5939728}" destId="{E4DCE0D2-9249-4E30-85F4-C0D450C80A1B}" srcOrd="4" destOrd="0" presId="urn:microsoft.com/office/officeart/2008/layout/LinedList"/>
    <dgm:cxn modelId="{6CAA5CC2-7196-4BAF-AD70-84DE996B24B4}" type="presParOf" srcId="{E434F5BB-23E8-4459-84A2-C669E5939728}" destId="{4B888935-30D5-4ED6-9C6D-FE6C7B15F40A}" srcOrd="5" destOrd="0" presId="urn:microsoft.com/office/officeart/2008/layout/LinedList"/>
    <dgm:cxn modelId="{654ABB64-D47F-42CA-B7D2-C8522A60D740}" type="presParOf" srcId="{4B888935-30D5-4ED6-9C6D-FE6C7B15F40A}" destId="{49B37E87-FDFD-4711-8F66-690BDFA82F1C}" srcOrd="0" destOrd="0" presId="urn:microsoft.com/office/officeart/2008/layout/LinedList"/>
    <dgm:cxn modelId="{8E33D023-0EF2-4421-A454-CB4E6C3C8776}" type="presParOf" srcId="{4B888935-30D5-4ED6-9C6D-FE6C7B15F40A}" destId="{F3BDE2EB-C854-48BE-95F7-EB736EA7F178}" srcOrd="1" destOrd="0" presId="urn:microsoft.com/office/officeart/2008/layout/LinedList"/>
    <dgm:cxn modelId="{D41B73C5-FF1B-4676-A7BB-3EF4E6272BCD}" type="presParOf" srcId="{E434F5BB-23E8-4459-84A2-C669E5939728}" destId="{CE425C02-7754-4C8C-842D-F3E1246171AA}" srcOrd="6" destOrd="0" presId="urn:microsoft.com/office/officeart/2008/layout/LinedList"/>
    <dgm:cxn modelId="{421EFF0D-2D12-4856-B357-B86F1D115E41}" type="presParOf" srcId="{E434F5BB-23E8-4459-84A2-C669E5939728}" destId="{E6B2A4F2-CF36-4F15-A5AE-0F26E74593D5}" srcOrd="7" destOrd="0" presId="urn:microsoft.com/office/officeart/2008/layout/LinedList"/>
    <dgm:cxn modelId="{BB44CAE9-0E3A-4DC4-8919-830D1874F273}" type="presParOf" srcId="{E6B2A4F2-CF36-4F15-A5AE-0F26E74593D5}" destId="{62F6DEEA-7AB5-4D91-9873-76F76E4ABA29}" srcOrd="0" destOrd="0" presId="urn:microsoft.com/office/officeart/2008/layout/LinedList"/>
    <dgm:cxn modelId="{538FA40F-A543-47E8-A8F0-1A0668081F73}" type="presParOf" srcId="{E6B2A4F2-CF36-4F15-A5AE-0F26E74593D5}" destId="{EA233378-2833-47FC-B31E-F26AB696B7DF}" srcOrd="1" destOrd="0" presId="urn:microsoft.com/office/officeart/2008/layout/LinedList"/>
    <dgm:cxn modelId="{19E4E73B-3AD7-4775-873E-69E0E80D46B5}" type="presParOf" srcId="{E434F5BB-23E8-4459-84A2-C669E5939728}" destId="{242EDFC6-049A-4E1B-BAF8-AD358D833797}" srcOrd="8" destOrd="0" presId="urn:microsoft.com/office/officeart/2008/layout/LinedList"/>
    <dgm:cxn modelId="{72236E41-2ECF-4DBC-85D1-790CC93BF898}" type="presParOf" srcId="{E434F5BB-23E8-4459-84A2-C669E5939728}" destId="{15701400-DA92-41C5-9738-9FFDEE65DF95}" srcOrd="9" destOrd="0" presId="urn:microsoft.com/office/officeart/2008/layout/LinedList"/>
    <dgm:cxn modelId="{986AE53C-6B45-4200-9696-D4C03C939D2B}" type="presParOf" srcId="{15701400-DA92-41C5-9738-9FFDEE65DF95}" destId="{F8CA6599-9532-439B-BE6B-5D57EDD57104}" srcOrd="0" destOrd="0" presId="urn:microsoft.com/office/officeart/2008/layout/LinedList"/>
    <dgm:cxn modelId="{35EB955D-D5A7-4389-A2DF-C99A89B89A20}" type="presParOf" srcId="{15701400-DA92-41C5-9738-9FFDEE65DF95}" destId="{CBDA5803-C978-400B-95E8-CAF413AD40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5F8165-F12E-4BC5-AF87-C45B746DD70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3904AEE-3F5C-4584-8F1F-6DED63FB844D}">
      <dgm:prSet/>
      <dgm:spPr/>
      <dgm:t>
        <a:bodyPr/>
        <a:lstStyle/>
        <a:p>
          <a:r>
            <a:rPr lang="en-US" b="1" i="0" baseline="0"/>
            <a:t>Description:</a:t>
          </a:r>
          <a:r>
            <a:rPr lang="en-US" b="0" i="0" baseline="0"/>
            <a:t> Build a platform for analyzing healthcare data to improve patient care and outcomes.</a:t>
          </a:r>
          <a:endParaRPr lang="en-US"/>
        </a:p>
      </dgm:t>
    </dgm:pt>
    <dgm:pt modelId="{B2F0A455-0B4F-4C7A-8B08-68BAB5664147}" type="parTrans" cxnId="{CF4B462D-3319-4936-A3C5-B08ABD9CA564}">
      <dgm:prSet/>
      <dgm:spPr/>
      <dgm:t>
        <a:bodyPr/>
        <a:lstStyle/>
        <a:p>
          <a:endParaRPr lang="en-US"/>
        </a:p>
      </dgm:t>
    </dgm:pt>
    <dgm:pt modelId="{997E0B6B-6072-4612-9C35-58A34022C152}" type="sibTrans" cxnId="{CF4B462D-3319-4936-A3C5-B08ABD9CA564}">
      <dgm:prSet/>
      <dgm:spPr/>
      <dgm:t>
        <a:bodyPr/>
        <a:lstStyle/>
        <a:p>
          <a:endParaRPr lang="en-US"/>
        </a:p>
      </dgm:t>
    </dgm:pt>
    <dgm:pt modelId="{FC1B9CF3-9237-4009-AFD9-5D2DBCE452C4}">
      <dgm:prSet/>
      <dgm:spPr/>
      <dgm:t>
        <a:bodyPr/>
        <a:lstStyle/>
        <a:p>
          <a:r>
            <a:rPr lang="en-US" b="1" i="0" baseline="0"/>
            <a:t>Recommended Tools:</a:t>
          </a:r>
          <a:r>
            <a:rPr lang="en-US" b="0" i="0" baseline="0"/>
            <a:t> SQL Server, Elasticsearch, Power BI</a:t>
          </a:r>
          <a:endParaRPr lang="en-US"/>
        </a:p>
      </dgm:t>
    </dgm:pt>
    <dgm:pt modelId="{1B0234F0-2154-45AB-BF67-41CF5EA34B7D}" type="parTrans" cxnId="{C2B05A8A-DCDF-42E8-A578-0E6D5ADD0255}">
      <dgm:prSet/>
      <dgm:spPr/>
      <dgm:t>
        <a:bodyPr/>
        <a:lstStyle/>
        <a:p>
          <a:endParaRPr lang="en-US"/>
        </a:p>
      </dgm:t>
    </dgm:pt>
    <dgm:pt modelId="{930F535C-AD68-487A-837B-AF47C72C7402}" type="sibTrans" cxnId="{C2B05A8A-DCDF-42E8-A578-0E6D5ADD0255}">
      <dgm:prSet/>
      <dgm:spPr/>
      <dgm:t>
        <a:bodyPr/>
        <a:lstStyle/>
        <a:p>
          <a:endParaRPr lang="en-US"/>
        </a:p>
      </dgm:t>
    </dgm:pt>
    <dgm:pt modelId="{54780BF9-7908-4FBB-93C3-C164CDC978FB}">
      <dgm:prSet/>
      <dgm:spPr/>
      <dgm:t>
        <a:bodyPr/>
        <a:lstStyle/>
        <a:p>
          <a:r>
            <a:rPr lang="en-US" b="1" i="0" baseline="0"/>
            <a:t>AI Tools:</a:t>
          </a:r>
          <a:r>
            <a:rPr lang="en-US" b="0" i="0" baseline="0"/>
            <a:t> TensorFlow Medical Imaging, NVIDIA Clara</a:t>
          </a:r>
          <a:endParaRPr lang="en-US"/>
        </a:p>
      </dgm:t>
    </dgm:pt>
    <dgm:pt modelId="{4C612EAC-D199-454F-85BC-709A6A273D2F}" type="parTrans" cxnId="{CA60808F-EFCE-4A59-A149-B8A2E8417F0C}">
      <dgm:prSet/>
      <dgm:spPr/>
      <dgm:t>
        <a:bodyPr/>
        <a:lstStyle/>
        <a:p>
          <a:endParaRPr lang="en-US"/>
        </a:p>
      </dgm:t>
    </dgm:pt>
    <dgm:pt modelId="{A0F49463-F05D-4233-909F-C6E179108B1C}" type="sibTrans" cxnId="{CA60808F-EFCE-4A59-A149-B8A2E8417F0C}">
      <dgm:prSet/>
      <dgm:spPr/>
      <dgm:t>
        <a:bodyPr/>
        <a:lstStyle/>
        <a:p>
          <a:endParaRPr lang="en-US"/>
        </a:p>
      </dgm:t>
    </dgm:pt>
    <dgm:pt modelId="{0C11978C-FF10-4CBE-9B48-AFEEBE37256D}">
      <dgm:prSet/>
      <dgm:spPr/>
      <dgm:t>
        <a:bodyPr/>
        <a:lstStyle/>
        <a:p>
          <a:r>
            <a:rPr lang="en-US" b="1" i="0" baseline="0"/>
            <a:t>Datasets:</a:t>
          </a:r>
          <a:r>
            <a:rPr lang="en-US" b="0" i="0" baseline="0"/>
            <a:t> MIMIC-III dataset, ChestX-ray8 dataset</a:t>
          </a:r>
          <a:endParaRPr lang="en-US"/>
        </a:p>
      </dgm:t>
    </dgm:pt>
    <dgm:pt modelId="{A5FF200B-79D2-4479-A153-B809DBE2734E}" type="parTrans" cxnId="{5AA152BD-DACE-4C29-9A35-BB45C7901C2F}">
      <dgm:prSet/>
      <dgm:spPr/>
      <dgm:t>
        <a:bodyPr/>
        <a:lstStyle/>
        <a:p>
          <a:endParaRPr lang="en-US"/>
        </a:p>
      </dgm:t>
    </dgm:pt>
    <dgm:pt modelId="{3442D856-1550-408F-B848-FBAD59D4EE01}" type="sibTrans" cxnId="{5AA152BD-DACE-4C29-9A35-BB45C7901C2F}">
      <dgm:prSet/>
      <dgm:spPr/>
      <dgm:t>
        <a:bodyPr/>
        <a:lstStyle/>
        <a:p>
          <a:endParaRPr lang="en-US"/>
        </a:p>
      </dgm:t>
    </dgm:pt>
    <dgm:pt modelId="{074AF3A4-5888-471F-8F75-9BD91D280064}">
      <dgm:prSet/>
      <dgm:spPr/>
      <dgm:t>
        <a:bodyPr/>
        <a:lstStyle/>
        <a:p>
          <a:r>
            <a:rPr lang="en-US" b="1" i="0" baseline="0"/>
            <a:t>Source Data:</a:t>
          </a:r>
          <a:r>
            <a:rPr lang="en-US" b="0" i="0" baseline="0"/>
            <a:t> Electronic Health Records, Medical imaging repositories</a:t>
          </a:r>
          <a:endParaRPr lang="en-US"/>
        </a:p>
      </dgm:t>
    </dgm:pt>
    <dgm:pt modelId="{705C544D-FA9B-4B56-A747-40BD7ECD24BF}" type="parTrans" cxnId="{EB558B20-640F-4C42-B626-5747D575384D}">
      <dgm:prSet/>
      <dgm:spPr/>
      <dgm:t>
        <a:bodyPr/>
        <a:lstStyle/>
        <a:p>
          <a:endParaRPr lang="en-US"/>
        </a:p>
      </dgm:t>
    </dgm:pt>
    <dgm:pt modelId="{FD986F7F-6007-4B25-BC19-BA3FA4130A25}" type="sibTrans" cxnId="{EB558B20-640F-4C42-B626-5747D575384D}">
      <dgm:prSet/>
      <dgm:spPr/>
      <dgm:t>
        <a:bodyPr/>
        <a:lstStyle/>
        <a:p>
          <a:endParaRPr lang="en-US"/>
        </a:p>
      </dgm:t>
    </dgm:pt>
    <dgm:pt modelId="{C92FE8B3-8DA0-4CC1-8F0E-675A395D9E73}" type="pres">
      <dgm:prSet presAssocID="{FE5F8165-F12E-4BC5-AF87-C45B746DD70D}" presName="linear" presStyleCnt="0">
        <dgm:presLayoutVars>
          <dgm:animLvl val="lvl"/>
          <dgm:resizeHandles val="exact"/>
        </dgm:presLayoutVars>
      </dgm:prSet>
      <dgm:spPr/>
    </dgm:pt>
    <dgm:pt modelId="{E85AAE03-4C1D-4B83-81B9-D07F1104BF58}" type="pres">
      <dgm:prSet presAssocID="{B3904AEE-3F5C-4584-8F1F-6DED63FB844D}" presName="parentText" presStyleLbl="node1" presStyleIdx="0" presStyleCnt="5">
        <dgm:presLayoutVars>
          <dgm:chMax val="0"/>
          <dgm:bulletEnabled val="1"/>
        </dgm:presLayoutVars>
      </dgm:prSet>
      <dgm:spPr/>
    </dgm:pt>
    <dgm:pt modelId="{8D8BA23E-D3F6-4BFA-B751-773E5089C3C8}" type="pres">
      <dgm:prSet presAssocID="{997E0B6B-6072-4612-9C35-58A34022C152}" presName="spacer" presStyleCnt="0"/>
      <dgm:spPr/>
    </dgm:pt>
    <dgm:pt modelId="{45089E53-100F-42C8-9558-6AF1AA0E39D6}" type="pres">
      <dgm:prSet presAssocID="{FC1B9CF3-9237-4009-AFD9-5D2DBCE452C4}" presName="parentText" presStyleLbl="node1" presStyleIdx="1" presStyleCnt="5">
        <dgm:presLayoutVars>
          <dgm:chMax val="0"/>
          <dgm:bulletEnabled val="1"/>
        </dgm:presLayoutVars>
      </dgm:prSet>
      <dgm:spPr/>
    </dgm:pt>
    <dgm:pt modelId="{D1EF48BC-EE81-480C-824D-29A46DE754BE}" type="pres">
      <dgm:prSet presAssocID="{930F535C-AD68-487A-837B-AF47C72C7402}" presName="spacer" presStyleCnt="0"/>
      <dgm:spPr/>
    </dgm:pt>
    <dgm:pt modelId="{CB6238D2-2A66-49FC-BE34-2F687FA7500E}" type="pres">
      <dgm:prSet presAssocID="{54780BF9-7908-4FBB-93C3-C164CDC978FB}" presName="parentText" presStyleLbl="node1" presStyleIdx="2" presStyleCnt="5">
        <dgm:presLayoutVars>
          <dgm:chMax val="0"/>
          <dgm:bulletEnabled val="1"/>
        </dgm:presLayoutVars>
      </dgm:prSet>
      <dgm:spPr/>
    </dgm:pt>
    <dgm:pt modelId="{8E24FD98-CBB4-4889-B939-77FF98E082E1}" type="pres">
      <dgm:prSet presAssocID="{A0F49463-F05D-4233-909F-C6E179108B1C}" presName="spacer" presStyleCnt="0"/>
      <dgm:spPr/>
    </dgm:pt>
    <dgm:pt modelId="{2126B2CE-6F64-4C24-95AD-E062F04B5449}" type="pres">
      <dgm:prSet presAssocID="{0C11978C-FF10-4CBE-9B48-AFEEBE37256D}" presName="parentText" presStyleLbl="node1" presStyleIdx="3" presStyleCnt="5">
        <dgm:presLayoutVars>
          <dgm:chMax val="0"/>
          <dgm:bulletEnabled val="1"/>
        </dgm:presLayoutVars>
      </dgm:prSet>
      <dgm:spPr/>
    </dgm:pt>
    <dgm:pt modelId="{348210A3-5CFF-4540-B901-CC562B11C211}" type="pres">
      <dgm:prSet presAssocID="{3442D856-1550-408F-B848-FBAD59D4EE01}" presName="spacer" presStyleCnt="0"/>
      <dgm:spPr/>
    </dgm:pt>
    <dgm:pt modelId="{64F4911E-44B6-4F41-B40B-E7FD7E39CE03}" type="pres">
      <dgm:prSet presAssocID="{074AF3A4-5888-471F-8F75-9BD91D280064}" presName="parentText" presStyleLbl="node1" presStyleIdx="4" presStyleCnt="5">
        <dgm:presLayoutVars>
          <dgm:chMax val="0"/>
          <dgm:bulletEnabled val="1"/>
        </dgm:presLayoutVars>
      </dgm:prSet>
      <dgm:spPr/>
    </dgm:pt>
  </dgm:ptLst>
  <dgm:cxnLst>
    <dgm:cxn modelId="{59534202-8E18-4A47-94A7-760BECC6166D}" type="presOf" srcId="{B3904AEE-3F5C-4584-8F1F-6DED63FB844D}" destId="{E85AAE03-4C1D-4B83-81B9-D07F1104BF58}" srcOrd="0" destOrd="0" presId="urn:microsoft.com/office/officeart/2005/8/layout/vList2"/>
    <dgm:cxn modelId="{EB558B20-640F-4C42-B626-5747D575384D}" srcId="{FE5F8165-F12E-4BC5-AF87-C45B746DD70D}" destId="{074AF3A4-5888-471F-8F75-9BD91D280064}" srcOrd="4" destOrd="0" parTransId="{705C544D-FA9B-4B56-A747-40BD7ECD24BF}" sibTransId="{FD986F7F-6007-4B25-BC19-BA3FA4130A25}"/>
    <dgm:cxn modelId="{CF4B462D-3319-4936-A3C5-B08ABD9CA564}" srcId="{FE5F8165-F12E-4BC5-AF87-C45B746DD70D}" destId="{B3904AEE-3F5C-4584-8F1F-6DED63FB844D}" srcOrd="0" destOrd="0" parTransId="{B2F0A455-0B4F-4C7A-8B08-68BAB5664147}" sibTransId="{997E0B6B-6072-4612-9C35-58A34022C152}"/>
    <dgm:cxn modelId="{3EAD6935-58E1-4BC3-909B-8F1207183FA4}" type="presOf" srcId="{FC1B9CF3-9237-4009-AFD9-5D2DBCE452C4}" destId="{45089E53-100F-42C8-9558-6AF1AA0E39D6}" srcOrd="0" destOrd="0" presId="urn:microsoft.com/office/officeart/2005/8/layout/vList2"/>
    <dgm:cxn modelId="{FDCA733B-C095-48A1-944E-69F2E16534F6}" type="presOf" srcId="{0C11978C-FF10-4CBE-9B48-AFEEBE37256D}" destId="{2126B2CE-6F64-4C24-95AD-E062F04B5449}" srcOrd="0" destOrd="0" presId="urn:microsoft.com/office/officeart/2005/8/layout/vList2"/>
    <dgm:cxn modelId="{F1482251-0C92-454A-8485-7CD1C2A872B9}" type="presOf" srcId="{FE5F8165-F12E-4BC5-AF87-C45B746DD70D}" destId="{C92FE8B3-8DA0-4CC1-8F0E-675A395D9E73}" srcOrd="0" destOrd="0" presId="urn:microsoft.com/office/officeart/2005/8/layout/vList2"/>
    <dgm:cxn modelId="{C2B05A8A-DCDF-42E8-A578-0E6D5ADD0255}" srcId="{FE5F8165-F12E-4BC5-AF87-C45B746DD70D}" destId="{FC1B9CF3-9237-4009-AFD9-5D2DBCE452C4}" srcOrd="1" destOrd="0" parTransId="{1B0234F0-2154-45AB-BF67-41CF5EA34B7D}" sibTransId="{930F535C-AD68-487A-837B-AF47C72C7402}"/>
    <dgm:cxn modelId="{8633CC8D-F818-4841-9920-C716C0F72D57}" type="presOf" srcId="{54780BF9-7908-4FBB-93C3-C164CDC978FB}" destId="{CB6238D2-2A66-49FC-BE34-2F687FA7500E}" srcOrd="0" destOrd="0" presId="urn:microsoft.com/office/officeart/2005/8/layout/vList2"/>
    <dgm:cxn modelId="{CA60808F-EFCE-4A59-A149-B8A2E8417F0C}" srcId="{FE5F8165-F12E-4BC5-AF87-C45B746DD70D}" destId="{54780BF9-7908-4FBB-93C3-C164CDC978FB}" srcOrd="2" destOrd="0" parTransId="{4C612EAC-D199-454F-85BC-709A6A273D2F}" sibTransId="{A0F49463-F05D-4233-909F-C6E179108B1C}"/>
    <dgm:cxn modelId="{5AA152BD-DACE-4C29-9A35-BB45C7901C2F}" srcId="{FE5F8165-F12E-4BC5-AF87-C45B746DD70D}" destId="{0C11978C-FF10-4CBE-9B48-AFEEBE37256D}" srcOrd="3" destOrd="0" parTransId="{A5FF200B-79D2-4479-A153-B809DBE2734E}" sibTransId="{3442D856-1550-408F-B848-FBAD59D4EE01}"/>
    <dgm:cxn modelId="{A5D7EDD9-D1E3-4BAB-B6CA-C7A681EF5741}" type="presOf" srcId="{074AF3A4-5888-471F-8F75-9BD91D280064}" destId="{64F4911E-44B6-4F41-B40B-E7FD7E39CE03}" srcOrd="0" destOrd="0" presId="urn:microsoft.com/office/officeart/2005/8/layout/vList2"/>
    <dgm:cxn modelId="{6FEDC856-1DF8-4A6F-9339-E22100B4ED69}" type="presParOf" srcId="{C92FE8B3-8DA0-4CC1-8F0E-675A395D9E73}" destId="{E85AAE03-4C1D-4B83-81B9-D07F1104BF58}" srcOrd="0" destOrd="0" presId="urn:microsoft.com/office/officeart/2005/8/layout/vList2"/>
    <dgm:cxn modelId="{5BA0572D-EA57-45FB-8C75-DE45CFC1B079}" type="presParOf" srcId="{C92FE8B3-8DA0-4CC1-8F0E-675A395D9E73}" destId="{8D8BA23E-D3F6-4BFA-B751-773E5089C3C8}" srcOrd="1" destOrd="0" presId="urn:microsoft.com/office/officeart/2005/8/layout/vList2"/>
    <dgm:cxn modelId="{622120B1-41F3-4C10-9CBB-D3BD48CFDA01}" type="presParOf" srcId="{C92FE8B3-8DA0-4CC1-8F0E-675A395D9E73}" destId="{45089E53-100F-42C8-9558-6AF1AA0E39D6}" srcOrd="2" destOrd="0" presId="urn:microsoft.com/office/officeart/2005/8/layout/vList2"/>
    <dgm:cxn modelId="{E73EB5B5-208A-42A0-A5B3-7D5A2094CE5E}" type="presParOf" srcId="{C92FE8B3-8DA0-4CC1-8F0E-675A395D9E73}" destId="{D1EF48BC-EE81-480C-824D-29A46DE754BE}" srcOrd="3" destOrd="0" presId="urn:microsoft.com/office/officeart/2005/8/layout/vList2"/>
    <dgm:cxn modelId="{81A72E0E-DB1B-4883-8641-84CAA6BF9034}" type="presParOf" srcId="{C92FE8B3-8DA0-4CC1-8F0E-675A395D9E73}" destId="{CB6238D2-2A66-49FC-BE34-2F687FA7500E}" srcOrd="4" destOrd="0" presId="urn:microsoft.com/office/officeart/2005/8/layout/vList2"/>
    <dgm:cxn modelId="{03FCAF3E-824E-4353-8C6A-517EFE6B6F22}" type="presParOf" srcId="{C92FE8B3-8DA0-4CC1-8F0E-675A395D9E73}" destId="{8E24FD98-CBB4-4889-B939-77FF98E082E1}" srcOrd="5" destOrd="0" presId="urn:microsoft.com/office/officeart/2005/8/layout/vList2"/>
    <dgm:cxn modelId="{CF34316D-0E18-4358-9D52-3C35D976B501}" type="presParOf" srcId="{C92FE8B3-8DA0-4CC1-8F0E-675A395D9E73}" destId="{2126B2CE-6F64-4C24-95AD-E062F04B5449}" srcOrd="6" destOrd="0" presId="urn:microsoft.com/office/officeart/2005/8/layout/vList2"/>
    <dgm:cxn modelId="{C3993FF2-8D8D-41F9-92D1-D7DAD52A3384}" type="presParOf" srcId="{C92FE8B3-8DA0-4CC1-8F0E-675A395D9E73}" destId="{348210A3-5CFF-4540-B901-CC562B11C211}" srcOrd="7" destOrd="0" presId="urn:microsoft.com/office/officeart/2005/8/layout/vList2"/>
    <dgm:cxn modelId="{9E084198-6E25-42DC-873F-7DD7180C44F5}" type="presParOf" srcId="{C92FE8B3-8DA0-4CC1-8F0E-675A395D9E73}" destId="{64F4911E-44B6-4F41-B40B-E7FD7E39CE0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4827C-50BA-4302-AFAA-5A74522445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DE0179B-CF01-4D8C-B826-ED9609077C74}">
      <dgm:prSet/>
      <dgm:spPr/>
      <dgm:t>
        <a:bodyPr/>
        <a:lstStyle/>
        <a:p>
          <a:r>
            <a:rPr lang="en-US" b="1"/>
            <a:t>Description:</a:t>
          </a:r>
          <a:r>
            <a:rPr lang="en-US"/>
            <a:t> Create a system to detect fraudulent activities in e-commerce transactions.</a:t>
          </a:r>
        </a:p>
      </dgm:t>
    </dgm:pt>
    <dgm:pt modelId="{FB2510F0-E8C3-48B6-A3EB-5C084511892D}" type="parTrans" cxnId="{EFA3D7DC-E6D6-4C25-8448-8D1278254EB3}">
      <dgm:prSet/>
      <dgm:spPr/>
      <dgm:t>
        <a:bodyPr/>
        <a:lstStyle/>
        <a:p>
          <a:endParaRPr lang="en-US"/>
        </a:p>
      </dgm:t>
    </dgm:pt>
    <dgm:pt modelId="{C2093DA9-7DF4-4D0E-859A-49F6FFE06DE8}" type="sibTrans" cxnId="{EFA3D7DC-E6D6-4C25-8448-8D1278254EB3}">
      <dgm:prSet/>
      <dgm:spPr/>
      <dgm:t>
        <a:bodyPr/>
        <a:lstStyle/>
        <a:p>
          <a:endParaRPr lang="en-US"/>
        </a:p>
      </dgm:t>
    </dgm:pt>
    <dgm:pt modelId="{4ABBF051-80B3-47B4-BE82-E266AC711E35}">
      <dgm:prSet/>
      <dgm:spPr/>
      <dgm:t>
        <a:bodyPr/>
        <a:lstStyle/>
        <a:p>
          <a:r>
            <a:rPr lang="en-US" b="1"/>
            <a:t>Recommended Tools:</a:t>
          </a:r>
          <a:r>
            <a:rPr lang="en-US"/>
            <a:t> MySQL, Apache Cassandra, Splunk</a:t>
          </a:r>
        </a:p>
      </dgm:t>
    </dgm:pt>
    <dgm:pt modelId="{7FECCB8C-07D6-4E0B-A54A-4E9048551C59}" type="parTrans" cxnId="{109A5122-BCBF-4390-A951-C1CA7E3B62C9}">
      <dgm:prSet/>
      <dgm:spPr/>
      <dgm:t>
        <a:bodyPr/>
        <a:lstStyle/>
        <a:p>
          <a:endParaRPr lang="en-US"/>
        </a:p>
      </dgm:t>
    </dgm:pt>
    <dgm:pt modelId="{875AFA22-1D2F-4BCD-9607-53671A03EE91}" type="sibTrans" cxnId="{109A5122-BCBF-4390-A951-C1CA7E3B62C9}">
      <dgm:prSet/>
      <dgm:spPr/>
      <dgm:t>
        <a:bodyPr/>
        <a:lstStyle/>
        <a:p>
          <a:endParaRPr lang="en-US"/>
        </a:p>
      </dgm:t>
    </dgm:pt>
    <dgm:pt modelId="{CBC16CAB-0B6E-4BC9-92C2-4B72F454995F}">
      <dgm:prSet/>
      <dgm:spPr/>
      <dgm:t>
        <a:bodyPr/>
        <a:lstStyle/>
        <a:p>
          <a:r>
            <a:rPr lang="en-US" b="1"/>
            <a:t>AI Tools:</a:t>
          </a:r>
          <a:r>
            <a:rPr lang="en-US"/>
            <a:t> Scikit-learn, TensorFlow Probability</a:t>
          </a:r>
        </a:p>
      </dgm:t>
    </dgm:pt>
    <dgm:pt modelId="{BB6E7D1F-E784-4F91-95AF-6046F3D6C76D}" type="parTrans" cxnId="{28B9A78B-69CB-4BC2-964D-318C46DE58CF}">
      <dgm:prSet/>
      <dgm:spPr/>
      <dgm:t>
        <a:bodyPr/>
        <a:lstStyle/>
        <a:p>
          <a:endParaRPr lang="en-US"/>
        </a:p>
      </dgm:t>
    </dgm:pt>
    <dgm:pt modelId="{16335435-0ACD-44FF-B3D6-FF180EC46AAC}" type="sibTrans" cxnId="{28B9A78B-69CB-4BC2-964D-318C46DE58CF}">
      <dgm:prSet/>
      <dgm:spPr/>
      <dgm:t>
        <a:bodyPr/>
        <a:lstStyle/>
        <a:p>
          <a:endParaRPr lang="en-US"/>
        </a:p>
      </dgm:t>
    </dgm:pt>
    <dgm:pt modelId="{ED1A7DA9-20FC-4500-AE11-DCFC451E35DE}">
      <dgm:prSet/>
      <dgm:spPr/>
      <dgm:t>
        <a:bodyPr/>
        <a:lstStyle/>
        <a:p>
          <a:r>
            <a:rPr lang="en-US" b="1"/>
            <a:t>Datasets:</a:t>
          </a:r>
          <a:r>
            <a:rPr lang="en-US"/>
            <a:t> IEEE-CIS Fraud Detection dataset, Credit Card Fraud Detection dataset</a:t>
          </a:r>
        </a:p>
      </dgm:t>
    </dgm:pt>
    <dgm:pt modelId="{7A922816-236C-4E17-9F57-4AA4804A3F8D}" type="parTrans" cxnId="{87EA6989-3534-4E2B-80B8-BBC17A757ECC}">
      <dgm:prSet/>
      <dgm:spPr/>
      <dgm:t>
        <a:bodyPr/>
        <a:lstStyle/>
        <a:p>
          <a:endParaRPr lang="en-US"/>
        </a:p>
      </dgm:t>
    </dgm:pt>
    <dgm:pt modelId="{A358EDDA-C664-4CA5-9231-2DB7A3A000F6}" type="sibTrans" cxnId="{87EA6989-3534-4E2B-80B8-BBC17A757ECC}">
      <dgm:prSet/>
      <dgm:spPr/>
      <dgm:t>
        <a:bodyPr/>
        <a:lstStyle/>
        <a:p>
          <a:endParaRPr lang="en-US"/>
        </a:p>
      </dgm:t>
    </dgm:pt>
    <dgm:pt modelId="{2ADC3AA5-1953-4F64-AAFD-016FF941F130}">
      <dgm:prSet/>
      <dgm:spPr/>
      <dgm:t>
        <a:bodyPr/>
        <a:lstStyle/>
        <a:p>
          <a:r>
            <a:rPr lang="en-US" b="1"/>
            <a:t>Source Data:</a:t>
          </a:r>
          <a:r>
            <a:rPr lang="en-US"/>
            <a:t> Transaction logs, User activity logs, IP geolocation databases</a:t>
          </a:r>
        </a:p>
      </dgm:t>
    </dgm:pt>
    <dgm:pt modelId="{FA2848AB-A7E5-4877-AD19-A3E442D8388E}" type="parTrans" cxnId="{A681DC6C-2F5E-47E9-B589-ECE21AC58B76}">
      <dgm:prSet/>
      <dgm:spPr/>
      <dgm:t>
        <a:bodyPr/>
        <a:lstStyle/>
        <a:p>
          <a:endParaRPr lang="en-US"/>
        </a:p>
      </dgm:t>
    </dgm:pt>
    <dgm:pt modelId="{EAB97D2A-B1F0-4B55-BD1B-0A4C15C07E36}" type="sibTrans" cxnId="{A681DC6C-2F5E-47E9-B589-ECE21AC58B76}">
      <dgm:prSet/>
      <dgm:spPr/>
      <dgm:t>
        <a:bodyPr/>
        <a:lstStyle/>
        <a:p>
          <a:endParaRPr lang="en-US"/>
        </a:p>
      </dgm:t>
    </dgm:pt>
    <dgm:pt modelId="{9B9E5D32-F6C5-43E8-9E3B-AD007C20E002}" type="pres">
      <dgm:prSet presAssocID="{3A74827C-50BA-4302-AFAA-5A7452244577}" presName="linear" presStyleCnt="0">
        <dgm:presLayoutVars>
          <dgm:animLvl val="lvl"/>
          <dgm:resizeHandles val="exact"/>
        </dgm:presLayoutVars>
      </dgm:prSet>
      <dgm:spPr/>
    </dgm:pt>
    <dgm:pt modelId="{00025D50-1DEE-4F54-B963-A42371A3A6AA}" type="pres">
      <dgm:prSet presAssocID="{6DE0179B-CF01-4D8C-B826-ED9609077C74}" presName="parentText" presStyleLbl="node1" presStyleIdx="0" presStyleCnt="5">
        <dgm:presLayoutVars>
          <dgm:chMax val="0"/>
          <dgm:bulletEnabled val="1"/>
        </dgm:presLayoutVars>
      </dgm:prSet>
      <dgm:spPr/>
    </dgm:pt>
    <dgm:pt modelId="{AD006DBE-863F-4AD5-A5A6-D13E5F45F3EC}" type="pres">
      <dgm:prSet presAssocID="{C2093DA9-7DF4-4D0E-859A-49F6FFE06DE8}" presName="spacer" presStyleCnt="0"/>
      <dgm:spPr/>
    </dgm:pt>
    <dgm:pt modelId="{4424A97C-E914-4619-A75C-7AE174273BDA}" type="pres">
      <dgm:prSet presAssocID="{4ABBF051-80B3-47B4-BE82-E266AC711E35}" presName="parentText" presStyleLbl="node1" presStyleIdx="1" presStyleCnt="5">
        <dgm:presLayoutVars>
          <dgm:chMax val="0"/>
          <dgm:bulletEnabled val="1"/>
        </dgm:presLayoutVars>
      </dgm:prSet>
      <dgm:spPr/>
    </dgm:pt>
    <dgm:pt modelId="{D3AD0777-3E5B-421D-AD90-971CB5FBF6F9}" type="pres">
      <dgm:prSet presAssocID="{875AFA22-1D2F-4BCD-9607-53671A03EE91}" presName="spacer" presStyleCnt="0"/>
      <dgm:spPr/>
    </dgm:pt>
    <dgm:pt modelId="{868A2919-B912-473A-BF99-E874EBE74F10}" type="pres">
      <dgm:prSet presAssocID="{CBC16CAB-0B6E-4BC9-92C2-4B72F454995F}" presName="parentText" presStyleLbl="node1" presStyleIdx="2" presStyleCnt="5">
        <dgm:presLayoutVars>
          <dgm:chMax val="0"/>
          <dgm:bulletEnabled val="1"/>
        </dgm:presLayoutVars>
      </dgm:prSet>
      <dgm:spPr/>
    </dgm:pt>
    <dgm:pt modelId="{4D1F22EA-DA69-4A52-88F3-F7614F76E43E}" type="pres">
      <dgm:prSet presAssocID="{16335435-0ACD-44FF-B3D6-FF180EC46AAC}" presName="spacer" presStyleCnt="0"/>
      <dgm:spPr/>
    </dgm:pt>
    <dgm:pt modelId="{85BED6F4-D31F-417F-872F-0BE4533A6FEA}" type="pres">
      <dgm:prSet presAssocID="{ED1A7DA9-20FC-4500-AE11-DCFC451E35DE}" presName="parentText" presStyleLbl="node1" presStyleIdx="3" presStyleCnt="5">
        <dgm:presLayoutVars>
          <dgm:chMax val="0"/>
          <dgm:bulletEnabled val="1"/>
        </dgm:presLayoutVars>
      </dgm:prSet>
      <dgm:spPr/>
    </dgm:pt>
    <dgm:pt modelId="{A8BB4F80-457C-44F1-A84E-B8BA672FD96B}" type="pres">
      <dgm:prSet presAssocID="{A358EDDA-C664-4CA5-9231-2DB7A3A000F6}" presName="spacer" presStyleCnt="0"/>
      <dgm:spPr/>
    </dgm:pt>
    <dgm:pt modelId="{29CC32FC-C231-4902-885B-A1D7D4D8A7B2}" type="pres">
      <dgm:prSet presAssocID="{2ADC3AA5-1953-4F64-AAFD-016FF941F130}" presName="parentText" presStyleLbl="node1" presStyleIdx="4" presStyleCnt="5">
        <dgm:presLayoutVars>
          <dgm:chMax val="0"/>
          <dgm:bulletEnabled val="1"/>
        </dgm:presLayoutVars>
      </dgm:prSet>
      <dgm:spPr/>
    </dgm:pt>
  </dgm:ptLst>
  <dgm:cxnLst>
    <dgm:cxn modelId="{6B003A02-D957-459F-9D79-C80F3F3A7FCD}" type="presOf" srcId="{ED1A7DA9-20FC-4500-AE11-DCFC451E35DE}" destId="{85BED6F4-D31F-417F-872F-0BE4533A6FEA}" srcOrd="0" destOrd="0" presId="urn:microsoft.com/office/officeart/2005/8/layout/vList2"/>
    <dgm:cxn modelId="{CE0E7013-0EC9-4664-80F0-D6DF10E61C05}" type="presOf" srcId="{6DE0179B-CF01-4D8C-B826-ED9609077C74}" destId="{00025D50-1DEE-4F54-B963-A42371A3A6AA}" srcOrd="0" destOrd="0" presId="urn:microsoft.com/office/officeart/2005/8/layout/vList2"/>
    <dgm:cxn modelId="{109A5122-BCBF-4390-A951-C1CA7E3B62C9}" srcId="{3A74827C-50BA-4302-AFAA-5A7452244577}" destId="{4ABBF051-80B3-47B4-BE82-E266AC711E35}" srcOrd="1" destOrd="0" parTransId="{7FECCB8C-07D6-4E0B-A54A-4E9048551C59}" sibTransId="{875AFA22-1D2F-4BCD-9607-53671A03EE91}"/>
    <dgm:cxn modelId="{15461C3D-202C-4788-A243-F3F41265F579}" type="presOf" srcId="{4ABBF051-80B3-47B4-BE82-E266AC711E35}" destId="{4424A97C-E914-4619-A75C-7AE174273BDA}" srcOrd="0" destOrd="0" presId="urn:microsoft.com/office/officeart/2005/8/layout/vList2"/>
    <dgm:cxn modelId="{A681DC6C-2F5E-47E9-B589-ECE21AC58B76}" srcId="{3A74827C-50BA-4302-AFAA-5A7452244577}" destId="{2ADC3AA5-1953-4F64-AAFD-016FF941F130}" srcOrd="4" destOrd="0" parTransId="{FA2848AB-A7E5-4877-AD19-A3E442D8388E}" sibTransId="{EAB97D2A-B1F0-4B55-BD1B-0A4C15C07E36}"/>
    <dgm:cxn modelId="{87EA6989-3534-4E2B-80B8-BBC17A757ECC}" srcId="{3A74827C-50BA-4302-AFAA-5A7452244577}" destId="{ED1A7DA9-20FC-4500-AE11-DCFC451E35DE}" srcOrd="3" destOrd="0" parTransId="{7A922816-236C-4E17-9F57-4AA4804A3F8D}" sibTransId="{A358EDDA-C664-4CA5-9231-2DB7A3A000F6}"/>
    <dgm:cxn modelId="{28B9A78B-69CB-4BC2-964D-318C46DE58CF}" srcId="{3A74827C-50BA-4302-AFAA-5A7452244577}" destId="{CBC16CAB-0B6E-4BC9-92C2-4B72F454995F}" srcOrd="2" destOrd="0" parTransId="{BB6E7D1F-E784-4F91-95AF-6046F3D6C76D}" sibTransId="{16335435-0ACD-44FF-B3D6-FF180EC46AAC}"/>
    <dgm:cxn modelId="{C29BC38E-DFAA-4FF1-B211-5DE330E764B1}" type="presOf" srcId="{CBC16CAB-0B6E-4BC9-92C2-4B72F454995F}" destId="{868A2919-B912-473A-BF99-E874EBE74F10}" srcOrd="0" destOrd="0" presId="urn:microsoft.com/office/officeart/2005/8/layout/vList2"/>
    <dgm:cxn modelId="{B3BC1192-6EC7-43D7-A6BD-FA72579C47B1}" type="presOf" srcId="{2ADC3AA5-1953-4F64-AAFD-016FF941F130}" destId="{29CC32FC-C231-4902-885B-A1D7D4D8A7B2}" srcOrd="0" destOrd="0" presId="urn:microsoft.com/office/officeart/2005/8/layout/vList2"/>
    <dgm:cxn modelId="{ABE00DC2-6716-4269-A77F-9F00B6907A14}" type="presOf" srcId="{3A74827C-50BA-4302-AFAA-5A7452244577}" destId="{9B9E5D32-F6C5-43E8-9E3B-AD007C20E002}" srcOrd="0" destOrd="0" presId="urn:microsoft.com/office/officeart/2005/8/layout/vList2"/>
    <dgm:cxn modelId="{EFA3D7DC-E6D6-4C25-8448-8D1278254EB3}" srcId="{3A74827C-50BA-4302-AFAA-5A7452244577}" destId="{6DE0179B-CF01-4D8C-B826-ED9609077C74}" srcOrd="0" destOrd="0" parTransId="{FB2510F0-E8C3-48B6-A3EB-5C084511892D}" sibTransId="{C2093DA9-7DF4-4D0E-859A-49F6FFE06DE8}"/>
    <dgm:cxn modelId="{9F4C9470-1ED9-4BE1-A743-A2A943FC2E5C}" type="presParOf" srcId="{9B9E5D32-F6C5-43E8-9E3B-AD007C20E002}" destId="{00025D50-1DEE-4F54-B963-A42371A3A6AA}" srcOrd="0" destOrd="0" presId="urn:microsoft.com/office/officeart/2005/8/layout/vList2"/>
    <dgm:cxn modelId="{7B720EAA-D808-4273-AC37-B93BD14999F6}" type="presParOf" srcId="{9B9E5D32-F6C5-43E8-9E3B-AD007C20E002}" destId="{AD006DBE-863F-4AD5-A5A6-D13E5F45F3EC}" srcOrd="1" destOrd="0" presId="urn:microsoft.com/office/officeart/2005/8/layout/vList2"/>
    <dgm:cxn modelId="{BB0A3A2C-0919-4D78-BE22-35AECDBA55C5}" type="presParOf" srcId="{9B9E5D32-F6C5-43E8-9E3B-AD007C20E002}" destId="{4424A97C-E914-4619-A75C-7AE174273BDA}" srcOrd="2" destOrd="0" presId="urn:microsoft.com/office/officeart/2005/8/layout/vList2"/>
    <dgm:cxn modelId="{0213052F-A103-4EBF-9E5D-CCE3F1B4F7BD}" type="presParOf" srcId="{9B9E5D32-F6C5-43E8-9E3B-AD007C20E002}" destId="{D3AD0777-3E5B-421D-AD90-971CB5FBF6F9}" srcOrd="3" destOrd="0" presId="urn:microsoft.com/office/officeart/2005/8/layout/vList2"/>
    <dgm:cxn modelId="{E145C1BC-F9F2-430C-88A4-F5A4F56023EF}" type="presParOf" srcId="{9B9E5D32-F6C5-43E8-9E3B-AD007C20E002}" destId="{868A2919-B912-473A-BF99-E874EBE74F10}" srcOrd="4" destOrd="0" presId="urn:microsoft.com/office/officeart/2005/8/layout/vList2"/>
    <dgm:cxn modelId="{EC2321F6-9C90-4577-BD04-B72ADB72032E}" type="presParOf" srcId="{9B9E5D32-F6C5-43E8-9E3B-AD007C20E002}" destId="{4D1F22EA-DA69-4A52-88F3-F7614F76E43E}" srcOrd="5" destOrd="0" presId="urn:microsoft.com/office/officeart/2005/8/layout/vList2"/>
    <dgm:cxn modelId="{0F6AEE95-DB85-42F5-A23B-572BC68F2AAD}" type="presParOf" srcId="{9B9E5D32-F6C5-43E8-9E3B-AD007C20E002}" destId="{85BED6F4-D31F-417F-872F-0BE4533A6FEA}" srcOrd="6" destOrd="0" presId="urn:microsoft.com/office/officeart/2005/8/layout/vList2"/>
    <dgm:cxn modelId="{C76A088A-C915-4753-9CF2-A9F16037D310}" type="presParOf" srcId="{9B9E5D32-F6C5-43E8-9E3B-AD007C20E002}" destId="{A8BB4F80-457C-44F1-A84E-B8BA672FD96B}" srcOrd="7" destOrd="0" presId="urn:microsoft.com/office/officeart/2005/8/layout/vList2"/>
    <dgm:cxn modelId="{19B548CE-8E73-47A8-BF1F-B05EB95285D8}" type="presParOf" srcId="{9B9E5D32-F6C5-43E8-9E3B-AD007C20E002}" destId="{29CC32FC-C231-4902-885B-A1D7D4D8A7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42A58-EBD6-430B-9A95-E1981E947EDF}">
      <dsp:nvSpPr>
        <dsp:cNvPr id="0" name=""/>
        <dsp:cNvSpPr/>
      </dsp:nvSpPr>
      <dsp:spPr>
        <a:xfrm>
          <a:off x="0" y="58542"/>
          <a:ext cx="6666833" cy="171942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Activities:</a:t>
          </a:r>
          <a:endParaRPr lang="en-US" sz="3100" kern="1200"/>
        </a:p>
      </dsp:txBody>
      <dsp:txXfrm>
        <a:off x="83935" y="142477"/>
        <a:ext cx="6498963" cy="1551554"/>
      </dsp:txXfrm>
    </dsp:sp>
    <dsp:sp modelId="{03887E57-B5AE-44FD-9925-8F8B679FEF1D}">
      <dsp:nvSpPr>
        <dsp:cNvPr id="0" name=""/>
        <dsp:cNvSpPr/>
      </dsp:nvSpPr>
      <dsp:spPr>
        <a:xfrm>
          <a:off x="0" y="1867247"/>
          <a:ext cx="6666833" cy="1719424"/>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Development Team: Gather and analyze user requirements, define system functionality.</a:t>
          </a:r>
        </a:p>
      </dsp:txBody>
      <dsp:txXfrm>
        <a:off x="83935" y="1951182"/>
        <a:ext cx="6498963" cy="1551554"/>
      </dsp:txXfrm>
    </dsp:sp>
    <dsp:sp modelId="{100B03DC-4816-4352-8720-55CAEDBCB398}">
      <dsp:nvSpPr>
        <dsp:cNvPr id="0" name=""/>
        <dsp:cNvSpPr/>
      </dsp:nvSpPr>
      <dsp:spPr>
        <a:xfrm>
          <a:off x="0" y="3675952"/>
          <a:ext cx="6666833" cy="1719424"/>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Database Team: Assess data requirements, design database schema and data models.</a:t>
          </a:r>
        </a:p>
      </dsp:txBody>
      <dsp:txXfrm>
        <a:off x="83935" y="3759887"/>
        <a:ext cx="6498963" cy="15515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CE4B8-8AB6-4D39-9655-209E1A04D1F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D8F81-D507-4CD8-9780-56C04F84705B}">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baseline="0"/>
            <a:t>Description:</a:t>
          </a:r>
          <a:r>
            <a:rPr lang="en-US" sz="3100" b="0" i="0" kern="1200" baseline="0"/>
            <a:t> Design a system to optimize energy usage in smart buildings.</a:t>
          </a:r>
          <a:endParaRPr lang="en-US" sz="3100" kern="1200"/>
        </a:p>
      </dsp:txBody>
      <dsp:txXfrm>
        <a:off x="0" y="675"/>
        <a:ext cx="6900512" cy="1106957"/>
      </dsp:txXfrm>
    </dsp:sp>
    <dsp:sp modelId="{C52E9A32-FC0D-424F-BF6D-C6D9A90963B1}">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3DBDE-01BE-4FE3-8C15-F8B7B239543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baseline="0"/>
            <a:t>Recommended Tools:</a:t>
          </a:r>
          <a:r>
            <a:rPr lang="en-US" sz="3100" b="0" i="0" kern="1200" baseline="0"/>
            <a:t> InfluxDB, TimescaleDB, Grafana</a:t>
          </a:r>
          <a:endParaRPr lang="en-US" sz="3100" kern="1200"/>
        </a:p>
      </dsp:txBody>
      <dsp:txXfrm>
        <a:off x="0" y="1107633"/>
        <a:ext cx="6900512" cy="1106957"/>
      </dsp:txXfrm>
    </dsp:sp>
    <dsp:sp modelId="{63F4882B-4CDC-4789-BD25-FBD7A59BBCC8}">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48A2B-25CE-4350-89F7-C705039E0EE6}">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baseline="0"/>
            <a:t>AI Tools:</a:t>
          </a:r>
          <a:r>
            <a:rPr lang="en-US" sz="3100" b="0" i="0" kern="1200" baseline="0"/>
            <a:t> Prophet, LSTM networks</a:t>
          </a:r>
          <a:endParaRPr lang="en-US" sz="3100" kern="1200"/>
        </a:p>
      </dsp:txBody>
      <dsp:txXfrm>
        <a:off x="0" y="2214591"/>
        <a:ext cx="6900512" cy="1106957"/>
      </dsp:txXfrm>
    </dsp:sp>
    <dsp:sp modelId="{D3D2E153-C8B0-40B3-8741-8E70B6E66CB0}">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0C154-15FB-4D1E-8E37-E8A8CBD7DA77}">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baseline="0"/>
            <a:t>Datasets:</a:t>
          </a:r>
          <a:r>
            <a:rPr lang="en-US" sz="3100" b="0" i="0" kern="1200" baseline="0"/>
            <a:t> Building Data Genome Project, GEFCom2014 dataset</a:t>
          </a:r>
          <a:endParaRPr lang="en-US" sz="3100" kern="1200"/>
        </a:p>
      </dsp:txBody>
      <dsp:txXfrm>
        <a:off x="0" y="3321549"/>
        <a:ext cx="6900512" cy="1106957"/>
      </dsp:txXfrm>
    </dsp:sp>
    <dsp:sp modelId="{F0D8CF05-FFFF-4C3C-8EDC-DE1E9C0D3473}">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ABC57-D08A-4690-9621-3AE3F7E602B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i="0" kern="1200" baseline="0"/>
            <a:t>Source Data:</a:t>
          </a:r>
          <a:r>
            <a:rPr lang="en-US" sz="3100" b="0" i="0" kern="1200" baseline="0"/>
            <a:t> Smart meters, Building automation systems, Weather data APIs</a:t>
          </a:r>
          <a:endParaRPr lang="en-US" sz="3100" kern="1200"/>
        </a:p>
      </dsp:txBody>
      <dsp:txXfrm>
        <a:off x="0" y="4428507"/>
        <a:ext cx="6900512" cy="11069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66B09-CC73-4A75-9C74-B2C94937F07B}">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82604-96E4-44DF-9DED-8A91AE7B4971}">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Description:</a:t>
          </a:r>
          <a:r>
            <a:rPr lang="en-US" sz="2200" b="0" i="0" kern="1200" baseline="0"/>
            <a:t> Analyze sentiment trends on social media platforms to gain insights into user opinions and preferences.</a:t>
          </a:r>
          <a:endParaRPr lang="en-US" sz="2200" kern="1200"/>
        </a:p>
      </dsp:txBody>
      <dsp:txXfrm>
        <a:off x="0" y="675"/>
        <a:ext cx="6900512" cy="1106957"/>
      </dsp:txXfrm>
    </dsp:sp>
    <dsp:sp modelId="{F49A3824-9D72-4B34-A65E-9C7770CEC84F}">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99805-F08F-404F-B5DA-08482E71F0A4}">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Recommended Tools:</a:t>
          </a:r>
          <a:r>
            <a:rPr lang="en-US" sz="2200" b="0" i="0" kern="1200" baseline="0"/>
            <a:t> PostgreSQL, Elasticsearch, QlikView</a:t>
          </a:r>
          <a:endParaRPr lang="en-US" sz="2200" kern="1200"/>
        </a:p>
      </dsp:txBody>
      <dsp:txXfrm>
        <a:off x="0" y="1107633"/>
        <a:ext cx="6900512" cy="1106957"/>
      </dsp:txXfrm>
    </dsp:sp>
    <dsp:sp modelId="{54D26829-9047-49A7-94AF-A416E8E4A4F6}">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2EB8F-B53D-4F15-845B-89F616108CCD}">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AI Tools:</a:t>
          </a:r>
          <a:r>
            <a:rPr lang="en-US" sz="2200" b="0" i="0" kern="1200" baseline="0"/>
            <a:t> Natural Language Toolkit (NLTK), Hugging Face Transformers</a:t>
          </a:r>
          <a:endParaRPr lang="en-US" sz="2200" kern="1200"/>
        </a:p>
      </dsp:txBody>
      <dsp:txXfrm>
        <a:off x="0" y="2214591"/>
        <a:ext cx="6900512" cy="1106957"/>
      </dsp:txXfrm>
    </dsp:sp>
    <dsp:sp modelId="{77C36CEA-9FA4-448C-A2D7-F6918A06F0B5}">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FC78E-6C97-444F-B4A4-3D11A893CD35}">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Datasets:</a:t>
          </a:r>
          <a:r>
            <a:rPr lang="en-US" sz="2200" b="0" i="0" kern="1200" baseline="0"/>
            <a:t> Sentiment140 dataset, IMDb movie reviews dataset</a:t>
          </a:r>
          <a:endParaRPr lang="en-US" sz="2200" kern="1200"/>
        </a:p>
      </dsp:txBody>
      <dsp:txXfrm>
        <a:off x="0" y="3321549"/>
        <a:ext cx="6900512" cy="1106957"/>
      </dsp:txXfrm>
    </dsp:sp>
    <dsp:sp modelId="{E8234F0A-A4F2-41BE-AF85-CA4BD76AF32F}">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EA305-B397-4EFE-B7FB-B4DB29CAEF96}">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Source Data:</a:t>
          </a:r>
          <a:r>
            <a:rPr lang="en-US" sz="2200" b="0" i="0" kern="1200" baseline="0"/>
            <a:t> Twitter streaming API, Facebook posts and comments</a:t>
          </a:r>
          <a:endParaRPr lang="en-US" sz="2200" kern="1200"/>
        </a:p>
      </dsp:txBody>
      <dsp:txXfrm>
        <a:off x="0" y="4428507"/>
        <a:ext cx="6900512" cy="11069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EC2D7-CA87-4281-AA4F-555C5B705D1B}">
      <dsp:nvSpPr>
        <dsp:cNvPr id="0" name=""/>
        <dsp:cNvSpPr/>
      </dsp:nvSpPr>
      <dsp:spPr>
        <a:xfrm>
          <a:off x="0" y="67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889D8-0A5B-42D7-ACD0-B93DD560DEE5}">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Description:</a:t>
          </a:r>
          <a:r>
            <a:rPr lang="en-US" sz="2200" b="0" i="0" kern="1200" baseline="0"/>
            <a:t> Optimize supply chain operations by analyzing transaction data and streamlining logistics processes.</a:t>
          </a:r>
          <a:endParaRPr lang="en-US" sz="2200" kern="1200"/>
        </a:p>
      </dsp:txBody>
      <dsp:txXfrm>
        <a:off x="0" y="675"/>
        <a:ext cx="6900512" cy="1106957"/>
      </dsp:txXfrm>
    </dsp:sp>
    <dsp:sp modelId="{2B4E9727-580A-4722-9EE0-012EB7C3EC92}">
      <dsp:nvSpPr>
        <dsp:cNvPr id="0" name=""/>
        <dsp:cNvSpPr/>
      </dsp:nvSpPr>
      <dsp:spPr>
        <a:xfrm>
          <a:off x="0" y="110763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EA9D7-16B8-4376-8B3C-2B28FF13E8D1}">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Recommended Tools:</a:t>
          </a:r>
          <a:r>
            <a:rPr lang="en-US" sz="2200" b="0" i="0" kern="1200" baseline="0"/>
            <a:t> SAP HANA, Apache Kafka, Looker</a:t>
          </a:r>
          <a:endParaRPr lang="en-US" sz="2200" kern="1200"/>
        </a:p>
      </dsp:txBody>
      <dsp:txXfrm>
        <a:off x="0" y="1107633"/>
        <a:ext cx="6900512" cy="1106957"/>
      </dsp:txXfrm>
    </dsp:sp>
    <dsp:sp modelId="{932E1C4F-A46C-458A-9AED-360538ABB3D3}">
      <dsp:nvSpPr>
        <dsp:cNvPr id="0" name=""/>
        <dsp:cNvSpPr/>
      </dsp:nvSpPr>
      <dsp:spPr>
        <a:xfrm>
          <a:off x="0" y="221459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B5DBF-F8BB-4889-A195-EE6ABC5CA0B6}">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AI Tools:</a:t>
          </a:r>
          <a:r>
            <a:rPr lang="en-US" sz="2200" b="0" i="0" kern="1200" baseline="0"/>
            <a:t> Reinforcement learning algorithms, Genetic algorithms</a:t>
          </a:r>
          <a:endParaRPr lang="en-US" sz="2200" kern="1200"/>
        </a:p>
      </dsp:txBody>
      <dsp:txXfrm>
        <a:off x="0" y="2214591"/>
        <a:ext cx="6900512" cy="1106957"/>
      </dsp:txXfrm>
    </dsp:sp>
    <dsp:sp modelId="{C58BD10A-3E10-419F-A883-3C04346CC6B1}">
      <dsp:nvSpPr>
        <dsp:cNvPr id="0" name=""/>
        <dsp:cNvSpPr/>
      </dsp:nvSpPr>
      <dsp:spPr>
        <a:xfrm>
          <a:off x="0" y="332154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2FD43-495B-46B9-AE25-5944775E7AE4}">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Datasets:</a:t>
          </a:r>
          <a:r>
            <a:rPr lang="en-US" sz="2200" b="0" i="0" kern="1200" baseline="0"/>
            <a:t> Kaggle Walmart Sales Forecasting dataset, Kaggle Rossmann Store Sales dataset</a:t>
          </a:r>
          <a:endParaRPr lang="en-US" sz="2200" kern="1200"/>
        </a:p>
      </dsp:txBody>
      <dsp:txXfrm>
        <a:off x="0" y="3321549"/>
        <a:ext cx="6900512" cy="1106957"/>
      </dsp:txXfrm>
    </dsp:sp>
    <dsp:sp modelId="{79B7E991-ACC2-4600-B1D2-220D7FAA3F0E}">
      <dsp:nvSpPr>
        <dsp:cNvPr id="0" name=""/>
        <dsp:cNvSpPr/>
      </dsp:nvSpPr>
      <dsp:spPr>
        <a:xfrm>
          <a:off x="0" y="4428507"/>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DF4E6-673E-42B2-BBDA-0135564F893E}">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Source Data:</a:t>
          </a:r>
          <a:r>
            <a:rPr lang="en-US" sz="2200" b="0" i="0" kern="1200" baseline="0"/>
            <a:t> Enterprise Resource Planning (ERP) systems, Supplier databases</a:t>
          </a:r>
          <a:endParaRPr lang="en-US" sz="2200" kern="1200"/>
        </a:p>
      </dsp:txBody>
      <dsp:txXfrm>
        <a:off x="0" y="4428507"/>
        <a:ext cx="6900512" cy="11069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3B1CA-F3FD-4849-AFDA-B5C9DAC76969}">
      <dsp:nvSpPr>
        <dsp:cNvPr id="0" name=""/>
        <dsp:cNvSpPr/>
      </dsp:nvSpPr>
      <dsp:spPr>
        <a:xfrm>
          <a:off x="0" y="4366"/>
          <a:ext cx="6245265" cy="9301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2CCCF-9A20-41EE-A8C2-26DFB797A12D}">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3E5779-165D-46EA-9125-4115AEDE2AF5}">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55650">
            <a:lnSpc>
              <a:spcPct val="90000"/>
            </a:lnSpc>
            <a:spcBef>
              <a:spcPct val="0"/>
            </a:spcBef>
            <a:spcAft>
              <a:spcPct val="35000"/>
            </a:spcAft>
            <a:buNone/>
          </a:pPr>
          <a:r>
            <a:rPr lang="en-US" sz="1700" b="1" i="0" kern="1200" baseline="0"/>
            <a:t>Description:</a:t>
          </a:r>
          <a:r>
            <a:rPr lang="en-US" sz="1700" b="0" i="0" kern="1200" baseline="0"/>
            <a:t> Implement IoT solutions to enhance urban infrastructure management and improve citizen services.</a:t>
          </a:r>
          <a:endParaRPr lang="en-US" sz="1700" kern="1200"/>
        </a:p>
      </dsp:txBody>
      <dsp:txXfrm>
        <a:off x="1074268" y="4366"/>
        <a:ext cx="5170996" cy="930102"/>
      </dsp:txXfrm>
    </dsp:sp>
    <dsp:sp modelId="{0EE1CE4C-377D-419B-8E7D-7C654A869940}">
      <dsp:nvSpPr>
        <dsp:cNvPr id="0" name=""/>
        <dsp:cNvSpPr/>
      </dsp:nvSpPr>
      <dsp:spPr>
        <a:xfrm>
          <a:off x="0" y="1166994"/>
          <a:ext cx="6245265" cy="9301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FCF68-62B6-40F4-AB76-0A75A5E3E6B2}">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08CE58-0CA3-4753-AAA1-61DD80E77692}">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55650">
            <a:lnSpc>
              <a:spcPct val="90000"/>
            </a:lnSpc>
            <a:spcBef>
              <a:spcPct val="0"/>
            </a:spcBef>
            <a:spcAft>
              <a:spcPct val="35000"/>
            </a:spcAft>
            <a:buNone/>
          </a:pPr>
          <a:r>
            <a:rPr lang="en-US" sz="1700" b="1" i="0" kern="1200" baseline="0"/>
            <a:t>Recommended Tools:</a:t>
          </a:r>
          <a:r>
            <a:rPr lang="en-US" sz="1700" b="0" i="0" kern="1200" baseline="0"/>
            <a:t> MySQL, InfluxDB, Microsoft Power BI</a:t>
          </a:r>
          <a:endParaRPr lang="en-US" sz="1700" kern="1200"/>
        </a:p>
      </dsp:txBody>
      <dsp:txXfrm>
        <a:off x="1074268" y="1166994"/>
        <a:ext cx="5170996" cy="930102"/>
      </dsp:txXfrm>
    </dsp:sp>
    <dsp:sp modelId="{BB452E18-1BF8-4A44-8D8F-FC3FCA9B750B}">
      <dsp:nvSpPr>
        <dsp:cNvPr id="0" name=""/>
        <dsp:cNvSpPr/>
      </dsp:nvSpPr>
      <dsp:spPr>
        <a:xfrm>
          <a:off x="0" y="2329622"/>
          <a:ext cx="6245265" cy="9301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E9975-2C8F-4453-8256-F20F21707026}">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68765-DBFB-4E3F-B25D-5C35531E2D03}">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55650">
            <a:lnSpc>
              <a:spcPct val="90000"/>
            </a:lnSpc>
            <a:spcBef>
              <a:spcPct val="0"/>
            </a:spcBef>
            <a:spcAft>
              <a:spcPct val="35000"/>
            </a:spcAft>
            <a:buNone/>
          </a:pPr>
          <a:r>
            <a:rPr lang="en-US" sz="1700" b="1" i="0" kern="1200" baseline="0"/>
            <a:t>AI Tools:</a:t>
          </a:r>
          <a:r>
            <a:rPr lang="en-US" sz="1700" b="0" i="0" kern="1200" baseline="0"/>
            <a:t> LSTM networks, CNNs for time-series analysis</a:t>
          </a:r>
          <a:endParaRPr lang="en-US" sz="1700" kern="1200"/>
        </a:p>
      </dsp:txBody>
      <dsp:txXfrm>
        <a:off x="1074268" y="2329622"/>
        <a:ext cx="5170996" cy="930102"/>
      </dsp:txXfrm>
    </dsp:sp>
    <dsp:sp modelId="{E0AE1E6C-9B38-408C-9D74-BB09A7B9F012}">
      <dsp:nvSpPr>
        <dsp:cNvPr id="0" name=""/>
        <dsp:cNvSpPr/>
      </dsp:nvSpPr>
      <dsp:spPr>
        <a:xfrm>
          <a:off x="0" y="3492250"/>
          <a:ext cx="6245265" cy="93010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A973A-F6BD-40BB-9075-275B3B610A3C}">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413346-43BF-475E-8A95-3A1F3BA0C89D}">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55650">
            <a:lnSpc>
              <a:spcPct val="90000"/>
            </a:lnSpc>
            <a:spcBef>
              <a:spcPct val="0"/>
            </a:spcBef>
            <a:spcAft>
              <a:spcPct val="35000"/>
            </a:spcAft>
            <a:buNone/>
          </a:pPr>
          <a:r>
            <a:rPr lang="en-US" sz="1700" b="1" i="0" kern="1200" baseline="0"/>
            <a:t>Datasets:</a:t>
          </a:r>
          <a:r>
            <a:rPr lang="en-US" sz="1700" b="0" i="0" kern="1200" baseline="0"/>
            <a:t> City of Chicago Data Portal, New York City Taxi Trip dataset</a:t>
          </a:r>
          <a:endParaRPr lang="en-US" sz="1700" kern="1200"/>
        </a:p>
      </dsp:txBody>
      <dsp:txXfrm>
        <a:off x="1074268" y="3492250"/>
        <a:ext cx="5170996" cy="930102"/>
      </dsp:txXfrm>
    </dsp:sp>
    <dsp:sp modelId="{E71F82CA-6C44-4C4F-AF2C-CD57E1136122}">
      <dsp:nvSpPr>
        <dsp:cNvPr id="0" name=""/>
        <dsp:cNvSpPr/>
      </dsp:nvSpPr>
      <dsp:spPr>
        <a:xfrm>
          <a:off x="0" y="4654878"/>
          <a:ext cx="6245265" cy="93010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59FB3-8CAD-46BD-ADAA-DB27969AC09B}">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CF783-4846-4DAD-94CF-504340FCF109}">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755650">
            <a:lnSpc>
              <a:spcPct val="90000"/>
            </a:lnSpc>
            <a:spcBef>
              <a:spcPct val="0"/>
            </a:spcBef>
            <a:spcAft>
              <a:spcPct val="35000"/>
            </a:spcAft>
            <a:buNone/>
          </a:pPr>
          <a:r>
            <a:rPr lang="en-US" sz="1700" b="1" i="0" kern="1200" baseline="0"/>
            <a:t>Source Data:</a:t>
          </a:r>
          <a:r>
            <a:rPr lang="en-US" sz="1700" b="0" i="0" kern="1200" baseline="0"/>
            <a:t> Traffic sensors, Environmental sensors, Public transportation APIs</a:t>
          </a:r>
          <a:endParaRPr lang="en-US" sz="1700" kern="1200"/>
        </a:p>
      </dsp:txBody>
      <dsp:txXfrm>
        <a:off x="1074268" y="4654878"/>
        <a:ext cx="5170996" cy="930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82ADF-8407-4914-8259-5AD0115FF6F6}">
      <dsp:nvSpPr>
        <dsp:cNvPr id="0" name=""/>
        <dsp:cNvSpPr/>
      </dsp:nvSpPr>
      <dsp:spPr>
        <a:xfrm>
          <a:off x="0" y="67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0E05F-BD55-4CDF-B99E-522F3D513A48}">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Description:</a:t>
          </a:r>
          <a:r>
            <a:rPr lang="en-US" sz="2200" b="0" i="0" kern="1200" baseline="0"/>
            <a:t> Predict equipment failures and optimize maintenance schedules to reduce downtime and maintenance costs.</a:t>
          </a:r>
          <a:endParaRPr lang="en-US" sz="2200" kern="1200"/>
        </a:p>
      </dsp:txBody>
      <dsp:txXfrm>
        <a:off x="0" y="675"/>
        <a:ext cx="6900512" cy="1106957"/>
      </dsp:txXfrm>
    </dsp:sp>
    <dsp:sp modelId="{A782B7E7-83C1-49DD-9282-E84B8401A216}">
      <dsp:nvSpPr>
        <dsp:cNvPr id="0" name=""/>
        <dsp:cNvSpPr/>
      </dsp:nvSpPr>
      <dsp:spPr>
        <a:xfrm>
          <a:off x="0" y="110763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AEF16-F8B9-4C9F-BD6A-3B2BA5631A8E}">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Recommended Tools:</a:t>
          </a:r>
          <a:r>
            <a:rPr lang="en-US" sz="2200" b="0" i="0" kern="1200" baseline="0"/>
            <a:t> Oracle Database, Apache Flink, JasperReports</a:t>
          </a:r>
          <a:endParaRPr lang="en-US" sz="2200" kern="1200"/>
        </a:p>
      </dsp:txBody>
      <dsp:txXfrm>
        <a:off x="0" y="1107633"/>
        <a:ext cx="6900512" cy="1106957"/>
      </dsp:txXfrm>
    </dsp:sp>
    <dsp:sp modelId="{AD70690D-F871-444B-8E21-8A3582A8630A}">
      <dsp:nvSpPr>
        <dsp:cNvPr id="0" name=""/>
        <dsp:cNvSpPr/>
      </dsp:nvSpPr>
      <dsp:spPr>
        <a:xfrm>
          <a:off x="0" y="221459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A11A1-B283-4F21-812B-0C2D9D855AAA}">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AI Tools:</a:t>
          </a:r>
          <a:r>
            <a:rPr lang="en-US" sz="2200" b="0" i="0" kern="1200" baseline="0"/>
            <a:t> TensorFlow Extended (TFX), XGBoost</a:t>
          </a:r>
          <a:endParaRPr lang="en-US" sz="2200" kern="1200"/>
        </a:p>
      </dsp:txBody>
      <dsp:txXfrm>
        <a:off x="0" y="2214591"/>
        <a:ext cx="6900512" cy="1106957"/>
      </dsp:txXfrm>
    </dsp:sp>
    <dsp:sp modelId="{E74F73A5-B59F-4D77-B0EB-1835E646797B}">
      <dsp:nvSpPr>
        <dsp:cNvPr id="0" name=""/>
        <dsp:cNvSpPr/>
      </dsp:nvSpPr>
      <dsp:spPr>
        <a:xfrm>
          <a:off x="0" y="332154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F6F7A-690C-4C64-9B3B-9EF1C106357A}">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Datasets:</a:t>
          </a:r>
          <a:r>
            <a:rPr lang="en-US" sz="2200" b="0" i="0" kern="1200" baseline="0"/>
            <a:t> NASA Prognostics Center Turbofan Engine Degradation Simulation dataset</a:t>
          </a:r>
          <a:endParaRPr lang="en-US" sz="2200" kern="1200"/>
        </a:p>
      </dsp:txBody>
      <dsp:txXfrm>
        <a:off x="0" y="3321549"/>
        <a:ext cx="6900512" cy="1106957"/>
      </dsp:txXfrm>
    </dsp:sp>
    <dsp:sp modelId="{8127C010-43C7-4F1A-90BB-0728B9B0B781}">
      <dsp:nvSpPr>
        <dsp:cNvPr id="0" name=""/>
        <dsp:cNvSpPr/>
      </dsp:nvSpPr>
      <dsp:spPr>
        <a:xfrm>
          <a:off x="0" y="4428507"/>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C7A0B-D05B-4BA5-A7C4-8D5EB9282E3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baseline="0"/>
            <a:t>Source Data:</a:t>
          </a:r>
          <a:r>
            <a:rPr lang="en-US" sz="2200" b="0" i="0" kern="1200" baseline="0"/>
            <a:t> Sensor data from industrial machinery, Maintenance logs</a:t>
          </a:r>
          <a:endParaRPr lang="en-US" sz="2200" kern="1200"/>
        </a:p>
      </dsp:txBody>
      <dsp:txXfrm>
        <a:off x="0" y="4428507"/>
        <a:ext cx="6900512" cy="11069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AC2FA-CE17-4DE8-AE76-C3D05881DF16}">
      <dsp:nvSpPr>
        <dsp:cNvPr id="0" name=""/>
        <dsp:cNvSpPr/>
      </dsp:nvSpPr>
      <dsp:spPr>
        <a:xfrm>
          <a:off x="0" y="675"/>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6E002-EB7C-4107-A7EA-100266C94050}">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Description:</a:t>
          </a:r>
          <a:r>
            <a:rPr lang="en-US" sz="2500" b="0" i="0" kern="1200" baseline="0"/>
            <a:t> Develop a system for analyzing financial data and optimizing investment portfolios.</a:t>
          </a:r>
          <a:endParaRPr lang="en-US" sz="2500" kern="1200"/>
        </a:p>
      </dsp:txBody>
      <dsp:txXfrm>
        <a:off x="0" y="675"/>
        <a:ext cx="6900512" cy="1106957"/>
      </dsp:txXfrm>
    </dsp:sp>
    <dsp:sp modelId="{B104B3B1-E514-4CE0-89CB-2939B3EBCDBF}">
      <dsp:nvSpPr>
        <dsp:cNvPr id="0" name=""/>
        <dsp:cNvSpPr/>
      </dsp:nvSpPr>
      <dsp:spPr>
        <a:xfrm>
          <a:off x="0" y="110763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69781-CF88-493B-8C66-08E7F725E2A5}">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Recommended Tools:</a:t>
          </a:r>
          <a:r>
            <a:rPr lang="en-US" sz="2500" b="0" i="0" kern="1200" baseline="0"/>
            <a:t> MongoDB, Yahoo Finance API, Oracle BI Publisher</a:t>
          </a:r>
          <a:endParaRPr lang="en-US" sz="2500" kern="1200"/>
        </a:p>
      </dsp:txBody>
      <dsp:txXfrm>
        <a:off x="0" y="1107633"/>
        <a:ext cx="6900512" cy="1106957"/>
      </dsp:txXfrm>
    </dsp:sp>
    <dsp:sp modelId="{F121C0BA-611F-4773-8921-02B40C02BE2A}">
      <dsp:nvSpPr>
        <dsp:cNvPr id="0" name=""/>
        <dsp:cNvSpPr/>
      </dsp:nvSpPr>
      <dsp:spPr>
        <a:xfrm>
          <a:off x="0" y="221459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D1B60-EA6F-4AA4-9FAB-186D90F859B0}">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AI Tools:</a:t>
          </a:r>
          <a:r>
            <a:rPr lang="en-US" sz="2500" b="0" i="0" kern="1200" baseline="0"/>
            <a:t> QuantLib, PyTorch for financial modeling</a:t>
          </a:r>
          <a:endParaRPr lang="en-US" sz="2500" kern="1200"/>
        </a:p>
      </dsp:txBody>
      <dsp:txXfrm>
        <a:off x="0" y="2214591"/>
        <a:ext cx="6900512" cy="1106957"/>
      </dsp:txXfrm>
    </dsp:sp>
    <dsp:sp modelId="{B131EB7F-6B50-48F9-A3A8-300FC57CDD94}">
      <dsp:nvSpPr>
        <dsp:cNvPr id="0" name=""/>
        <dsp:cNvSpPr/>
      </dsp:nvSpPr>
      <dsp:spPr>
        <a:xfrm>
          <a:off x="0" y="332154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ACE54-8771-4933-9A96-412072905CA7}">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Datasets:</a:t>
          </a:r>
          <a:r>
            <a:rPr lang="en-US" sz="2500" b="0" i="0" kern="1200" baseline="0"/>
            <a:t> Yahoo Finance API, Quandl Financial datasets</a:t>
          </a:r>
          <a:endParaRPr lang="en-US" sz="2500" kern="1200"/>
        </a:p>
      </dsp:txBody>
      <dsp:txXfrm>
        <a:off x="0" y="3321549"/>
        <a:ext cx="6900512" cy="1106957"/>
      </dsp:txXfrm>
    </dsp:sp>
    <dsp:sp modelId="{BCFACC3A-D6B2-4EE9-B98E-2F3190C342DD}">
      <dsp:nvSpPr>
        <dsp:cNvPr id="0" name=""/>
        <dsp:cNvSpPr/>
      </dsp:nvSpPr>
      <dsp:spPr>
        <a:xfrm>
          <a:off x="0" y="4428507"/>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AB2C3-F4BA-4D0D-A421-4E11227FD3B7}">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Source Data:</a:t>
          </a:r>
          <a:r>
            <a:rPr lang="en-US" sz="2500" b="0" i="0" kern="1200" baseline="0"/>
            <a:t> Stock market data feeds, Financial news articles</a:t>
          </a:r>
          <a:endParaRPr lang="en-US" sz="2500" kern="1200"/>
        </a:p>
      </dsp:txBody>
      <dsp:txXfrm>
        <a:off x="0" y="4428507"/>
        <a:ext cx="6900512" cy="11069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265A2-C453-4D7C-AE53-0CC15F238F35}">
      <dsp:nvSpPr>
        <dsp:cNvPr id="0" name=""/>
        <dsp:cNvSpPr/>
      </dsp:nvSpPr>
      <dsp:spPr>
        <a:xfrm>
          <a:off x="0" y="94802"/>
          <a:ext cx="10927829"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Each project offers a unique opportunity to apply database management, big data, and AI techniques in practical scenarios.</a:t>
          </a:r>
        </a:p>
      </dsp:txBody>
      <dsp:txXfrm>
        <a:off x="62141" y="156943"/>
        <a:ext cx="10803547" cy="1148678"/>
      </dsp:txXfrm>
    </dsp:sp>
    <dsp:sp modelId="{70F68C40-C11B-4E45-B6D2-09C432AA9474}">
      <dsp:nvSpPr>
        <dsp:cNvPr id="0" name=""/>
        <dsp:cNvSpPr/>
      </dsp:nvSpPr>
      <dsp:spPr>
        <a:xfrm>
          <a:off x="0" y="1459922"/>
          <a:ext cx="10927829" cy="1272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By working on these projects, you'll gain hands-on experience with industry-standard tools and technologies.</a:t>
          </a:r>
        </a:p>
      </dsp:txBody>
      <dsp:txXfrm>
        <a:off x="62141" y="1522063"/>
        <a:ext cx="10803547" cy="1148678"/>
      </dsp:txXfrm>
    </dsp:sp>
    <dsp:sp modelId="{5BB26C3D-7BB2-4B6D-AD77-0D8F6A5F8C0B}">
      <dsp:nvSpPr>
        <dsp:cNvPr id="0" name=""/>
        <dsp:cNvSpPr/>
      </dsp:nvSpPr>
      <dsp:spPr>
        <a:xfrm>
          <a:off x="0" y="2825042"/>
          <a:ext cx="10927829" cy="1272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Collaboration in teams of up to 10 students allows for diverse skill sets and perspectives, fostering creativity and innovation.</a:t>
          </a:r>
        </a:p>
      </dsp:txBody>
      <dsp:txXfrm>
        <a:off x="62141" y="2887183"/>
        <a:ext cx="10803547" cy="11486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A740-F78D-4BE6-9F49-46D6F89250B4}">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Choose a project that aligns with your interests and expertise.</a:t>
          </a:r>
        </a:p>
      </dsp:txBody>
      <dsp:txXfrm>
        <a:off x="213" y="1787136"/>
        <a:ext cx="2577217" cy="1855596"/>
      </dsp:txXfrm>
    </dsp:sp>
    <dsp:sp modelId="{916F2A9F-6941-4A2A-8469-BE5BAE245C1D}">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4FA78FE4-C1F5-476A-91C7-04FC716A3EA8}">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Form a team with fellow students and divide responsibilities based on individual strengths.</a:t>
          </a:r>
        </a:p>
      </dsp:txBody>
      <dsp:txXfrm>
        <a:off x="2783608" y="1787136"/>
        <a:ext cx="2577217" cy="1855596"/>
      </dsp:txXfrm>
    </dsp:sp>
    <dsp:sp modelId="{1E9A3FDB-A947-46FD-A1D1-0AE58CA4613E}">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0E48835A-92F1-4160-8072-B742A16ABFE6}">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Leverage the recommended tools, datasets, and AI resources to kickstart your project journey.</a:t>
          </a:r>
        </a:p>
      </dsp:txBody>
      <dsp:txXfrm>
        <a:off x="5567003" y="1787136"/>
        <a:ext cx="2577217" cy="1855596"/>
      </dsp:txXfrm>
    </dsp:sp>
    <dsp:sp modelId="{E1282EEE-5E5D-4A8D-85E8-1195066B2178}">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1E9F9CDA-D23A-4DF3-938F-D09F0411C047}">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00100">
            <a:lnSpc>
              <a:spcPct val="90000"/>
            </a:lnSpc>
            <a:spcBef>
              <a:spcPct val="0"/>
            </a:spcBef>
            <a:spcAft>
              <a:spcPct val="35000"/>
            </a:spcAft>
            <a:buNone/>
          </a:pPr>
          <a:r>
            <a:rPr lang="en-US" sz="1800" kern="1200"/>
            <a:t>Remember, the possibilities are endless, and the impact you make could revolutionize industries!</a:t>
          </a:r>
        </a:p>
      </dsp:txBody>
      <dsp:txXfrm>
        <a:off x="8350398" y="1787136"/>
        <a:ext cx="2577217" cy="1855596"/>
      </dsp:txXfrm>
    </dsp:sp>
    <dsp:sp modelId="{8AE6197D-A789-4617-B8B5-CFCC8F2F5FDF}">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1C81C-E7DD-4FEC-9BDE-D28B06598F58}">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805F4-7FDE-4D2E-A1BA-D00AB9DF41BE}">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D573D-50CB-48BA-899F-E80DC3CF33E7}">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Feel free to ask any questions or discuss project ideas.</a:t>
          </a:r>
        </a:p>
      </dsp:txBody>
      <dsp:txXfrm>
        <a:off x="1948202" y="1410409"/>
        <a:ext cx="3233964" cy="1371985"/>
      </dsp:txXfrm>
    </dsp:sp>
    <dsp:sp modelId="{3DB873BB-8227-4781-83C0-0E0BE80A1330}">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84B41-A1C2-44FC-8807-50CE89C61DC0}">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47759-9725-43A5-9B22-0A2DCC26FBF8}">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here to support you every step of the way on your project journey!</a:t>
          </a:r>
        </a:p>
      </dsp:txBody>
      <dsp:txXfrm>
        <a:off x="7411643" y="1410409"/>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D982A-15AC-475D-94D4-F414E0BCFF76}">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895002-468C-4339-8A7E-1B35862E6DA5}">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Activities:</a:t>
          </a:r>
          <a:endParaRPr lang="en-US" sz="3600" kern="1200"/>
        </a:p>
      </dsp:txBody>
      <dsp:txXfrm>
        <a:off x="0" y="2663"/>
        <a:ext cx="6666833" cy="1816197"/>
      </dsp:txXfrm>
    </dsp:sp>
    <dsp:sp modelId="{5811617A-8FE1-4DBA-8F8D-C0F0033A0492}">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7AC187-CA94-4C83-B19B-34893F3F89DE}">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Development Team: Define project scope, create project plan, allocate resources.</a:t>
          </a:r>
        </a:p>
      </dsp:txBody>
      <dsp:txXfrm>
        <a:off x="0" y="1818861"/>
        <a:ext cx="6666833" cy="1816197"/>
      </dsp:txXfrm>
    </dsp:sp>
    <dsp:sp modelId="{F422A4B1-9A65-486C-89E5-7EE4F4611170}">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5C2AF65-36E5-4E16-9D5B-99DEBA5DC0F1}">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Database Team: Plan database architecture, define data storage and retrieval requirements.</a:t>
          </a:r>
        </a:p>
      </dsp:txBody>
      <dsp:txXfrm>
        <a:off x="0" y="3635058"/>
        <a:ext cx="6666833" cy="1816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5E5C2-B056-4F2E-93C0-0D7A77F96D4E}">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7392C03-128A-44E5-A7BC-3C0D845FD153}">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Activities:</a:t>
          </a:r>
          <a:endParaRPr lang="en-US" sz="3600" kern="1200"/>
        </a:p>
      </dsp:txBody>
      <dsp:txXfrm>
        <a:off x="0" y="2663"/>
        <a:ext cx="6666833" cy="1816197"/>
      </dsp:txXfrm>
    </dsp:sp>
    <dsp:sp modelId="{CA570E8F-9E47-4D65-A1B5-76C480975D9C}">
      <dsp:nvSpPr>
        <dsp:cNvPr id="0" name=""/>
        <dsp:cNvSpPr/>
      </dsp:nvSpPr>
      <dsp:spPr>
        <a:xfrm>
          <a:off x="0" y="181886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EE6661-F7D6-4018-8C30-76AA42E0B8F3}">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Development Team: Design system architecture, user interface, and application logic.</a:t>
          </a:r>
        </a:p>
      </dsp:txBody>
      <dsp:txXfrm>
        <a:off x="0" y="1818861"/>
        <a:ext cx="6666833" cy="1816197"/>
      </dsp:txXfrm>
    </dsp:sp>
    <dsp:sp modelId="{6EDA78C3-B012-45D4-ACA0-6CEBDD2C2794}">
      <dsp:nvSpPr>
        <dsp:cNvPr id="0" name=""/>
        <dsp:cNvSpPr/>
      </dsp:nvSpPr>
      <dsp:spPr>
        <a:xfrm>
          <a:off x="0" y="363505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A38338-122F-4F64-9098-AE2981B84E20}">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Database Team: Develop database schema, optimize data structures, ensure data integrity.</a:t>
          </a:r>
        </a:p>
      </dsp:txBody>
      <dsp:txXfrm>
        <a:off x="0" y="3635058"/>
        <a:ext cx="6666833" cy="1816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76B84-B212-4791-9A94-A0B6CC1CACD8}">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3FF076-3315-4C49-939D-8845AA3F2823}">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Activities:</a:t>
          </a:r>
          <a:endParaRPr lang="en-US" sz="2900" kern="1200"/>
        </a:p>
      </dsp:txBody>
      <dsp:txXfrm>
        <a:off x="0" y="2663"/>
        <a:ext cx="6666833" cy="1816197"/>
      </dsp:txXfrm>
    </dsp:sp>
    <dsp:sp modelId="{C820BA12-DE03-4898-8C42-70D324200D88}">
      <dsp:nvSpPr>
        <dsp:cNvPr id="0" name=""/>
        <dsp:cNvSpPr/>
      </dsp:nvSpPr>
      <dsp:spPr>
        <a:xfrm>
          <a:off x="0" y="181886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943DC5-9741-4B24-AAE2-8021F6CD3EAD}">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Development Team: Write code, implement business logic, perform unit testing.</a:t>
          </a:r>
        </a:p>
      </dsp:txBody>
      <dsp:txXfrm>
        <a:off x="0" y="1818861"/>
        <a:ext cx="6666833" cy="1816197"/>
      </dsp:txXfrm>
    </dsp:sp>
    <dsp:sp modelId="{DA3BA55A-0992-4E02-ADCB-6E78F86389E7}">
      <dsp:nvSpPr>
        <dsp:cNvPr id="0" name=""/>
        <dsp:cNvSpPr/>
      </dsp:nvSpPr>
      <dsp:spPr>
        <a:xfrm>
          <a:off x="0" y="363505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0454D7-6E17-443C-B759-A55F90E6348A}">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Database Team: Implement database objects (tables, views, stored procedures), optimize query performance.</a:t>
          </a:r>
        </a:p>
      </dsp:txBody>
      <dsp:txXfrm>
        <a:off x="0" y="3635058"/>
        <a:ext cx="6666833" cy="1816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47AAB-3E90-4778-A7F6-D3BCF4DB5A18}">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156FC1-F4A3-4D2C-9E3B-B6AA378830BE}">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t>Activities:</a:t>
          </a:r>
          <a:endParaRPr lang="en-US" sz="3100" kern="1200"/>
        </a:p>
      </dsp:txBody>
      <dsp:txXfrm>
        <a:off x="0" y="2663"/>
        <a:ext cx="6666833" cy="1816197"/>
      </dsp:txXfrm>
    </dsp:sp>
    <dsp:sp modelId="{F6714610-0C3F-480A-8920-103124533231}">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118947-5F00-47F2-A5E7-672DF2A4287D}">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Development Team: Deploy application to production environment, monitor system performance.</a:t>
          </a:r>
        </a:p>
      </dsp:txBody>
      <dsp:txXfrm>
        <a:off x="0" y="1818861"/>
        <a:ext cx="6666833" cy="1816197"/>
      </dsp:txXfrm>
    </dsp:sp>
    <dsp:sp modelId="{CB29C333-FBCA-4514-9974-1EF5D61D0CDD}">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64A2FA5-AE42-4737-BB4F-F368F477414B}">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Database Team: Deploy database changes, configure database security and permissions.</a:t>
          </a:r>
        </a:p>
      </dsp:txBody>
      <dsp:txXfrm>
        <a:off x="0" y="3635058"/>
        <a:ext cx="6666833" cy="1816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7E7BD-CF58-4853-BA34-FD779A1D96AA}">
      <dsp:nvSpPr>
        <dsp:cNvPr id="0" name=""/>
        <dsp:cNvSpPr/>
      </dsp:nvSpPr>
      <dsp:spPr>
        <a:xfrm>
          <a:off x="0" y="53972"/>
          <a:ext cx="6900512"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 today's digital age, data is everywhere, and harnessing its power can lead to groundbreaking innovations.</a:t>
          </a:r>
        </a:p>
      </dsp:txBody>
      <dsp:txXfrm>
        <a:off x="85984" y="139956"/>
        <a:ext cx="6728544" cy="1589430"/>
      </dsp:txXfrm>
    </dsp:sp>
    <dsp:sp modelId="{D5080737-1273-41C8-A476-A5B4EE40B85A}">
      <dsp:nvSpPr>
        <dsp:cNvPr id="0" name=""/>
        <dsp:cNvSpPr/>
      </dsp:nvSpPr>
      <dsp:spPr>
        <a:xfrm>
          <a:off x="0" y="1887371"/>
          <a:ext cx="6900512" cy="176139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As graduate students, you have the opportunity to work on cutting-edge projects that leverage AI, big data, and database management systems to solve real-world challenges.</a:t>
          </a:r>
        </a:p>
      </dsp:txBody>
      <dsp:txXfrm>
        <a:off x="85984" y="1973355"/>
        <a:ext cx="6728544" cy="1589430"/>
      </dsp:txXfrm>
    </dsp:sp>
    <dsp:sp modelId="{DB026D13-1E09-4ED9-990A-0178BBF82EF4}">
      <dsp:nvSpPr>
        <dsp:cNvPr id="0" name=""/>
        <dsp:cNvSpPr/>
      </dsp:nvSpPr>
      <dsp:spPr>
        <a:xfrm>
          <a:off x="0" y="3720769"/>
          <a:ext cx="6900512" cy="176139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Let's explore some exciting projects and the tools and resources you can utilize to bring them to life.</a:t>
          </a:r>
        </a:p>
      </dsp:txBody>
      <dsp:txXfrm>
        <a:off x="85984" y="3806753"/>
        <a:ext cx="6728544" cy="15894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5D31A-C84A-4C20-B3EA-8811D21C2F9D}">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CAF17-EE4C-4E3C-8EBE-1DCD8A4E9523}">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Description:</a:t>
          </a:r>
          <a:r>
            <a:rPr lang="en-US" sz="2500" b="0" i="0" kern="1200" baseline="0"/>
            <a:t> Develop a recommendation engine that provides personalized suggestions in real-time.</a:t>
          </a:r>
          <a:endParaRPr lang="en-US" sz="2500" kern="1200"/>
        </a:p>
      </dsp:txBody>
      <dsp:txXfrm>
        <a:off x="0" y="675"/>
        <a:ext cx="6900512" cy="1106957"/>
      </dsp:txXfrm>
    </dsp:sp>
    <dsp:sp modelId="{C1F64E5F-E6DA-40D1-BA8B-B34B596E7B43}">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E8A64-01A6-4AE6-9B2E-451383FD1257}">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Recommended Tools:</a:t>
          </a:r>
          <a:r>
            <a:rPr lang="en-US" sz="2500" b="0" i="0" kern="1200" baseline="0"/>
            <a:t> PostgreSQL, MongoDB, Apache Kafka, Tableau</a:t>
          </a:r>
          <a:endParaRPr lang="en-US" sz="2500" kern="1200"/>
        </a:p>
      </dsp:txBody>
      <dsp:txXfrm>
        <a:off x="0" y="1107633"/>
        <a:ext cx="6900512" cy="1106957"/>
      </dsp:txXfrm>
    </dsp:sp>
    <dsp:sp modelId="{E4DCE0D2-9249-4E30-85F4-C0D450C80A1B}">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B37E87-FDFD-4711-8F66-690BDFA82F1C}">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AI Tools:</a:t>
          </a:r>
          <a:r>
            <a:rPr lang="en-US" sz="2500" b="0" i="0" kern="1200" baseline="0"/>
            <a:t> TensorFlow, PyTorch</a:t>
          </a:r>
          <a:endParaRPr lang="en-US" sz="2500" kern="1200"/>
        </a:p>
      </dsp:txBody>
      <dsp:txXfrm>
        <a:off x="0" y="2214591"/>
        <a:ext cx="6900512" cy="1106957"/>
      </dsp:txXfrm>
    </dsp:sp>
    <dsp:sp modelId="{CE425C02-7754-4C8C-842D-F3E1246171AA}">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6DEEA-7AB5-4D91-9873-76F76E4ABA29}">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Datasets:</a:t>
          </a:r>
          <a:r>
            <a:rPr lang="en-US" sz="2500" b="0" i="0" kern="1200" baseline="0"/>
            <a:t> MovieLens dataset, Amazon Reviews dataset</a:t>
          </a:r>
          <a:endParaRPr lang="en-US" sz="2500" kern="1200"/>
        </a:p>
      </dsp:txBody>
      <dsp:txXfrm>
        <a:off x="0" y="3321549"/>
        <a:ext cx="6900512" cy="1106957"/>
      </dsp:txXfrm>
    </dsp:sp>
    <dsp:sp modelId="{242EDFC6-049A-4E1B-BAF8-AD358D833797}">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A6599-9532-439B-BE6B-5D57EDD57104}">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Source Data:</a:t>
          </a:r>
          <a:r>
            <a:rPr lang="en-US" sz="2500" b="0" i="0" kern="1200" baseline="0"/>
            <a:t> E-commerce website database, Product catalogs, User interaction logs</a:t>
          </a:r>
          <a:endParaRPr lang="en-US" sz="2500" kern="1200"/>
        </a:p>
      </dsp:txBody>
      <dsp:txXfrm>
        <a:off x="0" y="4428507"/>
        <a:ext cx="6900512" cy="11069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AAE03-4C1D-4B83-81B9-D07F1104BF58}">
      <dsp:nvSpPr>
        <dsp:cNvPr id="0" name=""/>
        <dsp:cNvSpPr/>
      </dsp:nvSpPr>
      <dsp:spPr>
        <a:xfrm>
          <a:off x="0" y="348240"/>
          <a:ext cx="6900512"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Description:</a:t>
          </a:r>
          <a:r>
            <a:rPr lang="en-US" sz="2300" b="0" i="0" kern="1200" baseline="0"/>
            <a:t> Build a platform for analyzing healthcare data to improve patient care and outcomes.</a:t>
          </a:r>
          <a:endParaRPr lang="en-US" sz="2300" kern="1200"/>
        </a:p>
      </dsp:txBody>
      <dsp:txXfrm>
        <a:off x="44664" y="392904"/>
        <a:ext cx="6811184" cy="825612"/>
      </dsp:txXfrm>
    </dsp:sp>
    <dsp:sp modelId="{45089E53-100F-42C8-9558-6AF1AA0E39D6}">
      <dsp:nvSpPr>
        <dsp:cNvPr id="0" name=""/>
        <dsp:cNvSpPr/>
      </dsp:nvSpPr>
      <dsp:spPr>
        <a:xfrm>
          <a:off x="0" y="1329420"/>
          <a:ext cx="6900512" cy="91494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Recommended Tools:</a:t>
          </a:r>
          <a:r>
            <a:rPr lang="en-US" sz="2300" b="0" i="0" kern="1200" baseline="0"/>
            <a:t> SQL Server, Elasticsearch, Power BI</a:t>
          </a:r>
          <a:endParaRPr lang="en-US" sz="2300" kern="1200"/>
        </a:p>
      </dsp:txBody>
      <dsp:txXfrm>
        <a:off x="44664" y="1374084"/>
        <a:ext cx="6811184" cy="825612"/>
      </dsp:txXfrm>
    </dsp:sp>
    <dsp:sp modelId="{CB6238D2-2A66-49FC-BE34-2F687FA7500E}">
      <dsp:nvSpPr>
        <dsp:cNvPr id="0" name=""/>
        <dsp:cNvSpPr/>
      </dsp:nvSpPr>
      <dsp:spPr>
        <a:xfrm>
          <a:off x="0" y="2310600"/>
          <a:ext cx="6900512" cy="9149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AI Tools:</a:t>
          </a:r>
          <a:r>
            <a:rPr lang="en-US" sz="2300" b="0" i="0" kern="1200" baseline="0"/>
            <a:t> TensorFlow Medical Imaging, NVIDIA Clara</a:t>
          </a:r>
          <a:endParaRPr lang="en-US" sz="2300" kern="1200"/>
        </a:p>
      </dsp:txBody>
      <dsp:txXfrm>
        <a:off x="44664" y="2355264"/>
        <a:ext cx="6811184" cy="825612"/>
      </dsp:txXfrm>
    </dsp:sp>
    <dsp:sp modelId="{2126B2CE-6F64-4C24-95AD-E062F04B5449}">
      <dsp:nvSpPr>
        <dsp:cNvPr id="0" name=""/>
        <dsp:cNvSpPr/>
      </dsp:nvSpPr>
      <dsp:spPr>
        <a:xfrm>
          <a:off x="0" y="3291780"/>
          <a:ext cx="6900512" cy="91494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Datasets:</a:t>
          </a:r>
          <a:r>
            <a:rPr lang="en-US" sz="2300" b="0" i="0" kern="1200" baseline="0"/>
            <a:t> MIMIC-III dataset, ChestX-ray8 dataset</a:t>
          </a:r>
          <a:endParaRPr lang="en-US" sz="2300" kern="1200"/>
        </a:p>
      </dsp:txBody>
      <dsp:txXfrm>
        <a:off x="44664" y="3336444"/>
        <a:ext cx="6811184" cy="825612"/>
      </dsp:txXfrm>
    </dsp:sp>
    <dsp:sp modelId="{64F4911E-44B6-4F41-B40B-E7FD7E39CE03}">
      <dsp:nvSpPr>
        <dsp:cNvPr id="0" name=""/>
        <dsp:cNvSpPr/>
      </dsp:nvSpPr>
      <dsp:spPr>
        <a:xfrm>
          <a:off x="0" y="4272960"/>
          <a:ext cx="6900512"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a:t>Source Data:</a:t>
          </a:r>
          <a:r>
            <a:rPr lang="en-US" sz="2300" b="0" i="0" kern="1200" baseline="0"/>
            <a:t> Electronic Health Records, Medical imaging repositories</a:t>
          </a:r>
          <a:endParaRPr lang="en-US" sz="2300" kern="1200"/>
        </a:p>
      </dsp:txBody>
      <dsp:txXfrm>
        <a:off x="44664" y="4317624"/>
        <a:ext cx="6811184" cy="8256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25D50-1DEE-4F54-B963-A42371A3A6AA}">
      <dsp:nvSpPr>
        <dsp:cNvPr id="0" name=""/>
        <dsp:cNvSpPr/>
      </dsp:nvSpPr>
      <dsp:spPr>
        <a:xfrm>
          <a:off x="0" y="32610"/>
          <a:ext cx="6900512"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Description:</a:t>
          </a:r>
          <a:r>
            <a:rPr lang="en-US" sz="2600" kern="1200"/>
            <a:t> Create a system to detect fraudulent activities in e-commerce transactions.</a:t>
          </a:r>
        </a:p>
      </dsp:txBody>
      <dsp:txXfrm>
        <a:off x="50489" y="83099"/>
        <a:ext cx="6799534" cy="933302"/>
      </dsp:txXfrm>
    </dsp:sp>
    <dsp:sp modelId="{4424A97C-E914-4619-A75C-7AE174273BDA}">
      <dsp:nvSpPr>
        <dsp:cNvPr id="0" name=""/>
        <dsp:cNvSpPr/>
      </dsp:nvSpPr>
      <dsp:spPr>
        <a:xfrm>
          <a:off x="0" y="1141770"/>
          <a:ext cx="6900512" cy="1034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Recommended Tools:</a:t>
          </a:r>
          <a:r>
            <a:rPr lang="en-US" sz="2600" kern="1200"/>
            <a:t> MySQL, Apache Cassandra, Splunk</a:t>
          </a:r>
        </a:p>
      </dsp:txBody>
      <dsp:txXfrm>
        <a:off x="50489" y="1192259"/>
        <a:ext cx="6799534" cy="933302"/>
      </dsp:txXfrm>
    </dsp:sp>
    <dsp:sp modelId="{868A2919-B912-473A-BF99-E874EBE74F10}">
      <dsp:nvSpPr>
        <dsp:cNvPr id="0" name=""/>
        <dsp:cNvSpPr/>
      </dsp:nvSpPr>
      <dsp:spPr>
        <a:xfrm>
          <a:off x="0" y="2250930"/>
          <a:ext cx="6900512" cy="1034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AI Tools:</a:t>
          </a:r>
          <a:r>
            <a:rPr lang="en-US" sz="2600" kern="1200"/>
            <a:t> Scikit-learn, TensorFlow Probability</a:t>
          </a:r>
        </a:p>
      </dsp:txBody>
      <dsp:txXfrm>
        <a:off x="50489" y="2301419"/>
        <a:ext cx="6799534" cy="933302"/>
      </dsp:txXfrm>
    </dsp:sp>
    <dsp:sp modelId="{85BED6F4-D31F-417F-872F-0BE4533A6FEA}">
      <dsp:nvSpPr>
        <dsp:cNvPr id="0" name=""/>
        <dsp:cNvSpPr/>
      </dsp:nvSpPr>
      <dsp:spPr>
        <a:xfrm>
          <a:off x="0" y="3360090"/>
          <a:ext cx="6900512" cy="1034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Datasets:</a:t>
          </a:r>
          <a:r>
            <a:rPr lang="en-US" sz="2600" kern="1200"/>
            <a:t> IEEE-CIS Fraud Detection dataset, Credit Card Fraud Detection dataset</a:t>
          </a:r>
        </a:p>
      </dsp:txBody>
      <dsp:txXfrm>
        <a:off x="50489" y="3410579"/>
        <a:ext cx="6799534" cy="933302"/>
      </dsp:txXfrm>
    </dsp:sp>
    <dsp:sp modelId="{29CC32FC-C231-4902-885B-A1D7D4D8A7B2}">
      <dsp:nvSpPr>
        <dsp:cNvPr id="0" name=""/>
        <dsp:cNvSpPr/>
      </dsp:nvSpPr>
      <dsp:spPr>
        <a:xfrm>
          <a:off x="0" y="4469250"/>
          <a:ext cx="6900512"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Source Data:</a:t>
          </a:r>
          <a:r>
            <a:rPr lang="en-US" sz="2600" kern="1200"/>
            <a:t> Transaction logs, User activity logs, IP geolocation databases</a:t>
          </a:r>
        </a:p>
      </dsp:txBody>
      <dsp:txXfrm>
        <a:off x="50489" y="4519739"/>
        <a:ext cx="6799534"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56B7-2B72-A02A-6E90-5ADCCCD4D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9031E8-6943-A087-B916-265FF31D6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BAB8C-23A8-9229-B3D1-A38F99FA7EF5}"/>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852354B9-0735-8ED5-6B6A-184405A29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13FF-602F-F67D-2F52-A4728DF993F8}"/>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265731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1559-D1A6-DA46-49B5-BD4CA74FD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A2D1A-6AC1-C091-D49C-855E5948A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E7F87-0FD9-9065-9D07-68D3D4596FA8}"/>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D7BC3483-02F2-1F31-284B-30D066ED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702C1-7F2F-7639-E98A-A64336414D40}"/>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49991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8A922-985D-3C5F-6F5A-B947E6524B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20E4B3-0764-28FC-2FB8-811DA304B8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C7F41-6EF7-8F2B-CC67-91527EEC52B4}"/>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2BDAFEFB-F1DA-A178-0E70-BF7277F81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55EB5-5D50-E4D1-65D8-2190BA4173D3}"/>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159585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8EEC-3956-586E-4B6A-8A670009F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BB3502-2B2D-1D46-6C78-D22844048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6483F-D4D5-9C23-9C70-B683F18894B0}"/>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196D4D4F-563C-A74A-B727-8BC6F0830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063FE-DD93-BDC7-D996-28B58333F6A1}"/>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11172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E91-0201-D3A1-D040-0C3C6D143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630F6E-3449-2CCE-3BE4-4B12FFF76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A7152-B528-5FEF-0700-DA73B6B2A795}"/>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100F61DF-B86F-142B-4A73-44D3111ED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2B3F-D199-17B4-82A9-D3A8AF4ABC9A}"/>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114609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EBAD-0F59-6163-E5D9-8472B3713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2C75B-2898-495B-B3A7-878DBD0398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E26A9-D0FB-2F61-F504-48F29BADF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A45DE5-6060-32AE-7B32-61EDB98E96A4}"/>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6" name="Footer Placeholder 5">
            <a:extLst>
              <a:ext uri="{FF2B5EF4-FFF2-40B4-BE49-F238E27FC236}">
                <a16:creationId xmlns:a16="http://schemas.microsoft.com/office/drawing/2014/main" id="{ADA98AB5-FA3D-2478-42D6-2B12A25E4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FD8A0-293D-BA0A-5BAE-B7CC3C8EBECC}"/>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7198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6E58-2022-4A8F-A9CA-49F6E037FC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9BD45-7628-D43B-8EE3-2FC06C190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61649-B2AA-CA8B-C126-DFAA0B7CE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134EF8-E90C-20E2-F1C8-E53D690BD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AF7B7-36ED-BB61-E233-F270278644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60664-39DB-A5EA-D041-92D25D8AAD07}"/>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8" name="Footer Placeholder 7">
            <a:extLst>
              <a:ext uri="{FF2B5EF4-FFF2-40B4-BE49-F238E27FC236}">
                <a16:creationId xmlns:a16="http://schemas.microsoft.com/office/drawing/2014/main" id="{693B135F-5B81-9B70-7594-89186FBC3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0CBF0-A1FF-C995-B073-53ED361DD608}"/>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368387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6C4D-D795-CDBF-BDC4-0EAAF81D7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BFA2F-8E41-1697-41A7-411600C5EFFA}"/>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4" name="Footer Placeholder 3">
            <a:extLst>
              <a:ext uri="{FF2B5EF4-FFF2-40B4-BE49-F238E27FC236}">
                <a16:creationId xmlns:a16="http://schemas.microsoft.com/office/drawing/2014/main" id="{27FEFA9E-9F8E-EAD2-8CAD-02640BD9D5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E21334-2A12-C05D-02EE-AB1452F37FBC}"/>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291933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E6B2F-A626-CB76-2C72-DAF99DCC97D9}"/>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3" name="Footer Placeholder 2">
            <a:extLst>
              <a:ext uri="{FF2B5EF4-FFF2-40B4-BE49-F238E27FC236}">
                <a16:creationId xmlns:a16="http://schemas.microsoft.com/office/drawing/2014/main" id="{501BC7D2-BCB1-7E97-7C0A-55683716F8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55398-A13A-BE2A-3002-74E906858EA3}"/>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253985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989B-0F77-45F2-161D-572C9D2E6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2162E-9F9D-AA2D-4F21-B35C09CC5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13B2CA-DA2E-75DC-D8A1-B247414F1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4FC6B-1854-23DF-5DBD-BD7F01324D19}"/>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6" name="Footer Placeholder 5">
            <a:extLst>
              <a:ext uri="{FF2B5EF4-FFF2-40B4-BE49-F238E27FC236}">
                <a16:creationId xmlns:a16="http://schemas.microsoft.com/office/drawing/2014/main" id="{B789971C-4160-8D5C-1026-8A7BFB6EC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5F6B4-9FEC-CC1D-BC89-86CE3F96F9F7}"/>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232277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A5F9-C9B4-EA59-ECAF-0EFC05F5D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4DDDDD-C93B-8273-83C4-B0794871A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EDCC61-B334-1847-BEA0-AB8E0C4EE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80413-AC51-5096-AACE-A7B8F5BA0D2C}"/>
              </a:ext>
            </a:extLst>
          </p:cNvPr>
          <p:cNvSpPr>
            <a:spLocks noGrp="1"/>
          </p:cNvSpPr>
          <p:nvPr>
            <p:ph type="dt" sz="half" idx="10"/>
          </p:nvPr>
        </p:nvSpPr>
        <p:spPr/>
        <p:txBody>
          <a:bodyPr/>
          <a:lstStyle/>
          <a:p>
            <a:fld id="{9C71E0B4-8926-4D15-80F1-F1DEE498EBA0}" type="datetimeFigureOut">
              <a:rPr lang="en-US" smtClean="0"/>
              <a:t>2/20/2024</a:t>
            </a:fld>
            <a:endParaRPr lang="en-US"/>
          </a:p>
        </p:txBody>
      </p:sp>
      <p:sp>
        <p:nvSpPr>
          <p:cNvPr id="6" name="Footer Placeholder 5">
            <a:extLst>
              <a:ext uri="{FF2B5EF4-FFF2-40B4-BE49-F238E27FC236}">
                <a16:creationId xmlns:a16="http://schemas.microsoft.com/office/drawing/2014/main" id="{0866CD4A-AD0A-FE5A-BD36-46B610483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39CB4-19F4-D03A-8E1B-79F5D9178D04}"/>
              </a:ext>
            </a:extLst>
          </p:cNvPr>
          <p:cNvSpPr>
            <a:spLocks noGrp="1"/>
          </p:cNvSpPr>
          <p:nvPr>
            <p:ph type="sldNum" sz="quarter" idx="12"/>
          </p:nvPr>
        </p:nvSpPr>
        <p:spPr/>
        <p:txBody>
          <a:bodyPr/>
          <a:lstStyle/>
          <a:p>
            <a:fld id="{22118254-7BC2-40F3-8436-E4DC9CBBF8DA}" type="slidenum">
              <a:rPr lang="en-US" smtClean="0"/>
              <a:t>‹#›</a:t>
            </a:fld>
            <a:endParaRPr lang="en-US"/>
          </a:p>
        </p:txBody>
      </p:sp>
    </p:spTree>
    <p:extLst>
      <p:ext uri="{BB962C8B-B14F-4D97-AF65-F5344CB8AC3E}">
        <p14:creationId xmlns:p14="http://schemas.microsoft.com/office/powerpoint/2010/main" val="375858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57E72-6B19-A6A4-2F39-1FADD9340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7355F-9CDB-DC0E-5C3E-AFA4CB7AC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BCB62-0953-5CFE-489F-2641CF362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1E0B4-8926-4D15-80F1-F1DEE498EBA0}" type="datetimeFigureOut">
              <a:rPr lang="en-US" smtClean="0"/>
              <a:t>2/20/2024</a:t>
            </a:fld>
            <a:endParaRPr lang="en-US"/>
          </a:p>
        </p:txBody>
      </p:sp>
      <p:sp>
        <p:nvSpPr>
          <p:cNvPr id="5" name="Footer Placeholder 4">
            <a:extLst>
              <a:ext uri="{FF2B5EF4-FFF2-40B4-BE49-F238E27FC236}">
                <a16:creationId xmlns:a16="http://schemas.microsoft.com/office/drawing/2014/main" id="{1EE297D2-407D-4CCA-64FF-174E446DF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059A69-89B3-319F-93B3-0E2853F82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18254-7BC2-40F3-8436-E4DC9CBBF8DA}" type="slidenum">
              <a:rPr lang="en-US" smtClean="0"/>
              <a:t>‹#›</a:t>
            </a:fld>
            <a:endParaRPr lang="en-US"/>
          </a:p>
        </p:txBody>
      </p:sp>
    </p:spTree>
    <p:extLst>
      <p:ext uri="{BB962C8B-B14F-4D97-AF65-F5344CB8AC3E}">
        <p14:creationId xmlns:p14="http://schemas.microsoft.com/office/powerpoint/2010/main" val="174504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9E704F-BF8A-C4CD-5BD3-FC99F5FDEC57}"/>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Software Development Life Cycle: Collaboration Between Development and Database Teams</a:t>
            </a:r>
          </a:p>
        </p:txBody>
      </p:sp>
    </p:spTree>
    <p:extLst>
      <p:ext uri="{BB962C8B-B14F-4D97-AF65-F5344CB8AC3E}">
        <p14:creationId xmlns:p14="http://schemas.microsoft.com/office/powerpoint/2010/main" val="16156557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27310-3BFB-76D2-7BA8-D74D20A64250}"/>
              </a:ext>
            </a:extLst>
          </p:cNvPr>
          <p:cNvSpPr>
            <a:spLocks noGrp="1"/>
          </p:cNvSpPr>
          <p:nvPr>
            <p:ph type="ctrTitle"/>
          </p:nvPr>
        </p:nvSpPr>
        <p:spPr>
          <a:xfrm>
            <a:off x="838200" y="1122362"/>
            <a:ext cx="6281928" cy="4135437"/>
          </a:xfrm>
        </p:spPr>
        <p:txBody>
          <a:bodyPr>
            <a:normAutofit/>
          </a:bodyPr>
          <a:lstStyle/>
          <a:p>
            <a:pPr algn="l"/>
            <a:r>
              <a:rPr lang="en-US" sz="6600" b="1"/>
              <a:t>Database Projects</a:t>
            </a:r>
            <a:br>
              <a:rPr lang="en-US" sz="6600" b="1"/>
            </a:br>
            <a:endParaRPr lang="en-US" sz="6600"/>
          </a:p>
        </p:txBody>
      </p:sp>
      <p:sp>
        <p:nvSpPr>
          <p:cNvPr id="28"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3C1A7-3DED-6D99-9E99-06806C6C3D5F}"/>
              </a:ext>
            </a:extLst>
          </p:cNvPr>
          <p:cNvSpPr>
            <a:spLocks noGrp="1"/>
          </p:cNvSpPr>
          <p:nvPr>
            <p:ph type="subTitle" idx="1"/>
          </p:nvPr>
        </p:nvSpPr>
        <p:spPr>
          <a:xfrm>
            <a:off x="7928114" y="1232452"/>
            <a:ext cx="3200400" cy="3850919"/>
          </a:xfrm>
        </p:spPr>
        <p:txBody>
          <a:bodyPr anchor="b">
            <a:normAutofit/>
          </a:bodyPr>
          <a:lstStyle/>
          <a:p>
            <a:pPr algn="l"/>
            <a:r>
              <a:rPr lang="en-US" b="1">
                <a:solidFill>
                  <a:srgbClr val="FFFFFF"/>
                </a:solidFill>
              </a:rPr>
              <a:t>Leveraging AI and Big Data: Exciting Projects for Graduate Students</a:t>
            </a:r>
            <a:endParaRPr lang="en-US">
              <a:solidFill>
                <a:srgbClr val="FFFFFF"/>
              </a:solidFill>
            </a:endParaRPr>
          </a:p>
        </p:txBody>
      </p:sp>
      <p:sp>
        <p:nvSpPr>
          <p:cNvPr id="29"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42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678AD-A11A-1065-0E32-D77681998A3B}"/>
              </a:ext>
            </a:extLst>
          </p:cNvPr>
          <p:cNvSpPr>
            <a:spLocks noGrp="1"/>
          </p:cNvSpPr>
          <p:nvPr>
            <p:ph type="title"/>
          </p:nvPr>
        </p:nvSpPr>
        <p:spPr>
          <a:xfrm>
            <a:off x="635000" y="640823"/>
            <a:ext cx="3418659" cy="5583148"/>
          </a:xfrm>
        </p:spPr>
        <p:txBody>
          <a:bodyPr anchor="ctr">
            <a:normAutofit/>
          </a:bodyPr>
          <a:lstStyle/>
          <a:p>
            <a:r>
              <a:rPr lang="en-US" sz="5400" b="1"/>
              <a:t>Overview</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0D0A362-A315-8D0C-941D-A84061868A57}"/>
              </a:ext>
            </a:extLst>
          </p:cNvPr>
          <p:cNvGraphicFramePr>
            <a:graphicFrameLocks noGrp="1"/>
          </p:cNvGraphicFramePr>
          <p:nvPr>
            <p:ph idx="1"/>
            <p:extLst>
              <p:ext uri="{D42A27DB-BD31-4B8C-83A1-F6EECF244321}">
                <p14:modId xmlns:p14="http://schemas.microsoft.com/office/powerpoint/2010/main" val="13933096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40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E1C59C-203A-F215-BB12-64935A66CE2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Recommended Projects</a:t>
            </a:r>
            <a:endParaRPr lang="en-US"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439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3237E-C2A2-238C-3842-CC5030BFFF25}"/>
              </a:ext>
            </a:extLst>
          </p:cNvPr>
          <p:cNvSpPr>
            <a:spLocks noGrp="1"/>
          </p:cNvSpPr>
          <p:nvPr>
            <p:ph type="title"/>
          </p:nvPr>
        </p:nvSpPr>
        <p:spPr>
          <a:xfrm>
            <a:off x="635000" y="640823"/>
            <a:ext cx="3418659" cy="5583148"/>
          </a:xfrm>
        </p:spPr>
        <p:txBody>
          <a:bodyPr anchor="ctr">
            <a:normAutofit/>
          </a:bodyPr>
          <a:lstStyle/>
          <a:p>
            <a:br>
              <a:rPr lang="en-US" sz="3000" b="1"/>
            </a:br>
            <a:r>
              <a:rPr kumimoji="0" lang="en-US" altLang="en-US" sz="3000" b="1" i="0" u="none" strike="noStrike" cap="none" normalizeH="0" baseline="0">
                <a:ln>
                  <a:noFill/>
                </a:ln>
                <a:effectLst/>
                <a:latin typeface="Arial" panose="020B0604020202020204" pitchFamily="34" charset="0"/>
              </a:rPr>
              <a:t>Real-time Personalized Recommendation Engine</a:t>
            </a:r>
            <a:br>
              <a:rPr kumimoji="0" lang="en-US" altLang="en-US" sz="3000" b="0" i="0" u="none" strike="noStrike" cap="none" normalizeH="0" baseline="0">
                <a:ln>
                  <a:noFill/>
                </a:ln>
                <a:effectLst/>
                <a:latin typeface="Arial" panose="020B0604020202020204" pitchFamily="34" charset="0"/>
              </a:rPr>
            </a:br>
            <a:endParaRPr lang="en-US" sz="30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8AD8BB5B-91E7-D790-CFEB-2505E6C26B13}"/>
              </a:ext>
            </a:extLst>
          </p:cNvPr>
          <p:cNvGraphicFramePr>
            <a:graphicFrameLocks noGrp="1"/>
          </p:cNvGraphicFramePr>
          <p:nvPr>
            <p:ph idx="1"/>
            <p:extLst>
              <p:ext uri="{D42A27DB-BD31-4B8C-83A1-F6EECF244321}">
                <p14:modId xmlns:p14="http://schemas.microsoft.com/office/powerpoint/2010/main" val="398684057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A769B-B83A-7CAA-13DA-2ED8F19DB6F0}"/>
              </a:ext>
            </a:extLst>
          </p:cNvPr>
          <p:cNvSpPr>
            <a:spLocks noGrp="1"/>
          </p:cNvSpPr>
          <p:nvPr>
            <p:ph type="title"/>
          </p:nvPr>
        </p:nvSpPr>
        <p:spPr>
          <a:xfrm>
            <a:off x="635000" y="640823"/>
            <a:ext cx="3418659" cy="5583148"/>
          </a:xfrm>
        </p:spPr>
        <p:txBody>
          <a:bodyPr anchor="ctr">
            <a:normAutofit/>
          </a:bodyPr>
          <a:lstStyle/>
          <a:p>
            <a:r>
              <a:rPr kumimoji="0" lang="en-US" altLang="en-US" sz="4600" b="1" i="0" u="none" strike="noStrike" cap="none" normalizeH="0" baseline="0">
                <a:ln>
                  <a:noFill/>
                </a:ln>
                <a:effectLst/>
                <a:latin typeface="Arial" panose="020B0604020202020204" pitchFamily="34" charset="0"/>
              </a:rPr>
              <a:t>Healthcare Data Analytics Platform</a:t>
            </a:r>
            <a:endParaRPr lang="en-US" sz="46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19B907C5-0F4D-0FB6-AC1C-969C587EA42A}"/>
              </a:ext>
            </a:extLst>
          </p:cNvPr>
          <p:cNvGraphicFramePr>
            <a:graphicFrameLocks noGrp="1"/>
          </p:cNvGraphicFramePr>
          <p:nvPr>
            <p:ph idx="1"/>
            <p:extLst>
              <p:ext uri="{D42A27DB-BD31-4B8C-83A1-F6EECF244321}">
                <p14:modId xmlns:p14="http://schemas.microsoft.com/office/powerpoint/2010/main" val="2791720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96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064FF-5352-FB7E-86A3-C7DD34095AEF}"/>
              </a:ext>
            </a:extLst>
          </p:cNvPr>
          <p:cNvSpPr>
            <a:spLocks noGrp="1"/>
          </p:cNvSpPr>
          <p:nvPr>
            <p:ph type="title"/>
          </p:nvPr>
        </p:nvSpPr>
        <p:spPr>
          <a:xfrm>
            <a:off x="635000" y="640823"/>
            <a:ext cx="3418659" cy="5583148"/>
          </a:xfrm>
        </p:spPr>
        <p:txBody>
          <a:bodyPr anchor="ctr">
            <a:normAutofit/>
          </a:bodyPr>
          <a:lstStyle/>
          <a:p>
            <a:r>
              <a:rPr lang="en-US" sz="5400" b="1"/>
              <a:t>E-commerce Fraud Detection System</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0672923-F4D2-0100-9ACE-A06DF452C57C}"/>
              </a:ext>
            </a:extLst>
          </p:cNvPr>
          <p:cNvGraphicFramePr>
            <a:graphicFrameLocks noGrp="1"/>
          </p:cNvGraphicFramePr>
          <p:nvPr>
            <p:ph idx="1"/>
            <p:extLst>
              <p:ext uri="{D42A27DB-BD31-4B8C-83A1-F6EECF244321}">
                <p14:modId xmlns:p14="http://schemas.microsoft.com/office/powerpoint/2010/main" val="12378145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55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B81FC-4148-5CDD-F108-FC86566B1865}"/>
              </a:ext>
            </a:extLst>
          </p:cNvPr>
          <p:cNvSpPr>
            <a:spLocks noGrp="1"/>
          </p:cNvSpPr>
          <p:nvPr>
            <p:ph type="title"/>
          </p:nvPr>
        </p:nvSpPr>
        <p:spPr>
          <a:xfrm>
            <a:off x="635000" y="640823"/>
            <a:ext cx="3418659" cy="5583148"/>
          </a:xfrm>
        </p:spPr>
        <p:txBody>
          <a:bodyPr anchor="ctr">
            <a:normAutofit/>
          </a:bodyPr>
          <a:lstStyle/>
          <a:p>
            <a:r>
              <a:rPr kumimoji="0" lang="en-US" altLang="en-US" sz="3800" b="1" i="0" u="none" strike="noStrike" cap="none" normalizeH="0" baseline="0">
                <a:ln>
                  <a:noFill/>
                </a:ln>
                <a:effectLst/>
                <a:latin typeface="Arial" panose="020B0604020202020204" pitchFamily="34" charset="0"/>
              </a:rPr>
              <a:t>Smart Energy Management System</a:t>
            </a:r>
            <a:br>
              <a:rPr kumimoji="0" lang="en-US" altLang="en-US" sz="3800" b="0" i="0" u="none" strike="noStrike" cap="none" normalizeH="0" baseline="0">
                <a:ln>
                  <a:noFill/>
                </a:ln>
                <a:effectLst/>
                <a:latin typeface="Arial" panose="020B0604020202020204" pitchFamily="34" charset="0"/>
              </a:rPr>
            </a:br>
            <a:endParaRPr lang="en-US" sz="38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3EA435C8-11E4-F561-338F-4495CC434A3F}"/>
              </a:ext>
            </a:extLst>
          </p:cNvPr>
          <p:cNvGraphicFramePr>
            <a:graphicFrameLocks noGrp="1"/>
          </p:cNvGraphicFramePr>
          <p:nvPr>
            <p:ph idx="1"/>
            <p:extLst>
              <p:ext uri="{D42A27DB-BD31-4B8C-83A1-F6EECF244321}">
                <p14:modId xmlns:p14="http://schemas.microsoft.com/office/powerpoint/2010/main" val="844493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58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D30A8-5C8B-4491-9E96-9D0612D2799B}"/>
              </a:ext>
            </a:extLst>
          </p:cNvPr>
          <p:cNvSpPr>
            <a:spLocks noGrp="1"/>
          </p:cNvSpPr>
          <p:nvPr>
            <p:ph type="title"/>
          </p:nvPr>
        </p:nvSpPr>
        <p:spPr>
          <a:xfrm>
            <a:off x="635000" y="640823"/>
            <a:ext cx="3418659" cy="5583148"/>
          </a:xfrm>
        </p:spPr>
        <p:txBody>
          <a:bodyPr anchor="ctr">
            <a:normAutofit/>
          </a:bodyPr>
          <a:lstStyle/>
          <a:p>
            <a:r>
              <a:rPr kumimoji="0" lang="en-US" altLang="en-US" sz="5000" b="1" i="0" u="none" strike="noStrike" cap="none" normalizeH="0" baseline="0">
                <a:ln>
                  <a:noFill/>
                </a:ln>
                <a:effectLst/>
                <a:latin typeface="Arial" panose="020B0604020202020204" pitchFamily="34" charset="0"/>
              </a:rPr>
              <a:t>Social Media Sentiment Analysis</a:t>
            </a:r>
            <a:endParaRPr lang="en-US" sz="50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C79E0A02-8FD2-AA49-AF32-E892EE634767}"/>
              </a:ext>
            </a:extLst>
          </p:cNvPr>
          <p:cNvGraphicFramePr>
            <a:graphicFrameLocks noGrp="1"/>
          </p:cNvGraphicFramePr>
          <p:nvPr>
            <p:ph idx="1"/>
            <p:extLst>
              <p:ext uri="{D42A27DB-BD31-4B8C-83A1-F6EECF244321}">
                <p14:modId xmlns:p14="http://schemas.microsoft.com/office/powerpoint/2010/main" val="37989071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22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E0510-8216-9481-38FD-BB3696DFB970}"/>
              </a:ext>
            </a:extLst>
          </p:cNvPr>
          <p:cNvSpPr>
            <a:spLocks noGrp="1"/>
          </p:cNvSpPr>
          <p:nvPr>
            <p:ph type="title"/>
          </p:nvPr>
        </p:nvSpPr>
        <p:spPr>
          <a:xfrm>
            <a:off x="635000" y="640823"/>
            <a:ext cx="3418659" cy="5583148"/>
          </a:xfrm>
        </p:spPr>
        <p:txBody>
          <a:bodyPr anchor="ctr">
            <a:normAutofit/>
          </a:bodyPr>
          <a:lstStyle/>
          <a:p>
            <a:r>
              <a:rPr kumimoji="0" lang="en-US" altLang="en-US" sz="4200" b="1" i="0" u="none" strike="noStrike" cap="none" normalizeH="0" baseline="0">
                <a:ln>
                  <a:noFill/>
                </a:ln>
                <a:effectLst/>
                <a:latin typeface="Arial" panose="020B0604020202020204" pitchFamily="34" charset="0"/>
              </a:rPr>
              <a:t>Supply Chain Optimization Platform</a:t>
            </a:r>
            <a:endParaRPr lang="en-US" sz="42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D98B19C1-ACFD-4E3A-3BA5-A887168857F7}"/>
              </a:ext>
            </a:extLst>
          </p:cNvPr>
          <p:cNvGraphicFramePr>
            <a:graphicFrameLocks noGrp="1"/>
          </p:cNvGraphicFramePr>
          <p:nvPr>
            <p:ph idx="1"/>
            <p:extLst>
              <p:ext uri="{D42A27DB-BD31-4B8C-83A1-F6EECF244321}">
                <p14:modId xmlns:p14="http://schemas.microsoft.com/office/powerpoint/2010/main" val="21594597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90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8E5702F-A5F0-D2B7-14C8-68429FBE1825}"/>
              </a:ext>
            </a:extLst>
          </p:cNvPr>
          <p:cNvSpPr>
            <a:spLocks noGrp="1"/>
          </p:cNvSpPr>
          <p:nvPr>
            <p:ph type="title"/>
          </p:nvPr>
        </p:nvSpPr>
        <p:spPr>
          <a:xfrm>
            <a:off x="479394" y="1070800"/>
            <a:ext cx="3939688" cy="5583126"/>
          </a:xfrm>
        </p:spPr>
        <p:txBody>
          <a:bodyPr>
            <a:normAutofit/>
          </a:bodyPr>
          <a:lstStyle/>
          <a:p>
            <a:pPr algn="r"/>
            <a:r>
              <a:rPr kumimoji="0" lang="en-US" altLang="en-US" b="1" i="0" u="none" strike="noStrike" cap="none" normalizeH="0" baseline="0">
                <a:ln>
                  <a:noFill/>
                </a:ln>
                <a:effectLst/>
                <a:latin typeface="Arial" panose="020B0604020202020204" pitchFamily="34" charset="0"/>
              </a:rPr>
              <a:t>IoT-driven Smart City Infrastructure</a:t>
            </a:r>
            <a:endParaRPr lang="en-US"/>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087D73A3-2C4E-6C49-47ED-F905DBA64FCC}"/>
              </a:ext>
            </a:extLst>
          </p:cNvPr>
          <p:cNvGraphicFramePr>
            <a:graphicFrameLocks noGrp="1"/>
          </p:cNvGraphicFramePr>
          <p:nvPr>
            <p:ph idx="1"/>
            <p:extLst>
              <p:ext uri="{D42A27DB-BD31-4B8C-83A1-F6EECF244321}">
                <p14:modId xmlns:p14="http://schemas.microsoft.com/office/powerpoint/2010/main" val="84025509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48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D0A22-392C-A6B5-D9C4-BF467F0F4A0F}"/>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Introduction to Software Development Life Cycle (SDLC)</a:t>
            </a:r>
            <a:endParaRPr lang="en-US" sz="4000">
              <a:solidFill>
                <a:srgbClr val="FFFFFF"/>
              </a:solidFill>
            </a:endParaRPr>
          </a:p>
        </p:txBody>
      </p:sp>
      <p:sp>
        <p:nvSpPr>
          <p:cNvPr id="3" name="Content Placeholder 2">
            <a:extLst>
              <a:ext uri="{FF2B5EF4-FFF2-40B4-BE49-F238E27FC236}">
                <a16:creationId xmlns:a16="http://schemas.microsoft.com/office/drawing/2014/main" id="{5CC88889-EF41-C231-D6C3-442A1340D31B}"/>
              </a:ext>
            </a:extLst>
          </p:cNvPr>
          <p:cNvSpPr>
            <a:spLocks noGrp="1"/>
          </p:cNvSpPr>
          <p:nvPr>
            <p:ph idx="1"/>
          </p:nvPr>
        </p:nvSpPr>
        <p:spPr>
          <a:xfrm>
            <a:off x="4810259" y="649480"/>
            <a:ext cx="6555347" cy="5546047"/>
          </a:xfrm>
        </p:spPr>
        <p:txBody>
          <a:bodyPr anchor="ctr">
            <a:normAutofit/>
          </a:bodyPr>
          <a:lstStyle/>
          <a:p>
            <a:r>
              <a:rPr lang="en-US" sz="2000"/>
              <a:t>Definition of SDLC</a:t>
            </a:r>
          </a:p>
          <a:p>
            <a:pPr marL="0" indent="0">
              <a:buNone/>
            </a:pPr>
            <a:r>
              <a:rPr lang="en-US" sz="2000"/>
              <a:t>The Software Development Life Cycle (SDLC) is a systematic process used by software development teams to design, develop, test, deploy, and maintain high-quality software solutions. It consists of a series of phases, each with specific objectives and deliverables.</a:t>
            </a:r>
          </a:p>
          <a:p>
            <a:pPr>
              <a:buFont typeface="Arial" panose="020B0604020202020204" pitchFamily="34" charset="0"/>
              <a:buChar char="•"/>
            </a:pPr>
            <a:endParaRPr lang="en-US" sz="2000"/>
          </a:p>
          <a:p>
            <a:pPr>
              <a:buFont typeface="Arial" panose="020B0604020202020204" pitchFamily="34" charset="0"/>
              <a:buChar char="•"/>
            </a:pPr>
            <a:r>
              <a:rPr lang="en-US" sz="2000"/>
              <a:t>Importance of collaboration between development and database teams</a:t>
            </a:r>
          </a:p>
          <a:p>
            <a:pPr marL="0" indent="0">
              <a:buNone/>
            </a:pPr>
            <a:r>
              <a:rPr lang="en-US" sz="2000"/>
              <a:t>SDLC is crucial for ensuring the successful delivery of software projects by providing a structured framework for managing the entire development process. It promotes collaboration between development and database teams, ensures alignment with business goals, and helps mitigate risks and challenges throughout the project lifecycle.</a:t>
            </a:r>
          </a:p>
          <a:p>
            <a:endParaRPr lang="en-US" sz="2000"/>
          </a:p>
        </p:txBody>
      </p:sp>
    </p:spTree>
    <p:extLst>
      <p:ext uri="{BB962C8B-B14F-4D97-AF65-F5344CB8AC3E}">
        <p14:creationId xmlns:p14="http://schemas.microsoft.com/office/powerpoint/2010/main" val="25698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D7897-4534-7B93-9094-00989E8A6B68}"/>
              </a:ext>
            </a:extLst>
          </p:cNvPr>
          <p:cNvSpPr>
            <a:spLocks noGrp="1"/>
          </p:cNvSpPr>
          <p:nvPr>
            <p:ph type="title"/>
          </p:nvPr>
        </p:nvSpPr>
        <p:spPr>
          <a:xfrm>
            <a:off x="635000" y="640823"/>
            <a:ext cx="3418659" cy="5583148"/>
          </a:xfrm>
        </p:spPr>
        <p:txBody>
          <a:bodyPr anchor="ctr">
            <a:normAutofit/>
          </a:bodyPr>
          <a:lstStyle/>
          <a:p>
            <a:r>
              <a:rPr kumimoji="0" lang="en-US" altLang="en-US" sz="4200" b="1" i="0" u="none" strike="noStrike" cap="none" normalizeH="0" baseline="0">
                <a:ln>
                  <a:noFill/>
                </a:ln>
                <a:effectLst/>
                <a:latin typeface="Arial" panose="020B0604020202020204" pitchFamily="34" charset="0"/>
              </a:rPr>
              <a:t>Predictive Maintenance for Industrial Equipment</a:t>
            </a:r>
            <a:br>
              <a:rPr kumimoji="0" lang="en-US" altLang="en-US" sz="4200" b="0" i="0" u="none" strike="noStrike" cap="none" normalizeH="0" baseline="0">
                <a:ln>
                  <a:noFill/>
                </a:ln>
                <a:effectLst/>
                <a:latin typeface="Arial" panose="020B0604020202020204" pitchFamily="34" charset="0"/>
              </a:rPr>
            </a:br>
            <a:endParaRPr lang="en-US" sz="42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7435FD0D-A66E-A692-32B1-C09B3CD2137C}"/>
              </a:ext>
            </a:extLst>
          </p:cNvPr>
          <p:cNvGraphicFramePr>
            <a:graphicFrameLocks noGrp="1"/>
          </p:cNvGraphicFramePr>
          <p:nvPr>
            <p:ph idx="1"/>
            <p:extLst>
              <p:ext uri="{D42A27DB-BD31-4B8C-83A1-F6EECF244321}">
                <p14:modId xmlns:p14="http://schemas.microsoft.com/office/powerpoint/2010/main" val="31808307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05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7DA07-B2DB-C2FA-EDB5-131E998B0574}"/>
              </a:ext>
            </a:extLst>
          </p:cNvPr>
          <p:cNvSpPr>
            <a:spLocks noGrp="1"/>
          </p:cNvSpPr>
          <p:nvPr>
            <p:ph type="title"/>
          </p:nvPr>
        </p:nvSpPr>
        <p:spPr>
          <a:xfrm>
            <a:off x="635000" y="640823"/>
            <a:ext cx="3418659" cy="5583148"/>
          </a:xfrm>
        </p:spPr>
        <p:txBody>
          <a:bodyPr anchor="ctr">
            <a:normAutofit/>
          </a:bodyPr>
          <a:lstStyle/>
          <a:p>
            <a:r>
              <a:rPr kumimoji="0" lang="en-US" altLang="en-US" sz="3800" b="1" i="0" u="none" strike="noStrike" cap="none" normalizeH="0" baseline="0">
                <a:ln>
                  <a:noFill/>
                </a:ln>
                <a:effectLst/>
                <a:latin typeface="Arial" panose="020B0604020202020204" pitchFamily="34" charset="0"/>
              </a:rPr>
              <a:t>Financial Portfolio Management System</a:t>
            </a:r>
            <a:br>
              <a:rPr kumimoji="0" lang="en-US" altLang="en-US" sz="3800" b="0" i="0" u="none" strike="noStrike" cap="none" normalizeH="0" baseline="0">
                <a:ln>
                  <a:noFill/>
                </a:ln>
                <a:effectLst/>
                <a:latin typeface="Arial" panose="020B0604020202020204" pitchFamily="34" charset="0"/>
              </a:rPr>
            </a:br>
            <a:endParaRPr lang="en-US" sz="38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418061F2-87F0-75E6-4835-4C07A4A10CAA}"/>
              </a:ext>
            </a:extLst>
          </p:cNvPr>
          <p:cNvGraphicFramePr>
            <a:graphicFrameLocks noGrp="1"/>
          </p:cNvGraphicFramePr>
          <p:nvPr>
            <p:ph idx="1"/>
            <p:extLst>
              <p:ext uri="{D42A27DB-BD31-4B8C-83A1-F6EECF244321}">
                <p14:modId xmlns:p14="http://schemas.microsoft.com/office/powerpoint/2010/main" val="410710760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37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294E2-4CB8-2985-DD16-6E6B5E4ECDB1}"/>
              </a:ext>
            </a:extLst>
          </p:cNvPr>
          <p:cNvSpPr>
            <a:spLocks noGrp="1"/>
          </p:cNvSpPr>
          <p:nvPr>
            <p:ph type="title"/>
          </p:nvPr>
        </p:nvSpPr>
        <p:spPr>
          <a:xfrm>
            <a:off x="841248" y="548640"/>
            <a:ext cx="3600860" cy="5431536"/>
          </a:xfrm>
        </p:spPr>
        <p:txBody>
          <a:bodyPr>
            <a:normAutofit/>
          </a:bodyPr>
          <a:lstStyle/>
          <a:p>
            <a:r>
              <a:rPr kumimoji="0" lang="en-US" altLang="en-US" sz="4600" b="1" i="0" u="none" strike="noStrike" cap="none" normalizeH="0" baseline="0">
                <a:ln>
                  <a:noFill/>
                </a:ln>
                <a:effectLst/>
                <a:latin typeface="Arial" panose="020B0604020202020204" pitchFamily="34" charset="0"/>
              </a:rPr>
              <a:t>Natural Language Processing Platform</a:t>
            </a:r>
            <a:br>
              <a:rPr kumimoji="0" lang="en-US" altLang="en-US" sz="4600" b="0" i="0" u="none" strike="noStrike" cap="none" normalizeH="0" baseline="0">
                <a:ln>
                  <a:noFill/>
                </a:ln>
                <a:effectLst/>
                <a:latin typeface="Arial" panose="020B0604020202020204" pitchFamily="34" charset="0"/>
              </a:rPr>
            </a:br>
            <a:endParaRPr lang="en-US" sz="4600"/>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E93ECE1-EAD4-98DE-9BEA-EF6B2F6F02C4}"/>
              </a:ext>
            </a:extLst>
          </p:cNvPr>
          <p:cNvSpPr>
            <a:spLocks noGrp="1" noChangeArrowheads="1"/>
          </p:cNvSpPr>
          <p:nvPr>
            <p:ph idx="1"/>
          </p:nvPr>
        </p:nvSpPr>
        <p:spPr bwMode="auto">
          <a:xfrm>
            <a:off x="5126418" y="552091"/>
            <a:ext cx="6224335"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Description:</a:t>
            </a:r>
            <a:r>
              <a:rPr kumimoji="0" lang="en-US" altLang="en-US" sz="2200" b="0" i="0" u="none" strike="noStrike" cap="none" normalizeH="0" baseline="0" dirty="0">
                <a:ln>
                  <a:noFill/>
                </a:ln>
                <a:effectLst/>
                <a:latin typeface="Arial" panose="020B0604020202020204" pitchFamily="34" charset="0"/>
              </a:rPr>
              <a:t> Build NLP applications for text classification, sentiment analysis, and language translation.</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Recommended Tools:</a:t>
            </a:r>
            <a:r>
              <a:rPr kumimoji="0" lang="en-US" altLang="en-US" sz="2200" b="0" i="0" u="none" strike="noStrike" cap="none" normalizeH="0" baseline="0" dirty="0">
                <a:ln>
                  <a:noFill/>
                </a:ln>
                <a:effectLst/>
                <a:latin typeface="Arial" panose="020B0604020202020204" pitchFamily="34" charset="0"/>
              </a:rPr>
              <a:t> PostgreSQL, Elasticsearch, Yellowfin</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AI Tools:</a:t>
            </a:r>
            <a:r>
              <a:rPr kumimoji="0" lang="en-US" altLang="en-US" sz="2200" b="0" i="0" u="none" strike="noStrike" cap="none" normalizeH="0" baseline="0" dirty="0">
                <a:ln>
                  <a:noFill/>
                </a:ln>
                <a:effectLst/>
                <a:latin typeface="Arial" panose="020B0604020202020204" pitchFamily="34" charset="0"/>
              </a:rPr>
              <a:t> </a:t>
            </a:r>
            <a:r>
              <a:rPr kumimoji="0" lang="en-US" altLang="en-US" sz="2200" b="0" i="0" u="none" strike="noStrike" cap="none" normalizeH="0" baseline="0" dirty="0" err="1">
                <a:ln>
                  <a:noFill/>
                </a:ln>
                <a:effectLst/>
                <a:latin typeface="Arial" panose="020B0604020202020204" pitchFamily="34" charset="0"/>
              </a:rPr>
              <a:t>spaCy</a:t>
            </a:r>
            <a:r>
              <a:rPr kumimoji="0" lang="en-US" altLang="en-US" sz="2200" b="0" i="0" u="none" strike="noStrike" cap="none" normalizeH="0" baseline="0" dirty="0">
                <a:ln>
                  <a:noFill/>
                </a:ln>
                <a:effectLst/>
                <a:latin typeface="Arial" panose="020B0604020202020204" pitchFamily="34" charset="0"/>
              </a:rPr>
              <a:t>, Transformers library (e.g., BERT, GPT)</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Datasets:</a:t>
            </a:r>
            <a:r>
              <a:rPr kumimoji="0" lang="en-US" altLang="en-US" sz="2200" b="0" i="0" u="none" strike="noStrike" cap="none" normalizeH="0" baseline="0" dirty="0">
                <a:ln>
                  <a:noFill/>
                </a:ln>
                <a:effectLst/>
                <a:latin typeface="Arial" panose="020B0604020202020204" pitchFamily="34" charset="0"/>
              </a:rPr>
              <a:t> IMDb movie reviews dataset, Wikipedia dump</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Source Data:</a:t>
            </a:r>
            <a:r>
              <a:rPr kumimoji="0" lang="en-US" altLang="en-US" sz="2200" b="0" i="0" u="none" strike="noStrike" cap="none" normalizeH="0" baseline="0" dirty="0">
                <a:ln>
                  <a:noFill/>
                </a:ln>
                <a:effectLst/>
                <a:latin typeface="Arial" panose="020B0604020202020204" pitchFamily="34" charset="0"/>
              </a:rPr>
              <a:t> Web articles and blogs, Online forums</a:t>
            </a: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394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BAF62-82AB-F399-25FF-F927FC4F5DA0}"/>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Why Choose These Projects?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7903531-C0C6-51EB-6C3F-18BFD5169BE7}"/>
              </a:ext>
            </a:extLst>
          </p:cNvPr>
          <p:cNvGraphicFramePr>
            <a:graphicFrameLocks noGrp="1"/>
          </p:cNvGraphicFramePr>
          <p:nvPr>
            <p:ph idx="1"/>
            <p:extLst>
              <p:ext uri="{D42A27DB-BD31-4B8C-83A1-F6EECF244321}">
                <p14:modId xmlns:p14="http://schemas.microsoft.com/office/powerpoint/2010/main" val="26611019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869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43C1A4-6811-D335-0811-DDAA2CCCD3C8}"/>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Get Started Today!</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C2BD4AD9-F082-5ABE-DFF8-EE742D867FAD}"/>
              </a:ext>
            </a:extLst>
          </p:cNvPr>
          <p:cNvGraphicFramePr>
            <a:graphicFrameLocks noGrp="1"/>
          </p:cNvGraphicFramePr>
          <p:nvPr>
            <p:ph idx="1"/>
            <p:extLst>
              <p:ext uri="{D42A27DB-BD31-4B8C-83A1-F6EECF244321}">
                <p14:modId xmlns:p14="http://schemas.microsoft.com/office/powerpoint/2010/main" val="11503764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22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5853E5-6A80-E12D-17CA-7B4B1413BF12}"/>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Questions?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9070324-2D42-74B8-3202-C082ACBDEFAD}"/>
              </a:ext>
            </a:extLst>
          </p:cNvPr>
          <p:cNvGraphicFramePr>
            <a:graphicFrameLocks noGrp="1"/>
          </p:cNvGraphicFramePr>
          <p:nvPr>
            <p:ph idx="1"/>
            <p:extLst>
              <p:ext uri="{D42A27DB-BD31-4B8C-83A1-F6EECF244321}">
                <p14:modId xmlns:p14="http://schemas.microsoft.com/office/powerpoint/2010/main" val="337500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50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B5F94-EDC0-4263-9C61-22B4AFC84012}"/>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Requirements Gathering Phase</a:t>
            </a:r>
          </a:p>
        </p:txBody>
      </p:sp>
      <p:graphicFrame>
        <p:nvGraphicFramePr>
          <p:cNvPr id="5" name="Content Placeholder 2">
            <a:extLst>
              <a:ext uri="{FF2B5EF4-FFF2-40B4-BE49-F238E27FC236}">
                <a16:creationId xmlns:a16="http://schemas.microsoft.com/office/drawing/2014/main" id="{59C64275-F7FD-E55E-ECF9-FC72274C3F89}"/>
              </a:ext>
            </a:extLst>
          </p:cNvPr>
          <p:cNvGraphicFramePr>
            <a:graphicFrameLocks noGrp="1"/>
          </p:cNvGraphicFramePr>
          <p:nvPr>
            <p:ph idx="1"/>
            <p:extLst>
              <p:ext uri="{D42A27DB-BD31-4B8C-83A1-F6EECF244321}">
                <p14:modId xmlns:p14="http://schemas.microsoft.com/office/powerpoint/2010/main" val="158933319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87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A0C9F-BC33-975E-D5A8-7F5130E48C10}"/>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Planning Phase</a:t>
            </a:r>
            <a:br>
              <a:rPr lang="en-US" sz="4000" b="1">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66AC8B5-6795-472C-2E07-3D90DFBF77F9}"/>
              </a:ext>
            </a:extLst>
          </p:cNvPr>
          <p:cNvGraphicFramePr>
            <a:graphicFrameLocks noGrp="1"/>
          </p:cNvGraphicFramePr>
          <p:nvPr>
            <p:ph idx="1"/>
            <p:extLst>
              <p:ext uri="{D42A27DB-BD31-4B8C-83A1-F6EECF244321}">
                <p14:modId xmlns:p14="http://schemas.microsoft.com/office/powerpoint/2010/main" val="3555871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2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54493-5F86-C4AC-9079-4FC03842DC79}"/>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Design Phase</a:t>
            </a:r>
            <a:br>
              <a:rPr lang="en-US" sz="4000" b="1">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9652FCF-4113-F5E0-D723-40FAEBD6A1B9}"/>
              </a:ext>
            </a:extLst>
          </p:cNvPr>
          <p:cNvGraphicFramePr>
            <a:graphicFrameLocks noGrp="1"/>
          </p:cNvGraphicFramePr>
          <p:nvPr>
            <p:ph idx="1"/>
            <p:extLst>
              <p:ext uri="{D42A27DB-BD31-4B8C-83A1-F6EECF244321}">
                <p14:modId xmlns:p14="http://schemas.microsoft.com/office/powerpoint/2010/main" val="280495647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5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F540-4BAC-CA38-7C79-B85B27A9E2F1}"/>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Development Phase</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E7B77CA-AB18-B048-3A77-E2D5DFE34DD2}"/>
              </a:ext>
            </a:extLst>
          </p:cNvPr>
          <p:cNvGraphicFramePr>
            <a:graphicFrameLocks noGrp="1"/>
          </p:cNvGraphicFramePr>
          <p:nvPr>
            <p:ph idx="1"/>
            <p:extLst>
              <p:ext uri="{D42A27DB-BD31-4B8C-83A1-F6EECF244321}">
                <p14:modId xmlns:p14="http://schemas.microsoft.com/office/powerpoint/2010/main" val="4671884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51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1FCAB-9D5D-5C5A-17C9-3F0FC24F8836}"/>
              </a:ext>
            </a:extLst>
          </p:cNvPr>
          <p:cNvSpPr>
            <a:spLocks noGrp="1"/>
          </p:cNvSpPr>
          <p:nvPr>
            <p:ph type="title"/>
          </p:nvPr>
        </p:nvSpPr>
        <p:spPr>
          <a:xfrm>
            <a:off x="761800" y="762001"/>
            <a:ext cx="5334197" cy="1708242"/>
          </a:xfrm>
        </p:spPr>
        <p:txBody>
          <a:bodyPr anchor="ctr">
            <a:normAutofit/>
          </a:bodyPr>
          <a:lstStyle/>
          <a:p>
            <a:r>
              <a:rPr lang="en-US" sz="4000" b="1"/>
              <a:t>Testing Phase</a:t>
            </a:r>
          </a:p>
        </p:txBody>
      </p:sp>
      <p:sp>
        <p:nvSpPr>
          <p:cNvPr id="3" name="Content Placeholder 2">
            <a:extLst>
              <a:ext uri="{FF2B5EF4-FFF2-40B4-BE49-F238E27FC236}">
                <a16:creationId xmlns:a16="http://schemas.microsoft.com/office/drawing/2014/main" id="{3DE5DFD7-497E-24C6-73F0-5C8AA30346D1}"/>
              </a:ext>
            </a:extLst>
          </p:cNvPr>
          <p:cNvSpPr>
            <a:spLocks noGrp="1"/>
          </p:cNvSpPr>
          <p:nvPr>
            <p:ph idx="1"/>
          </p:nvPr>
        </p:nvSpPr>
        <p:spPr>
          <a:xfrm>
            <a:off x="761800" y="2470244"/>
            <a:ext cx="5334197" cy="3769835"/>
          </a:xfrm>
        </p:spPr>
        <p:txBody>
          <a:bodyPr anchor="ctr">
            <a:normAutofit/>
          </a:bodyPr>
          <a:lstStyle/>
          <a:p>
            <a:r>
              <a:rPr lang="en-US" sz="2000" b="1"/>
              <a:t>Activities:</a:t>
            </a:r>
          </a:p>
          <a:p>
            <a:pPr>
              <a:buFont typeface="Arial" panose="020B0604020202020204" pitchFamily="34" charset="0"/>
              <a:buChar char="•"/>
            </a:pPr>
            <a:r>
              <a:rPr lang="en-US" sz="2000"/>
              <a:t>Development Team: Conduct integration testing, system testing, and user acceptance testing.</a:t>
            </a:r>
          </a:p>
          <a:p>
            <a:pPr>
              <a:buFont typeface="Arial" panose="020B0604020202020204" pitchFamily="34" charset="0"/>
              <a:buChar char="•"/>
            </a:pPr>
            <a:r>
              <a:rPr lang="en-US" sz="2000"/>
              <a:t>Database Team: Perform database testing (data validation, performance testing), ensure data security and integrity.</a:t>
            </a:r>
          </a:p>
          <a:p>
            <a:endParaRPr lang="en-US" sz="2000"/>
          </a:p>
        </p:txBody>
      </p:sp>
      <p:pic>
        <p:nvPicPr>
          <p:cNvPr id="5" name="Picture 4" descr="Computer script on a screen">
            <a:extLst>
              <a:ext uri="{FF2B5EF4-FFF2-40B4-BE49-F238E27FC236}">
                <a16:creationId xmlns:a16="http://schemas.microsoft.com/office/drawing/2014/main" id="{7F1F63E2-9838-A8EB-5F9B-4A1BA39F0FD9}"/>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52690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8F303-0A65-7803-2773-D9FF04BEC616}"/>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Deployment Phase</a:t>
            </a:r>
            <a:br>
              <a:rPr lang="en-US" sz="4000" b="1">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95A2ECF-7D53-E92C-FCA6-68A5D67D3490}"/>
              </a:ext>
            </a:extLst>
          </p:cNvPr>
          <p:cNvGraphicFramePr>
            <a:graphicFrameLocks noGrp="1"/>
          </p:cNvGraphicFramePr>
          <p:nvPr>
            <p:ph idx="1"/>
            <p:extLst>
              <p:ext uri="{D42A27DB-BD31-4B8C-83A1-F6EECF244321}">
                <p14:modId xmlns:p14="http://schemas.microsoft.com/office/powerpoint/2010/main" val="10917599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05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610-F113-03B2-F00B-B36B2F5BBB64}"/>
              </a:ext>
            </a:extLst>
          </p:cNvPr>
          <p:cNvSpPr>
            <a:spLocks noGrp="1"/>
          </p:cNvSpPr>
          <p:nvPr>
            <p:ph type="title"/>
          </p:nvPr>
        </p:nvSpPr>
        <p:spPr/>
        <p:txBody>
          <a:bodyPr/>
          <a:lstStyle/>
          <a:p>
            <a:r>
              <a:rPr lang="en-US" b="1" dirty="0"/>
              <a:t>Maintenance Phase</a:t>
            </a:r>
            <a:endParaRPr lang="en-US" dirty="0"/>
          </a:p>
        </p:txBody>
      </p:sp>
      <p:sp>
        <p:nvSpPr>
          <p:cNvPr id="3" name="Content Placeholder 2">
            <a:extLst>
              <a:ext uri="{FF2B5EF4-FFF2-40B4-BE49-F238E27FC236}">
                <a16:creationId xmlns:a16="http://schemas.microsoft.com/office/drawing/2014/main" id="{FEECDAD8-3707-EBAF-38E0-CBEEA00D857E}"/>
              </a:ext>
            </a:extLst>
          </p:cNvPr>
          <p:cNvSpPr>
            <a:spLocks noGrp="1"/>
          </p:cNvSpPr>
          <p:nvPr>
            <p:ph idx="1"/>
          </p:nvPr>
        </p:nvSpPr>
        <p:spPr/>
        <p:txBody>
          <a:bodyPr/>
          <a:lstStyle/>
          <a:p>
            <a:r>
              <a:rPr lang="en-US" b="1" dirty="0"/>
              <a:t>Activities:</a:t>
            </a:r>
          </a:p>
          <a:p>
            <a:pPr>
              <a:buFont typeface="Arial" panose="020B0604020202020204" pitchFamily="34" charset="0"/>
              <a:buChar char="•"/>
            </a:pPr>
            <a:r>
              <a:rPr lang="en-US" dirty="0"/>
              <a:t>Development Team: Provide ongoing support, fix bugs, implement new features.</a:t>
            </a:r>
          </a:p>
          <a:p>
            <a:pPr>
              <a:buFont typeface="Arial" panose="020B0604020202020204" pitchFamily="34" charset="0"/>
              <a:buChar char="•"/>
            </a:pPr>
            <a:r>
              <a:rPr lang="en-US" dirty="0"/>
              <a:t>Database Team: Perform database maintenance tasks (backup, optimization), handle data migration and upgrades.</a:t>
            </a:r>
          </a:p>
          <a:p>
            <a:endParaRPr lang="en-US" dirty="0"/>
          </a:p>
        </p:txBody>
      </p:sp>
    </p:spTree>
    <p:extLst>
      <p:ext uri="{BB962C8B-B14F-4D97-AF65-F5344CB8AC3E}">
        <p14:creationId xmlns:p14="http://schemas.microsoft.com/office/powerpoint/2010/main" val="121642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1210</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Software Development Life Cycle: Collaboration Between Development and Database Teams</vt:lpstr>
      <vt:lpstr>Introduction to Software Development Life Cycle (SDLC)</vt:lpstr>
      <vt:lpstr>Requirements Gathering Phase</vt:lpstr>
      <vt:lpstr>Planning Phase </vt:lpstr>
      <vt:lpstr>Design Phase </vt:lpstr>
      <vt:lpstr>Development Phase</vt:lpstr>
      <vt:lpstr>Testing Phase</vt:lpstr>
      <vt:lpstr>Deployment Phase </vt:lpstr>
      <vt:lpstr>Maintenance Phase</vt:lpstr>
      <vt:lpstr>Database Projects </vt:lpstr>
      <vt:lpstr>Overview</vt:lpstr>
      <vt:lpstr>Recommended Projects</vt:lpstr>
      <vt:lpstr> Real-time Personalized Recommendation Engine </vt:lpstr>
      <vt:lpstr>Healthcare Data Analytics Platform</vt:lpstr>
      <vt:lpstr>E-commerce Fraud Detection System</vt:lpstr>
      <vt:lpstr>Smart Energy Management System </vt:lpstr>
      <vt:lpstr>Social Media Sentiment Analysis</vt:lpstr>
      <vt:lpstr>Supply Chain Optimization Platform</vt:lpstr>
      <vt:lpstr>IoT-driven Smart City Infrastructure</vt:lpstr>
      <vt:lpstr>Predictive Maintenance for Industrial Equipment </vt:lpstr>
      <vt:lpstr>Financial Portfolio Management System </vt:lpstr>
      <vt:lpstr>Natural Language Processing Platform </vt:lpstr>
      <vt:lpstr>Why Choose These Projects?</vt:lpstr>
      <vt:lpstr>Get Started Today!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Projects </dc:title>
  <dc:creator>Hitham M.Abo Bakr</dc:creator>
  <cp:lastModifiedBy>Hitham M.Abo Bakr</cp:lastModifiedBy>
  <cp:revision>2</cp:revision>
  <dcterms:created xsi:type="dcterms:W3CDTF">2024-02-20T07:45:42Z</dcterms:created>
  <dcterms:modified xsi:type="dcterms:W3CDTF">2024-02-20T10:13:37Z</dcterms:modified>
</cp:coreProperties>
</file>