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media/image1.png" ContentType="image/png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80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80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0C5015-EFA8-4C89-8D8E-DF86F2EC9E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7FE653-CF7D-4157-8259-E24104E782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3DCD0E9-D96C-435C-B593-6FB75C1436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25F1982-5262-4BFC-BFFF-D86872C6AC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4C76FE3-2E68-4AE3-984F-23BD5BF510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441C2C3-3AA2-4DEF-93E4-8906FD4B3A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6481503-858F-4809-938C-02CB045244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597CE51-CC6F-45A2-B3C8-DF0A7C7535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E50AC09-A63E-4764-9780-544D964621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2F2C7A2-0DD9-4629-9CB9-EF2DEE91A0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8569665-53E2-4F37-81B8-27B46B703E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6C8D5C5-E310-4C43-9D1E-6036F9FDFA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10B4C0-D333-4181-ABBE-23863A5438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3286FF1-E675-4E89-B6DE-FC303B0656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7FEA21C-F02E-4FD2-B868-87B0F5096F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BB9553E-81C1-4F6F-9785-DB545B8CC3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EEE3181-79D4-41FB-B64C-20D4D50A29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E54DA93-0B14-4F24-AF66-D78AF6ACB1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FFED0BA-A6B0-45BB-ACC2-7ED7D3D5D6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8889539D-55A4-42A1-92D4-20A62AD518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E7E06BD-CCCD-4F50-8A3E-704A7CD916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8F771B8-B052-461A-9D01-F542C11293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EC1A6E5-54C3-40B0-8754-F8565F21E1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8767E4-0F65-4B53-AD42-0823808436A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37932159-7754-45F5-B6D6-CF590E07E8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B1B4D31-48BE-48E1-B8DD-1F8C3B1AE7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3F362D0-5EE6-4023-AE53-610E5E02DD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43C8025-92EA-4B60-BCF8-2CCE32201B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350DE3DA-0F46-4D1D-93D4-88C54AB39E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BEC5390-6A85-4CE1-91CC-5A81885819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342A1356-1E86-4552-B58F-AF2D5972E1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81B196D-0A6A-4F6B-99A5-1B10A7B943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B80F3B0D-515E-4DC5-8ECF-096E75139F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7A5C6D5D-9420-4305-ADC6-22A2942DDE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356790-1297-488C-AE59-1543C87045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E1FA913-4CFA-4A0C-8B63-66BCA6A414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44D25ED-9AC6-411C-A85A-83304EF5AD5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090567FE-898D-40D1-BF7E-A37918CEA57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9601ED97-6E90-4689-B644-C1F57FF35C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F2FC8197-CA5A-4DAB-A297-AF1AD0E9CE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DBDB28B5-DC64-4FBF-9F4D-7184CC419E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4A613ABA-30A7-43D1-805C-33BFC53E21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5629B793-96C7-4986-96D9-AF850E0696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2A9081DB-289A-41DC-B2E6-798FCF852A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DF1FDD83-5824-4B83-ACE0-EE57076E7B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26A724-54BD-41B5-BB5B-E7325F5D74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7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82AC6ACC-E949-4BBB-BA2C-81726BC8D1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C9F61921-6AF0-4D1C-88ED-78D6BAEE67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A32EF0D8-06F5-409F-934B-D70BF32807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8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DA487AB1-10B6-4DA3-AA67-5098D652AC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9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9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9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6029C091-1974-455B-902B-AEDA2717954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2F1B2A97-80A0-4B1C-B5CD-CD99694D35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9AA4AC50-4040-4C6D-8A2B-0D88AFDDE5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82E4265D-E0BA-4E0D-89B8-2018CA073A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864E7D26-24A6-4597-9682-BB2642B886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4D839249-FB00-4533-9C9B-3CD3F52C46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00D286-EF66-4AFD-81F7-DA0BD7CF84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015B9599-7D87-44C6-80D1-93E1A6D9D3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E6F8BC16-A14C-4AA5-819C-DE2BA3002F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EDC2DFB8-FA32-4866-B976-84CD895C4E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EA849E0E-1A34-44CA-BB61-B30DB84A66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37748411-C195-41CC-95CA-303E281B34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9C2BB484-B4CF-4482-BE9C-2D923B4A28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B8C752E2-BEC5-4814-A2A7-8FE0D2A0B9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C5624298-2D96-4784-9CE9-BD398DCA2B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A5583306-A1C0-45C6-BF25-01F9E38A22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93D12977-BB52-4751-BD38-D2FB14A5E6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511F88-0029-4130-A1FB-FEACA9A3B8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A2329021-DDDC-4674-9EC4-C9E3569129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D3DD5778-8DDC-475B-B951-1091539B26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FB722361-4F9F-4007-A19C-AB3EDF0836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37C1CAE0-9B05-4E8C-B641-CF2BA1E7CB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BC1B868D-F7FA-480C-8ED9-A83CB7E3D6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4E2186FB-185C-4690-B57E-DBEEDEDA21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5C11397E-E247-49C8-BACC-0D06952573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FC6F7CC0-6A9B-4DC2-8DF9-44892C637E8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91E16C94-ABF6-4C82-965B-68E6226E84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1490A49C-2347-49E0-9949-40A9207105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26B58C-E8D4-41B7-8614-8ECFB14B96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B7250874-ADF6-4274-AB15-FD36CEE40E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ACA47177-6A5F-4F6A-B55A-D0722F969A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78BD9641-37CA-49AB-8276-0E7E1F894E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86A3BAF2-C76F-44D4-8A53-CAD1AF5040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21C61D8B-ABE6-4454-AC4C-4A92C2635F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97C1CC2B-71C2-42B1-B6B4-A618C26295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FEAB6E00-EA0B-4921-A075-529E704B6B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A35F4B4A-3745-401B-9955-A4FA9CFF7C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C415BF49-C9BE-4864-A628-EA7F0232E4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0311F542-2805-40B8-8A4A-73111D4AA05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949775-B7B0-4156-B2DF-4A356F4314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62006D65-0FA0-48DC-B6A5-29E57F3D2D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8F52DE-A96D-4174-9917-31AFFE0277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F6A991-2E72-4852-BD17-DC129DB3D6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35186D-5C3B-4B70-86FC-C1585EFB03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8F142E-C1CB-4A11-9298-79F0F8D8BC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C86CC0-73E6-4B62-A8AA-73D1D32479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6032A0-8858-4E42-A038-99EB1BC92D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E56DB0-9770-43EE-BDD2-AAE78E66BD4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85F895C-7C80-436B-88DA-2EFB3EEAC0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F2457BC-7DD8-43D8-9F06-6B94943121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6320F1D-82C3-48B8-879D-FD6A7D4F7E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A202409-55DD-4E81-A82C-432E77576B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52EC423-226F-41E2-B034-D059150608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9E9219-0E24-46FD-A5F2-D3EC5AD409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1102B8-1F78-479E-80F2-B522C44853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46561F2-793D-49F0-BC35-97FB0DB5E8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8964173-90FD-4C93-BFAD-D800665A27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4FE074C-B56F-44C0-B515-40A4C65061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14B2F5C-AC79-4694-BFED-94CFDA732D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867F54-BD9C-43A4-9737-EF99E478DE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39CBED0-AEFE-4D8B-BA61-BC84ADC464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9B29293-8783-4BA9-885A-4D9AE5E011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E9A3C53-7233-4729-B904-55487E8C3E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80BCC32-59DD-47E0-A76A-B03588C2F9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6E7B9A-84D1-4600-B257-F1674EDBF4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67DD12C-9207-4DE5-95D4-BFEB4C3C70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255B738-34C7-44DA-82C6-DEE156C8EB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959D099-8C73-4CF1-8D5B-BAABDF65AE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A6D6AF4-F218-4763-9553-768E018A7E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B802B83-9E1E-47B8-9D87-38C3819B3D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722E6C9-3E19-479E-B0E6-1F1B68F682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9F69CC2-302F-4BF0-8358-1682BCD38E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14153EF-2871-4630-A999-E25D2D577E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176EACB-961A-475B-9D0F-0293435F6E4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7432DD7-8978-4C34-B469-2E33D2595A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081F1A-1080-4A45-85BB-F8B6AB33BA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82317E3-BF12-44B8-9B64-B43AE426B2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2B29BBC-7594-4411-921F-EB4551E558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C20D4D5-577D-4D11-9D9E-7AD284B5E2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F5AE4DA-5F9A-4D69-BF8C-BE6C0D10E1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3A4C581-4D52-46F8-8825-9D6CF40172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96725A6-01E9-4633-9127-E698EC2D8F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78BFFCC-5C18-44A4-813A-F95E75FBE6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C8ECB68-B0B0-4B05-8AA2-1497B58FA2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0CE3E10-16C3-4124-BBF0-483690FE4F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F74E563-96F8-4944-B6C6-1494A9E725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50BC8A-5C24-42B7-9787-1A252CEBEF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37445E2-6A67-47F4-8852-C50E084008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EA5306B-8070-44EA-852A-584190F202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6F8D88A-00B6-4EAD-8ECE-698890C4A8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27CC23C-5FCF-4F34-851E-B7C69A3A25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34C2F95-FECA-4570-8CDA-EBF4880458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B25E31B-6DE0-414C-AD50-A1CBCEAFD8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4635627-516E-4E02-81EB-C5F99FF60A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85CF131-6AB4-42F7-A459-B444D77F03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F0C9A2A-16F5-4EEB-8385-EFCFF6A208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16AC37A-0850-465F-947A-A3A82255A9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DC9557-E11F-4764-8C92-3913DE5B1E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00C58D0-3840-447F-9241-42695C8F5F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B9C9726-BF7F-464F-974D-91F6EB5B9E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D6D6FB2-B38A-4CF6-A6B4-6DB0AD78EC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E1A5C11-7185-4BA1-8B24-1A9A5A4968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0F88B00-F6F4-468B-8D66-265A7B91E6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FFCCB22-F932-4449-A88D-BFCC9F88C4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4283BD7-75F6-4EAE-AD04-4660304D65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DB594A1-45C6-46FE-9DA1-9B1A637251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212E07D-9A99-4F41-8326-EF2F677B18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8E661D8-721D-442A-87A9-62C9171A3B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32BA52-AAD8-4691-B671-1F178B0E6A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A2818E2-0C18-4D48-95B1-6557A3D2CF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5442822-4BFD-4244-9605-D10086FCB9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078E2C8-43B9-4A65-869F-9FB1FA2A3B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6828B81-5F09-470B-96A1-D4FAFD83A0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B6B8C10-215E-44D8-941F-39FBD2BB28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48BE70F-14CE-46D7-82B9-C074A8C3EB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6D85CC6-B502-4669-AE8E-7637D9BE58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45E208C-1574-492F-A940-E18E9C1718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602A7D4-DD6D-42AB-9591-AFA6694433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A99BDFC-6C1A-4EA6-AA67-98E4762A39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FD73F1-0C5A-4249-B5E4-E289FDA038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E41BD10-BF2E-41BA-AB44-B56220943B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14B6965-9F46-45F7-A555-E72F410EDE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7FF0BC6-3CAA-43EC-AB47-4A29C12B9B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4D3E7A8-D883-4345-B9B8-8AD79FD386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B0B45B9-F9FA-49F9-8E98-52F4C81BB6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52A85DB-BCC8-4B9E-AAB2-C77345673A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AB603AD-AF9B-4DE1-80D6-DE6E34C839A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1CE9868-F411-4FA7-AF24-3448564B28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8F2426C-5C8F-44AF-AF47-E041533F7C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E40AC5E-6251-4093-9DD5-565EF11ED3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3.xml"/><Relationship Id="rId8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1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>
                <a:gd name="textAreaLeft" fmla="*/ 0 w 1122120"/>
                <a:gd name="textAreaRight" fmla="*/ 1122480 w 1122120"/>
                <a:gd name="textAreaTop" fmla="*/ 0 h 5328720"/>
                <a:gd name="textAreaBottom" fmla="*/ 5329080 h 532872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>
                <a:gd name="textAreaLeft" fmla="*/ 0 w 1117080"/>
                <a:gd name="textAreaRight" fmla="*/ 1117440 w 1117080"/>
                <a:gd name="textAreaTop" fmla="*/ 0 h 5276520"/>
                <a:gd name="textAreaBottom" fmla="*/ 5276880 h 527652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>
                <a:gd name="textAreaLeft" fmla="*/ 0 w 1495080"/>
                <a:gd name="textAreaRight" fmla="*/ 1495440 w 1495080"/>
                <a:gd name="textAreaTop" fmla="*/ 0 h 1566360"/>
                <a:gd name="textAreaBottom" fmla="*/ 1566720 h 156636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>
                <a:gd name="textAreaLeft" fmla="*/ 0 w 2130120"/>
                <a:gd name="textAreaRight" fmla="*/ 2130480 w 2130120"/>
                <a:gd name="textAreaTop" fmla="*/ 0 h 1571400"/>
                <a:gd name="textAreaBottom" fmla="*/ 1571760 h 157140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>
                <a:gd name="textAreaLeft" fmla="*/ 0 w 1695240"/>
                <a:gd name="textAreaRight" fmla="*/ 1695600 w 169524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" name="Group 18"/>
          <p:cNvGrpSpPr/>
          <p:nvPr/>
        </p:nvGrpSpPr>
        <p:grpSpPr>
          <a:xfrm>
            <a:off x="546120" y="-4680"/>
            <a:ext cx="5014440" cy="6862320"/>
            <a:chOff x="546120" y="-4680"/>
            <a:chExt cx="5014440" cy="6862320"/>
          </a:xfrm>
        </p:grpSpPr>
        <p:sp>
          <p:nvSpPr>
            <p:cNvPr id="8" name="Freeform 6"/>
            <p:cNvSpPr/>
            <p:nvPr/>
          </p:nvSpPr>
          <p:spPr>
            <a:xfrm>
              <a:off x="984240" y="-4680"/>
              <a:ext cx="1063440" cy="2782440"/>
            </a:xfrm>
            <a:custGeom>
              <a:avLst/>
              <a:gdLst>
                <a:gd name="textAreaLeft" fmla="*/ 0 w 1063440"/>
                <a:gd name="textAreaRight" fmla="*/ 1063800 w 1063440"/>
                <a:gd name="textAreaTop" fmla="*/ 0 h 2782440"/>
                <a:gd name="textAreaBottom" fmla="*/ 2782800 h 2782440"/>
              </a:gdLst>
              <a:ahLst/>
              <a:rect l="textAreaLeft" t="textAreaTop" r="textAreaRight" b="textAreaBottom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Freeform 7"/>
            <p:cNvSpPr/>
            <p:nvPr/>
          </p:nvSpPr>
          <p:spPr>
            <a:xfrm>
              <a:off x="546120" y="-4680"/>
              <a:ext cx="1034640" cy="2673000"/>
            </a:xfrm>
            <a:custGeom>
              <a:avLst/>
              <a:gdLst>
                <a:gd name="textAreaLeft" fmla="*/ 0 w 1034640"/>
                <a:gd name="textAreaRight" fmla="*/ 1035000 w 1034640"/>
                <a:gd name="textAreaTop" fmla="*/ 0 h 2673000"/>
                <a:gd name="textAreaBottom" fmla="*/ 2673360 h 2673000"/>
              </a:gdLst>
              <a:ahLst/>
              <a:rect l="textAreaLeft" t="textAreaTop" r="textAreaRight" b="textAreaBottom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46120" y="2583000"/>
              <a:ext cx="2693520" cy="4274640"/>
            </a:xfrm>
            <a:custGeom>
              <a:avLst/>
              <a:gdLst>
                <a:gd name="textAreaLeft" fmla="*/ 0 w 2693520"/>
                <a:gd name="textAreaRight" fmla="*/ 2693880 w 2693520"/>
                <a:gd name="textAreaTop" fmla="*/ 0 h 4274640"/>
                <a:gd name="textAreaBottom" fmla="*/ 4275000 h 4274640"/>
              </a:gdLst>
              <a:ahLst/>
              <a:rect l="textAreaLeft" t="textAreaTop" r="textAreaRight" b="textAreaBottom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988920" y="2692440"/>
              <a:ext cx="3331800" cy="4165200"/>
            </a:xfrm>
            <a:custGeom>
              <a:avLst/>
              <a:gdLst>
                <a:gd name="textAreaLeft" fmla="*/ 0 w 3331800"/>
                <a:gd name="textAreaRight" fmla="*/ 3332160 w 3331800"/>
                <a:gd name="textAreaTop" fmla="*/ 0 h 4165200"/>
                <a:gd name="textAreaBottom" fmla="*/ 4165560 h 4165200"/>
              </a:gdLst>
              <a:ahLst/>
              <a:rect l="textAreaLeft" t="textAreaTop" r="textAreaRight" b="textAreaBottom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984240" y="2687760"/>
              <a:ext cx="4576320" cy="4169880"/>
            </a:xfrm>
            <a:custGeom>
              <a:avLst/>
              <a:gdLst>
                <a:gd name="textAreaLeft" fmla="*/ 0 w 4576320"/>
                <a:gd name="textAreaRight" fmla="*/ 4576680 w 4576320"/>
                <a:gd name="textAreaTop" fmla="*/ 0 h 4169880"/>
                <a:gd name="textAreaBottom" fmla="*/ 4170240 h 4169880"/>
              </a:gdLst>
              <a:ahLst/>
              <a:rect l="textAreaLeft" t="textAreaTop" r="textAreaRight" b="textAreaBottom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46120" y="2577960"/>
              <a:ext cx="3584160" cy="4279680"/>
            </a:xfrm>
            <a:custGeom>
              <a:avLst/>
              <a:gdLst>
                <a:gd name="textAreaLeft" fmla="*/ 0 w 3584160"/>
                <a:gd name="textAreaRight" fmla="*/ 3584520 w 3584160"/>
                <a:gd name="textAreaTop" fmla="*/ 0 h 4279680"/>
                <a:gd name="textAreaBottom" fmla="*/ 4280040 h 4279680"/>
              </a:gdLst>
              <a:ahLst/>
              <a:rect l="textAreaLeft" t="textAreaTop" r="textAreaRight" b="textAreaBottom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dt" idx="1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orbe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2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3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028A14E-7A51-4C19-8B1D-CC0C838B6F74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446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>
                <a:gd name="textAreaLeft" fmla="*/ 0 w 1122120"/>
                <a:gd name="textAreaRight" fmla="*/ 1122480 w 1122120"/>
                <a:gd name="textAreaTop" fmla="*/ 0 h 5328720"/>
                <a:gd name="textAreaBottom" fmla="*/ 5329080 h 532872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7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>
                <a:gd name="textAreaLeft" fmla="*/ 0 w 1117080"/>
                <a:gd name="textAreaRight" fmla="*/ 1117440 w 1117080"/>
                <a:gd name="textAreaTop" fmla="*/ 0 h 5276520"/>
                <a:gd name="textAreaBottom" fmla="*/ 5276880 h 527652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8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9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>
                <a:gd name="textAreaLeft" fmla="*/ 0 w 1495080"/>
                <a:gd name="textAreaRight" fmla="*/ 1495440 w 1495080"/>
                <a:gd name="textAreaTop" fmla="*/ 0 h 1566360"/>
                <a:gd name="textAreaBottom" fmla="*/ 1566720 h 156636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0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>
                <a:gd name="textAreaLeft" fmla="*/ 0 w 2130120"/>
                <a:gd name="textAreaRight" fmla="*/ 2130480 w 2130120"/>
                <a:gd name="textAreaTop" fmla="*/ 0 h 1571400"/>
                <a:gd name="textAreaBottom" fmla="*/ 1571760 h 157140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1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>
                <a:gd name="textAreaLeft" fmla="*/ 0 w 1695240"/>
                <a:gd name="textAreaRight" fmla="*/ 1695600 w 169524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484280" y="4732920"/>
            <a:ext cx="1001844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2386080" y="932040"/>
            <a:ext cx="8225640" cy="3164760"/>
          </a:xfrm>
          <a:prstGeom prst="rect">
            <a:avLst/>
          </a:prstGeom>
          <a:noFill/>
          <a:ln w="38160">
            <a:solidFill>
              <a:srgbClr val="cdd0d1"/>
            </a:solidFill>
            <a:round/>
          </a:ln>
        </p:spPr>
        <p:txBody>
          <a:bodyPr lIns="90000" rIns="90000" tIns="45000" bIns="4500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Click icon to add picture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1484280" y="5299560"/>
            <a:ext cx="10018440" cy="49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Edit Master text styles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 type="dt" idx="28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orbe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PlaceHolder 5"/>
          <p:cNvSpPr>
            <a:spLocks noGrp="1"/>
          </p:cNvSpPr>
          <p:nvPr>
            <p:ph type="ftr" idx="29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PlaceHolder 6"/>
          <p:cNvSpPr>
            <a:spLocks noGrp="1"/>
          </p:cNvSpPr>
          <p:nvPr>
            <p:ph type="sldNum" idx="30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FB76D92-9882-4F04-83AB-9E7A6E7A79A7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495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>
                <a:gd name="textAreaLeft" fmla="*/ 0 w 1122120"/>
                <a:gd name="textAreaRight" fmla="*/ 1122480 w 1122120"/>
                <a:gd name="textAreaTop" fmla="*/ 0 h 5328720"/>
                <a:gd name="textAreaBottom" fmla="*/ 5329080 h 532872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6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>
                <a:gd name="textAreaLeft" fmla="*/ 0 w 1117080"/>
                <a:gd name="textAreaRight" fmla="*/ 1117440 w 1117080"/>
                <a:gd name="textAreaTop" fmla="*/ 0 h 5276520"/>
                <a:gd name="textAreaBottom" fmla="*/ 5276880 h 527652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7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8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>
                <a:gd name="textAreaLeft" fmla="*/ 0 w 1495080"/>
                <a:gd name="textAreaRight" fmla="*/ 1495440 w 1495080"/>
                <a:gd name="textAreaTop" fmla="*/ 0 h 1566360"/>
                <a:gd name="textAreaBottom" fmla="*/ 1566720 h 156636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9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>
                <a:gd name="textAreaLeft" fmla="*/ 0 w 2130120"/>
                <a:gd name="textAreaRight" fmla="*/ 2130480 w 2130120"/>
                <a:gd name="textAreaTop" fmla="*/ 0 h 1571400"/>
                <a:gd name="textAreaBottom" fmla="*/ 1571760 h 157140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0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>
                <a:gd name="textAreaLeft" fmla="*/ 0 w 1695240"/>
                <a:gd name="textAreaRight" fmla="*/ 1695600 w 169524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3047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1484280" y="4343400"/>
            <a:ext cx="10018440" cy="1447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Edit Master text styles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dt" idx="31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orbe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 type="ftr" idx="32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5" name="PlaceHolder 5"/>
          <p:cNvSpPr>
            <a:spLocks noGrp="1"/>
          </p:cNvSpPr>
          <p:nvPr>
            <p:ph type="sldNum" idx="33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61481DE-266C-42E7-9989-F038725E7C73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543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>
                <a:gd name="textAreaLeft" fmla="*/ 0 w 1122120"/>
                <a:gd name="textAreaRight" fmla="*/ 1122480 w 1122120"/>
                <a:gd name="textAreaTop" fmla="*/ 0 h 5328720"/>
                <a:gd name="textAreaBottom" fmla="*/ 5329080 h 532872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4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>
                <a:gd name="textAreaLeft" fmla="*/ 0 w 1117080"/>
                <a:gd name="textAreaRight" fmla="*/ 1117440 w 1117080"/>
                <a:gd name="textAreaTop" fmla="*/ 0 h 5276520"/>
                <a:gd name="textAreaBottom" fmla="*/ 5276880 h 527652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5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6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>
                <a:gd name="textAreaLeft" fmla="*/ 0 w 1495080"/>
                <a:gd name="textAreaRight" fmla="*/ 1495440 w 1495080"/>
                <a:gd name="textAreaTop" fmla="*/ 0 h 1566360"/>
                <a:gd name="textAreaBottom" fmla="*/ 1566720 h 156636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7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>
                <a:gd name="textAreaLeft" fmla="*/ 0 w 2130120"/>
                <a:gd name="textAreaRight" fmla="*/ 2130480 w 2130120"/>
                <a:gd name="textAreaTop" fmla="*/ 0 h 1571400"/>
                <a:gd name="textAreaBottom" fmla="*/ 1571760 h 157140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8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>
                <a:gd name="textAreaLeft" fmla="*/ 0 w 1695240"/>
                <a:gd name="textAreaRight" fmla="*/ 1695600 w 169524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49" name="TextBox 13"/>
          <p:cNvSpPr/>
          <p:nvPr/>
        </p:nvSpPr>
        <p:spPr>
          <a:xfrm>
            <a:off x="1598760" y="86292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 cap="all">
                <a:solidFill>
                  <a:srgbClr val="000000"/>
                </a:solidFill>
                <a:latin typeface="Corbel"/>
              </a:rPr>
              <a:t>“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TextBox 14"/>
          <p:cNvSpPr/>
          <p:nvPr/>
        </p:nvSpPr>
        <p:spPr>
          <a:xfrm>
            <a:off x="10893600" y="281952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8000" spc="-1" strike="noStrike" cap="all">
                <a:solidFill>
                  <a:srgbClr val="000000"/>
                </a:solidFill>
                <a:latin typeface="Corbel"/>
              </a:rPr>
              <a:t>”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2208240" y="685800"/>
            <a:ext cx="8989560" cy="2742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2436840" y="3429000"/>
            <a:ext cx="8532360" cy="380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Edit Master text styles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body"/>
          </p:nvPr>
        </p:nvSpPr>
        <p:spPr>
          <a:xfrm>
            <a:off x="1484280" y="4343400"/>
            <a:ext cx="10018440" cy="1447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Edit Master text styles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4" name="PlaceHolder 4"/>
          <p:cNvSpPr>
            <a:spLocks noGrp="1"/>
          </p:cNvSpPr>
          <p:nvPr>
            <p:ph type="dt" idx="34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orbe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5" name="PlaceHolder 5"/>
          <p:cNvSpPr>
            <a:spLocks noGrp="1"/>
          </p:cNvSpPr>
          <p:nvPr>
            <p:ph type="ftr" idx="35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6" name="PlaceHolder 6"/>
          <p:cNvSpPr>
            <a:spLocks noGrp="1"/>
          </p:cNvSpPr>
          <p:nvPr>
            <p:ph type="sldNum" idx="36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2E60E9A-CB6A-4DF2-B539-8896D9036E6A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594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>
                <a:gd name="textAreaLeft" fmla="*/ 0 w 1122120"/>
                <a:gd name="textAreaRight" fmla="*/ 1122480 w 1122120"/>
                <a:gd name="textAreaTop" fmla="*/ 0 h 5328720"/>
                <a:gd name="textAreaBottom" fmla="*/ 5329080 h 532872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5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>
                <a:gd name="textAreaLeft" fmla="*/ 0 w 1117080"/>
                <a:gd name="textAreaRight" fmla="*/ 1117440 w 1117080"/>
                <a:gd name="textAreaTop" fmla="*/ 0 h 5276520"/>
                <a:gd name="textAreaBottom" fmla="*/ 5276880 h 527652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6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7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>
                <a:gd name="textAreaLeft" fmla="*/ 0 w 1495080"/>
                <a:gd name="textAreaRight" fmla="*/ 1495440 w 1495080"/>
                <a:gd name="textAreaTop" fmla="*/ 0 h 1566360"/>
                <a:gd name="textAreaBottom" fmla="*/ 1566720 h 156636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8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>
                <a:gd name="textAreaLeft" fmla="*/ 0 w 2130120"/>
                <a:gd name="textAreaRight" fmla="*/ 2130480 w 2130120"/>
                <a:gd name="textAreaTop" fmla="*/ 0 h 1571400"/>
                <a:gd name="textAreaBottom" fmla="*/ 1571760 h 157140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9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>
                <a:gd name="textAreaLeft" fmla="*/ 0 w 1695240"/>
                <a:gd name="textAreaRight" fmla="*/ 1695600 w 169524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1484280" y="3308760"/>
            <a:ext cx="10018440" cy="1468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1484280" y="4777560"/>
            <a:ext cx="10018440" cy="86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Edit Master text styles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dt" idx="37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orbe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3" name="PlaceHolder 4"/>
          <p:cNvSpPr>
            <a:spLocks noGrp="1"/>
          </p:cNvSpPr>
          <p:nvPr>
            <p:ph type="ftr" idx="38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PlaceHolder 5"/>
          <p:cNvSpPr>
            <a:spLocks noGrp="1"/>
          </p:cNvSpPr>
          <p:nvPr>
            <p:ph type="sldNum" idx="39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8B253A2-8D4B-4949-81F2-CC1258929A25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642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>
                <a:gd name="textAreaLeft" fmla="*/ 0 w 1122120"/>
                <a:gd name="textAreaRight" fmla="*/ 1122480 w 1122120"/>
                <a:gd name="textAreaTop" fmla="*/ 0 h 5328720"/>
                <a:gd name="textAreaBottom" fmla="*/ 5329080 h 532872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3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>
                <a:gd name="textAreaLeft" fmla="*/ 0 w 1117080"/>
                <a:gd name="textAreaRight" fmla="*/ 1117440 w 1117080"/>
                <a:gd name="textAreaTop" fmla="*/ 0 h 5276520"/>
                <a:gd name="textAreaBottom" fmla="*/ 5276880 h 527652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4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5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>
                <a:gd name="textAreaLeft" fmla="*/ 0 w 1495080"/>
                <a:gd name="textAreaRight" fmla="*/ 1495440 w 1495080"/>
                <a:gd name="textAreaTop" fmla="*/ 0 h 1566360"/>
                <a:gd name="textAreaBottom" fmla="*/ 1566720 h 156636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6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>
                <a:gd name="textAreaLeft" fmla="*/ 0 w 2130120"/>
                <a:gd name="textAreaRight" fmla="*/ 2130480 w 2130120"/>
                <a:gd name="textAreaTop" fmla="*/ 0 h 1571400"/>
                <a:gd name="textAreaBottom" fmla="*/ 1571760 h 157140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7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>
                <a:gd name="textAreaLeft" fmla="*/ 0 w 1695240"/>
                <a:gd name="textAreaRight" fmla="*/ 1695600 w 169524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48" name="TextBox 13"/>
          <p:cNvSpPr/>
          <p:nvPr/>
        </p:nvSpPr>
        <p:spPr>
          <a:xfrm>
            <a:off x="1598760" y="86292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 cap="all">
                <a:solidFill>
                  <a:srgbClr val="000000"/>
                </a:solidFill>
                <a:latin typeface="Corbel"/>
              </a:rPr>
              <a:t>“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TextBox 14"/>
          <p:cNvSpPr/>
          <p:nvPr/>
        </p:nvSpPr>
        <p:spPr>
          <a:xfrm>
            <a:off x="10893600" y="281952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8000" spc="-1" strike="noStrike" cap="all">
                <a:solidFill>
                  <a:srgbClr val="000000"/>
                </a:solidFill>
                <a:latin typeface="Corbel"/>
              </a:rPr>
              <a:t>”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2208240" y="685800"/>
            <a:ext cx="8989560" cy="2742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1484280" y="3886200"/>
            <a:ext cx="10018440" cy="888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1484280" y="4775040"/>
            <a:ext cx="10018440" cy="101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Edit Master text styles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 type="dt" idx="40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orbe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4" name="PlaceHolder 5"/>
          <p:cNvSpPr>
            <a:spLocks noGrp="1"/>
          </p:cNvSpPr>
          <p:nvPr>
            <p:ph type="ftr" idx="41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5" name="PlaceHolder 6"/>
          <p:cNvSpPr>
            <a:spLocks noGrp="1"/>
          </p:cNvSpPr>
          <p:nvPr>
            <p:ph type="sldNum" idx="42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D48EBCB-9FBA-4882-8281-B512CA69311F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693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>
                <a:gd name="textAreaLeft" fmla="*/ 0 w 1122120"/>
                <a:gd name="textAreaRight" fmla="*/ 1122480 w 1122120"/>
                <a:gd name="textAreaTop" fmla="*/ 0 h 5328720"/>
                <a:gd name="textAreaBottom" fmla="*/ 5329080 h 532872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4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>
                <a:gd name="textAreaLeft" fmla="*/ 0 w 1117080"/>
                <a:gd name="textAreaRight" fmla="*/ 1117440 w 1117080"/>
                <a:gd name="textAreaTop" fmla="*/ 0 h 5276520"/>
                <a:gd name="textAreaBottom" fmla="*/ 5276880 h 527652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5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6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>
                <a:gd name="textAreaLeft" fmla="*/ 0 w 1495080"/>
                <a:gd name="textAreaRight" fmla="*/ 1495440 w 1495080"/>
                <a:gd name="textAreaTop" fmla="*/ 0 h 1566360"/>
                <a:gd name="textAreaBottom" fmla="*/ 1566720 h 156636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>
                <a:gd name="textAreaLeft" fmla="*/ 0 w 2130120"/>
                <a:gd name="textAreaRight" fmla="*/ 2130480 w 2130120"/>
                <a:gd name="textAreaTop" fmla="*/ 0 h 1571400"/>
                <a:gd name="textAreaBottom" fmla="*/ 1571760 h 157140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8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>
                <a:gd name="textAreaLeft" fmla="*/ 0 w 1695240"/>
                <a:gd name="textAreaRight" fmla="*/ 1695600 w 169524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2727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1484280" y="3505320"/>
            <a:ext cx="10018440" cy="837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body"/>
          </p:nvPr>
        </p:nvSpPr>
        <p:spPr>
          <a:xfrm>
            <a:off x="1484280" y="4343400"/>
            <a:ext cx="10018440" cy="1447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Edit Master text styles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 type="dt" idx="43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orbe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3" name="PlaceHolder 5"/>
          <p:cNvSpPr>
            <a:spLocks noGrp="1"/>
          </p:cNvSpPr>
          <p:nvPr>
            <p:ph type="ftr" idx="44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4" name="PlaceHolder 6"/>
          <p:cNvSpPr>
            <a:spLocks noGrp="1"/>
          </p:cNvSpPr>
          <p:nvPr>
            <p:ph type="sldNum" idx="45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E8BDACF-692C-4DB2-8585-BEAB55141EB7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56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>
                <a:gd name="textAreaLeft" fmla="*/ 0 w 1122120"/>
                <a:gd name="textAreaRight" fmla="*/ 1122480 w 1122120"/>
                <a:gd name="textAreaTop" fmla="*/ 0 h 5328720"/>
                <a:gd name="textAreaBottom" fmla="*/ 5329080 h 532872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>
                <a:gd name="textAreaLeft" fmla="*/ 0 w 1117080"/>
                <a:gd name="textAreaRight" fmla="*/ 1117440 w 1117080"/>
                <a:gd name="textAreaTop" fmla="*/ 0 h 5276520"/>
                <a:gd name="textAreaBottom" fmla="*/ 5276880 h 527652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>
                <a:gd name="textAreaLeft" fmla="*/ 0 w 1495080"/>
                <a:gd name="textAreaRight" fmla="*/ 1495440 w 1495080"/>
                <a:gd name="textAreaTop" fmla="*/ 0 h 1566360"/>
                <a:gd name="textAreaBottom" fmla="*/ 1566720 h 156636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>
                <a:gd name="textAreaLeft" fmla="*/ 0 w 2130120"/>
                <a:gd name="textAreaRight" fmla="*/ 2130480 w 2130120"/>
                <a:gd name="textAreaTop" fmla="*/ 0 h 1571400"/>
                <a:gd name="textAreaBottom" fmla="*/ 1571760 h 157140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>
                <a:gd name="textAreaLeft" fmla="*/ 0 w 1695240"/>
                <a:gd name="textAreaRight" fmla="*/ 1695600 w 169524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2" marL="12002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3" marL="1542960" indent="-17136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4" marL="2000160" indent="-171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4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orbe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ftr" idx="5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sldNum" idx="6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27393F4-A5D8-4D66-859F-59FA1491E780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104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>
                <a:gd name="textAreaLeft" fmla="*/ 0 w 1122120"/>
                <a:gd name="textAreaRight" fmla="*/ 1122480 w 1122120"/>
                <a:gd name="textAreaTop" fmla="*/ 0 h 5328720"/>
                <a:gd name="textAreaBottom" fmla="*/ 5329080 h 532872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>
                <a:gd name="textAreaLeft" fmla="*/ 0 w 1117080"/>
                <a:gd name="textAreaRight" fmla="*/ 1117440 w 1117080"/>
                <a:gd name="textAreaTop" fmla="*/ 0 h 5276520"/>
                <a:gd name="textAreaBottom" fmla="*/ 5276880 h 527652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7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>
                <a:gd name="textAreaLeft" fmla="*/ 0 w 1495080"/>
                <a:gd name="textAreaRight" fmla="*/ 1495440 w 1495080"/>
                <a:gd name="textAreaTop" fmla="*/ 0 h 1566360"/>
                <a:gd name="textAreaBottom" fmla="*/ 1566720 h 156636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>
                <a:gd name="textAreaLeft" fmla="*/ 0 w 2130120"/>
                <a:gd name="textAreaRight" fmla="*/ 2130480 w 2130120"/>
                <a:gd name="textAreaTop" fmla="*/ 0 h 1571400"/>
                <a:gd name="textAreaBottom" fmla="*/ 1571760 h 157140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>
                <a:gd name="textAreaLeft" fmla="*/ 0 w 1695240"/>
                <a:gd name="textAreaRight" fmla="*/ 1695600 w 169524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8930520" cy="86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Edit Master text styles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dt" idx="7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orbe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ftr" idx="8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sldNum" idx="9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9A2F350-355D-4B14-8890-77F25475319E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152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>
                <a:gd name="textAreaLeft" fmla="*/ 0 w 1122120"/>
                <a:gd name="textAreaRight" fmla="*/ 1122480 w 1122120"/>
                <a:gd name="textAreaTop" fmla="*/ 0 h 5328720"/>
                <a:gd name="textAreaBottom" fmla="*/ 5329080 h 532872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>
                <a:gd name="textAreaLeft" fmla="*/ 0 w 1117080"/>
                <a:gd name="textAreaRight" fmla="*/ 1117440 w 1117080"/>
                <a:gd name="textAreaTop" fmla="*/ 0 h 5276520"/>
                <a:gd name="textAreaBottom" fmla="*/ 5276880 h 527652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>
                <a:gd name="textAreaLeft" fmla="*/ 0 w 1495080"/>
                <a:gd name="textAreaRight" fmla="*/ 1495440 w 1495080"/>
                <a:gd name="textAreaTop" fmla="*/ 0 h 1566360"/>
                <a:gd name="textAreaBottom" fmla="*/ 1566720 h 156636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>
                <a:gd name="textAreaLeft" fmla="*/ 0 w 2130120"/>
                <a:gd name="textAreaRight" fmla="*/ 2130480 w 2130120"/>
                <a:gd name="textAreaTop" fmla="*/ 0 h 1571400"/>
                <a:gd name="textAreaBottom" fmla="*/ 1571760 h 157140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>
                <a:gd name="textAreaLeft" fmla="*/ 0 w 1695240"/>
                <a:gd name="textAreaRight" fmla="*/ 1695600 w 169524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9456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Edit Master text styles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2" marL="1200240" indent="-2858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 lvl="3" marL="1542960" indent="-17136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orbe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Corbel"/>
            </a:endParaRPr>
          </a:p>
          <a:p>
            <a:pPr lvl="4" marL="2000160" indent="-17136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orbe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607800" y="2666880"/>
            <a:ext cx="489456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Edit Master text styles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2" marL="1200240" indent="-2858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 lvl="3" marL="1542960" indent="-17136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orbe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Corbel"/>
            </a:endParaRPr>
          </a:p>
          <a:p>
            <a:pPr lvl="4" marL="2000160" indent="-17136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orbe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dt" idx="10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orbe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ftr" idx="11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sldNum" idx="12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CC6F8E6-CB95-4F66-9187-058EDEE5362E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201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>
                <a:gd name="textAreaLeft" fmla="*/ 0 w 1122120"/>
                <a:gd name="textAreaRight" fmla="*/ 1122480 w 1122120"/>
                <a:gd name="textAreaTop" fmla="*/ 0 h 5328720"/>
                <a:gd name="textAreaBottom" fmla="*/ 5329080 h 532872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2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>
                <a:gd name="textAreaLeft" fmla="*/ 0 w 1117080"/>
                <a:gd name="textAreaRight" fmla="*/ 1117440 w 1117080"/>
                <a:gd name="textAreaTop" fmla="*/ 0 h 5276520"/>
                <a:gd name="textAreaBottom" fmla="*/ 5276880 h 527652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3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>
                <a:gd name="textAreaLeft" fmla="*/ 0 w 1495080"/>
                <a:gd name="textAreaRight" fmla="*/ 1495440 w 1495080"/>
                <a:gd name="textAreaTop" fmla="*/ 0 h 1566360"/>
                <a:gd name="textAreaBottom" fmla="*/ 1566720 h 156636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5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>
                <a:gd name="textAreaLeft" fmla="*/ 0 w 2130120"/>
                <a:gd name="textAreaRight" fmla="*/ 2130480 w 2130120"/>
                <a:gd name="textAreaTop" fmla="*/ 0 h 1571400"/>
                <a:gd name="textAreaBottom" fmla="*/ 1571760 h 157140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6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>
                <a:gd name="textAreaLeft" fmla="*/ 0 w 1695240"/>
                <a:gd name="textAreaRight" fmla="*/ 1695600 w 169524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1772280" y="2658600"/>
            <a:ext cx="4606920" cy="576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accent1">
                    <a:lumMod val="75000"/>
                  </a:schemeClr>
                </a:solidFill>
                <a:latin typeface="Corbel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1484280" y="3335400"/>
            <a:ext cx="4894560" cy="245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Edit Master text styles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2" marL="1200240" indent="-2858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 lvl="3" marL="1542960" indent="-17136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orbe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Corbel"/>
            </a:endParaRPr>
          </a:p>
          <a:p>
            <a:pPr lvl="4" marL="2000160" indent="-17136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orbe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880320" y="2666880"/>
            <a:ext cx="4622040" cy="576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accent1">
                    <a:lumMod val="75000"/>
                  </a:schemeClr>
                </a:solidFill>
                <a:latin typeface="Corbel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6607800" y="3335400"/>
            <a:ext cx="4894560" cy="245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Edit Master text styles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2" marL="1200240" indent="-2858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 lvl="3" marL="1542960" indent="-17136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orbe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Corbel"/>
            </a:endParaRPr>
          </a:p>
          <a:p>
            <a:pPr lvl="4" marL="2000160" indent="-17136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orbe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dt" idx="13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orbe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ftr" idx="14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8"/>
          <p:cNvSpPr>
            <a:spLocks noGrp="1"/>
          </p:cNvSpPr>
          <p:nvPr>
            <p:ph type="sldNum" idx="15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ABBECCF-123C-4AE4-A6E8-4076517C670D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252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>
                <a:gd name="textAreaLeft" fmla="*/ 0 w 1122120"/>
                <a:gd name="textAreaRight" fmla="*/ 1122480 w 1122120"/>
                <a:gd name="textAreaTop" fmla="*/ 0 h 5328720"/>
                <a:gd name="textAreaBottom" fmla="*/ 5329080 h 532872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3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>
                <a:gd name="textAreaLeft" fmla="*/ 0 w 1117080"/>
                <a:gd name="textAreaRight" fmla="*/ 1117440 w 1117080"/>
                <a:gd name="textAreaTop" fmla="*/ 0 h 5276520"/>
                <a:gd name="textAreaBottom" fmla="*/ 5276880 h 527652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4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5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>
                <a:gd name="textAreaLeft" fmla="*/ 0 w 1495080"/>
                <a:gd name="textAreaRight" fmla="*/ 1495440 w 1495080"/>
                <a:gd name="textAreaTop" fmla="*/ 0 h 1566360"/>
                <a:gd name="textAreaBottom" fmla="*/ 1566720 h 156636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>
                <a:gd name="textAreaLeft" fmla="*/ 0 w 2130120"/>
                <a:gd name="textAreaRight" fmla="*/ 2130480 w 2130120"/>
                <a:gd name="textAreaTop" fmla="*/ 0 h 1571400"/>
                <a:gd name="textAreaBottom" fmla="*/ 1571760 h 157140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7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>
                <a:gd name="textAreaLeft" fmla="*/ 0 w 1695240"/>
                <a:gd name="textAreaRight" fmla="*/ 1695600 w 169524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dt" idx="16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orbe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ftr" idx="17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sldNum" idx="18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1412842-EFAB-4A59-9E4E-2DD8F4DD5FB9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300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>
                <a:gd name="textAreaLeft" fmla="*/ 0 w 1122120"/>
                <a:gd name="textAreaRight" fmla="*/ 1122480 w 1122120"/>
                <a:gd name="textAreaTop" fmla="*/ 0 h 5328720"/>
                <a:gd name="textAreaBottom" fmla="*/ 5329080 h 532872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1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>
                <a:gd name="textAreaLeft" fmla="*/ 0 w 1117080"/>
                <a:gd name="textAreaRight" fmla="*/ 1117440 w 1117080"/>
                <a:gd name="textAreaTop" fmla="*/ 0 h 5276520"/>
                <a:gd name="textAreaBottom" fmla="*/ 5276880 h 527652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2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3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>
                <a:gd name="textAreaLeft" fmla="*/ 0 w 1495080"/>
                <a:gd name="textAreaRight" fmla="*/ 1495440 w 1495080"/>
                <a:gd name="textAreaTop" fmla="*/ 0 h 1566360"/>
                <a:gd name="textAreaBottom" fmla="*/ 1566720 h 156636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4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>
                <a:gd name="textAreaLeft" fmla="*/ 0 w 2130120"/>
                <a:gd name="textAreaRight" fmla="*/ 2130480 w 2130120"/>
                <a:gd name="textAreaTop" fmla="*/ 0 h 1571400"/>
                <a:gd name="textAreaBottom" fmla="*/ 1571760 h 157140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5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>
                <a:gd name="textAreaLeft" fmla="*/ 0 w 1695240"/>
                <a:gd name="textAreaRight" fmla="*/ 1695600 w 169524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6" name="PlaceHolder 1"/>
          <p:cNvSpPr>
            <a:spLocks noGrp="1"/>
          </p:cNvSpPr>
          <p:nvPr>
            <p:ph type="dt" idx="19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orbe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ftr" idx="20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Num" idx="21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4AEDB76-A05F-4C4E-9933-8A1BBC9D42F4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348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>
                <a:gd name="textAreaLeft" fmla="*/ 0 w 1122120"/>
                <a:gd name="textAreaRight" fmla="*/ 1122480 w 1122120"/>
                <a:gd name="textAreaTop" fmla="*/ 0 h 5328720"/>
                <a:gd name="textAreaBottom" fmla="*/ 5329080 h 532872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9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>
                <a:gd name="textAreaLeft" fmla="*/ 0 w 1117080"/>
                <a:gd name="textAreaRight" fmla="*/ 1117440 w 1117080"/>
                <a:gd name="textAreaTop" fmla="*/ 0 h 5276520"/>
                <a:gd name="textAreaBottom" fmla="*/ 5276880 h 527652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0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1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>
                <a:gd name="textAreaLeft" fmla="*/ 0 w 1495080"/>
                <a:gd name="textAreaRight" fmla="*/ 1495440 w 1495080"/>
                <a:gd name="textAreaTop" fmla="*/ 0 h 1566360"/>
                <a:gd name="textAreaBottom" fmla="*/ 1566720 h 156636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2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>
                <a:gd name="textAreaLeft" fmla="*/ 0 w 2130120"/>
                <a:gd name="textAreaRight" fmla="*/ 2130480 w 2130120"/>
                <a:gd name="textAreaTop" fmla="*/ 0 h 1571400"/>
                <a:gd name="textAreaBottom" fmla="*/ 1571760 h 157140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3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>
                <a:gd name="textAreaLeft" fmla="*/ 0 w 1695240"/>
                <a:gd name="textAreaRight" fmla="*/ 1695600 w 169524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88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5262120" y="685800"/>
            <a:ext cx="6240600" cy="510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Edit Master text styles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12002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3" marL="1542960" indent="-171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 lvl="4" marL="2000160" indent="-171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1484280" y="2971800"/>
            <a:ext cx="3548880" cy="1828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Edit Master text styles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dt" idx="22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orbe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ftr" idx="23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PlaceHolder 6"/>
          <p:cNvSpPr>
            <a:spLocks noGrp="1"/>
          </p:cNvSpPr>
          <p:nvPr>
            <p:ph type="sldNum" idx="24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DF70ED9-3D9A-434D-AB78-9BCAB461F266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397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>
                <a:gd name="textAreaLeft" fmla="*/ 0 w 1122120"/>
                <a:gd name="textAreaRight" fmla="*/ 1122480 w 1122120"/>
                <a:gd name="textAreaTop" fmla="*/ 0 h 5328720"/>
                <a:gd name="textAreaBottom" fmla="*/ 5329080 h 532872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8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>
                <a:gd name="textAreaLeft" fmla="*/ 0 w 1117080"/>
                <a:gd name="textAreaRight" fmla="*/ 1117440 w 1117080"/>
                <a:gd name="textAreaTop" fmla="*/ 0 h 5276520"/>
                <a:gd name="textAreaBottom" fmla="*/ 5276880 h 527652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9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0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>
                <a:gd name="textAreaLeft" fmla="*/ 0 w 1495080"/>
                <a:gd name="textAreaRight" fmla="*/ 1495440 w 1495080"/>
                <a:gd name="textAreaTop" fmla="*/ 0 h 1566360"/>
                <a:gd name="textAreaBottom" fmla="*/ 1566720 h 156636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1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>
                <a:gd name="textAreaLeft" fmla="*/ 0 w 2130120"/>
                <a:gd name="textAreaRight" fmla="*/ 2130480 w 2130120"/>
                <a:gd name="textAreaTop" fmla="*/ 0 h 1571400"/>
                <a:gd name="textAreaBottom" fmla="*/ 1571760 h 157140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2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>
                <a:gd name="textAreaLeft" fmla="*/ 0 w 1695240"/>
                <a:gd name="textAreaRight" fmla="*/ 1695600 w 169524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1482840" y="1752480"/>
            <a:ext cx="542592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7594560" y="914400"/>
            <a:ext cx="3280680" cy="4571640"/>
          </a:xfrm>
          <a:prstGeom prst="rect">
            <a:avLst/>
          </a:prstGeom>
          <a:noFill/>
          <a:ln w="38160">
            <a:solidFill>
              <a:srgbClr val="cdd0d1"/>
            </a:solidFill>
            <a:round/>
          </a:ln>
        </p:spPr>
        <p:txBody>
          <a:bodyPr lIns="90000" rIns="90000" tIns="45000" bIns="4500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Click icon to add picture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1482840" y="3124080"/>
            <a:ext cx="5425920" cy="1828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Edit Master text styles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dt" idx="25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orbe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 type="ftr" idx="26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PlaceHolder 6"/>
          <p:cNvSpPr>
            <a:spLocks noGrp="1"/>
          </p:cNvSpPr>
          <p:nvPr>
            <p:ph type="sldNum" idx="27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D76957E-C48B-433A-870A-5AA622159478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Economics of testing</a:t>
            </a:r>
            <a:endParaRPr b="0" lang="en-US" sz="6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Introduction to economics of testing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1484280" y="23626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Testing plays a crucial role in product development and quality assurance, significantly impacting the economic success of businesses.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Effective testing strategies are essential for ensuring that products meet customer expectations.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businesses can mitigate risks, reduce defects, and enhance the overall value proposition of their products.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2514600" y="556920"/>
            <a:ext cx="8930520" cy="210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Emphasizing Cost Savings and Increased Profitability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2514600" y="2971800"/>
            <a:ext cx="8930520" cy="3429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Proactive testing helps identify and address issues early in the product development lifecycle, reducing the need for costly rework or product recalls.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Companies that prioritize testing investments experience improved product quality, higher customer satisfaction, and greater market competitiveness thus increasing profits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"/>
          <p:cNvSpPr txBox="1"/>
          <p:nvPr/>
        </p:nvSpPr>
        <p:spPr>
          <a:xfrm>
            <a:off x="2260440" y="228600"/>
            <a:ext cx="8255160" cy="160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Market Value and Competitive Advantage: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"/>
          <p:cNvSpPr txBox="1"/>
          <p:nvPr/>
        </p:nvSpPr>
        <p:spPr>
          <a:xfrm>
            <a:off x="2057400" y="2057400"/>
            <a:ext cx="822960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testing contributes to the market value and competitive advantage of products and businesses.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"/>
          <p:cNvSpPr txBox="1"/>
          <p:nvPr/>
        </p:nvSpPr>
        <p:spPr>
          <a:xfrm>
            <a:off x="2057400" y="3315600"/>
            <a:ext cx="6524640" cy="102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High-quality products resulting from effective testing practices command premium prices and attract loyal customers.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Correlation Between Testing Investment and Cost Savings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/>
          </p:nvPr>
        </p:nvSpPr>
        <p:spPr>
          <a:xfrm>
            <a:off x="1506240" y="2573640"/>
            <a:ext cx="4894560" cy="245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chemeClr val="accent1">
                    <a:lumMod val="75000"/>
                  </a:schemeClr>
                </a:solidFill>
                <a:latin typeface="Corbel"/>
              </a:rPr>
              <a:t>According to a study by the National Institute of Standards and Technology (NIST), software bugs cost the U.S. economy an estimated $59.5 billion annually.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/>
          </p:nvPr>
        </p:nvSpPr>
        <p:spPr>
          <a:xfrm>
            <a:off x="6858000" y="5367600"/>
            <a:ext cx="4622040" cy="576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800" spc="-1" strike="noStrike">
                <a:solidFill>
                  <a:schemeClr val="accent1">
                    <a:lumMod val="75000"/>
                  </a:schemeClr>
                </a:solidFill>
                <a:latin typeface="Corbel"/>
              </a:rPr>
              <a:t>The International Data Corporation (IDC) estimates that for every dollar spent on testing during software development, businesses save between $4 and $7 in post-release maintenance costs.</a:t>
            </a:r>
            <a:endParaRPr b="0" lang="en-US" sz="2800" spc="-1" strike="noStrike">
              <a:solidFill>
                <a:schemeClr val="accent1">
                  <a:lumMod val="75000"/>
                </a:schemeClr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accent1">
                    <a:lumMod val="75000"/>
                  </a:schemeClr>
                </a:solidFill>
                <a:latin typeface="Corbel"/>
              </a:rPr>
              <a:t> </a:t>
            </a:r>
            <a:endParaRPr b="0" lang="en-US" sz="2800" spc="-1" strike="noStrike">
              <a:solidFill>
                <a:schemeClr val="accent1">
                  <a:lumMod val="75000"/>
                </a:schemeClr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continue</a:t>
            </a:r>
            <a:endParaRPr b="0" lang="en-US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53" name=""/>
          <p:cNvSpPr txBox="1"/>
          <p:nvPr/>
        </p:nvSpPr>
        <p:spPr>
          <a:xfrm>
            <a:off x="1600200" y="2680920"/>
            <a:ext cx="5159160" cy="326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survey conducted by Tricentis found that organizations spend an average of 23% of their IT budgets on testing and quality assurance activities.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"/>
          <p:cNvSpPr txBox="1"/>
          <p:nvPr/>
        </p:nvSpPr>
        <p:spPr>
          <a:xfrm>
            <a:off x="7750440" y="2090880"/>
            <a:ext cx="4365360" cy="430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IBM Systems Sciences Institute estimates that the cost of fixing a software defect increases exponentially throughout the development lifecycle, with costs rising up to 100 times more if the defect is identified post-release.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3200400" y="27432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9600" spc="-1" strike="noStrike">
                <a:solidFill>
                  <a:srgbClr val="000000"/>
                </a:solidFill>
                <a:latin typeface="Corbel"/>
              </a:rPr>
              <a:t>THANK YOU !</a:t>
            </a:r>
            <a:endParaRPr b="0" lang="en-US" sz="96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76</TotalTime>
  <Application>sFree_Office_for_Docs_and_PDF/7.4.2.3$Windows_X86_64 LibreOffice_project/382eef1f22670f7f4118c8c2dd222ec7ad009daf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2024-02-12T19:09:31Z</dcterms:created>
  <dc:creator>Windows User</dc:creator>
  <dc:description/>
  <dc:language>en-US</dc:language>
  <cp:lastModifiedBy/>
  <dcterms:modified xsi:type="dcterms:W3CDTF">2024-02-18T20:53:39Z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15</vt:i4>
  </property>
</Properties>
</file>