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1177" r:id="rId6"/>
    <p:sldId id="1266" r:id="rId7"/>
    <p:sldId id="1262" r:id="rId8"/>
    <p:sldId id="1275" r:id="rId9"/>
    <p:sldId id="1263" r:id="rId10"/>
    <p:sldId id="1272" r:id="rId11"/>
    <p:sldId id="1264" r:id="rId12"/>
    <p:sldId id="1274" r:id="rId13"/>
    <p:sldId id="1265" r:id="rId14"/>
    <p:sldId id="1271" r:id="rId15"/>
    <p:sldId id="1257" r:id="rId16"/>
    <p:sldId id="1258" r:id="rId17"/>
    <p:sldId id="1268" r:id="rId18"/>
    <p:sldId id="1270" r:id="rId19"/>
    <p:sldId id="1269" r:id="rId20"/>
    <p:sldId id="1260" r:id="rId21"/>
    <p:sldId id="1277" r:id="rId22"/>
    <p:sldId id="126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656"/>
    <a:srgbClr val="E6C235"/>
    <a:srgbClr val="FBFBFB"/>
    <a:srgbClr val="EB7F36"/>
    <a:srgbClr val="C8404C"/>
    <a:srgbClr val="B7C6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2CD4C-9376-43A7-8002-787EE00DC82E}" v="2374" dt="2025-05-07T22:11:19.524"/>
    <p1510:client id="{72DDA74F-3613-DDB5-8287-A40C64238C53}" v="322" dt="2025-05-07T22:19:48.516"/>
    <p1510:client id="{8F36F455-C0B4-4059-946D-4A10150E999F}" v="928" dt="2025-05-07T21:56:43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156"/>
        <p:guide pos="3863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HASSAN MOHAMAD AL HAMADI" userId="S::u24105938@sharjah.ac.ae::ea729eea-e0f2-4730-a114-c7d09cfcefe6" providerId="AD" clId="Web-{72DDA74F-3613-DDB5-8287-A40C64238C53}"/>
    <pc:docChg chg="addSld modSld">
      <pc:chgData name="OMAR HASSAN MOHAMAD AL HAMADI" userId="S::u24105938@sharjah.ac.ae::ea729eea-e0f2-4730-a114-c7d09cfcefe6" providerId="AD" clId="Web-{72DDA74F-3613-DDB5-8287-A40C64238C53}" dt="2025-05-07T22:19:45.438" v="309" actId="20577"/>
      <pc:docMkLst>
        <pc:docMk/>
      </pc:docMkLst>
      <pc:sldChg chg="modSp">
        <pc:chgData name="OMAR HASSAN MOHAMAD AL HAMADI" userId="S::u24105938@sharjah.ac.ae::ea729eea-e0f2-4730-a114-c7d09cfcefe6" providerId="AD" clId="Web-{72DDA74F-3613-DDB5-8287-A40C64238C53}" dt="2025-05-07T19:30:29.504" v="0" actId="1076"/>
        <pc:sldMkLst>
          <pc:docMk/>
          <pc:sldMk cId="0" sldId="256"/>
        </pc:sldMkLst>
        <pc:spChg chg="mod">
          <ac:chgData name="OMAR HASSAN MOHAMAD AL HAMADI" userId="S::u24105938@sharjah.ac.ae::ea729eea-e0f2-4730-a114-c7d09cfcefe6" providerId="AD" clId="Web-{72DDA74F-3613-DDB5-8287-A40C64238C53}" dt="2025-05-07T19:30:29.504" v="0" actId="1076"/>
          <ac:spMkLst>
            <pc:docMk/>
            <pc:sldMk cId="0" sldId="256"/>
            <ac:spMk id="2" creationId="{00000000-0000-0000-0000-000000000000}"/>
          </ac:spMkLst>
        </pc:spChg>
      </pc:sldChg>
      <pc:sldChg chg="addSp modSp add replId">
        <pc:chgData name="OMAR HASSAN MOHAMAD AL HAMADI" userId="S::u24105938@sharjah.ac.ae::ea729eea-e0f2-4730-a114-c7d09cfcefe6" providerId="AD" clId="Web-{72DDA74F-3613-DDB5-8287-A40C64238C53}" dt="2025-05-07T19:48:21.597" v="206"/>
        <pc:sldMkLst>
          <pc:docMk/>
          <pc:sldMk cId="767494504" sldId="1256"/>
        </pc:sldMkLst>
        <pc:spChg chg="mod">
          <ac:chgData name="OMAR HASSAN MOHAMAD AL HAMADI" userId="S::u24105938@sharjah.ac.ae::ea729eea-e0f2-4730-a114-c7d09cfcefe6" providerId="AD" clId="Web-{72DDA74F-3613-DDB5-8287-A40C64238C53}" dt="2025-05-07T19:31:49.052" v="14" actId="20577"/>
          <ac:spMkLst>
            <pc:docMk/>
            <pc:sldMk cId="767494504" sldId="1256"/>
            <ac:spMk id="2" creationId="{BD642819-DCE7-4343-E26B-DA2B5435FC45}"/>
          </ac:spMkLst>
        </pc:spChg>
        <pc:spChg chg="mod">
          <ac:chgData name="OMAR HASSAN MOHAMAD AL HAMADI" userId="S::u24105938@sharjah.ac.ae::ea729eea-e0f2-4730-a114-c7d09cfcefe6" providerId="AD" clId="Web-{72DDA74F-3613-DDB5-8287-A40C64238C53}" dt="2025-05-07T19:48:21.597" v="206"/>
          <ac:spMkLst>
            <pc:docMk/>
            <pc:sldMk cId="767494504" sldId="1256"/>
            <ac:spMk id="3" creationId="{BFED7999-E008-5EC3-199C-3160FCAE993D}"/>
          </ac:spMkLst>
        </pc:spChg>
        <pc:picChg chg="add mod">
          <ac:chgData name="OMAR HASSAN MOHAMAD AL HAMADI" userId="S::u24105938@sharjah.ac.ae::ea729eea-e0f2-4730-a114-c7d09cfcefe6" providerId="AD" clId="Web-{72DDA74F-3613-DDB5-8287-A40C64238C53}" dt="2025-05-07T19:42:11.858" v="192" actId="1076"/>
          <ac:picMkLst>
            <pc:docMk/>
            <pc:sldMk cId="767494504" sldId="1256"/>
            <ac:picMk id="5" creationId="{13FD874E-D790-198E-D169-3E5A12F69CF0}"/>
          </ac:picMkLst>
        </pc:picChg>
      </pc:sldChg>
      <pc:sldChg chg="addSp delSp modSp add replId">
        <pc:chgData name="OMAR HASSAN MOHAMAD AL HAMADI" userId="S::u24105938@sharjah.ac.ae::ea729eea-e0f2-4730-a114-c7d09cfcefe6" providerId="AD" clId="Web-{72DDA74F-3613-DDB5-8287-A40C64238C53}" dt="2025-05-07T19:49:15.676" v="251" actId="14100"/>
        <pc:sldMkLst>
          <pc:docMk/>
          <pc:sldMk cId="402445309" sldId="1257"/>
        </pc:sldMkLst>
        <pc:spChg chg="mod">
          <ac:chgData name="OMAR HASSAN MOHAMAD AL HAMADI" userId="S::u24105938@sharjah.ac.ae::ea729eea-e0f2-4730-a114-c7d09cfcefe6" providerId="AD" clId="Web-{72DDA74F-3613-DDB5-8287-A40C64238C53}" dt="2025-05-07T19:32:03.099" v="26" actId="20577"/>
          <ac:spMkLst>
            <pc:docMk/>
            <pc:sldMk cId="402445309" sldId="1257"/>
            <ac:spMk id="2" creationId="{FA914FE1-D415-4FE4-0676-2CA9768029C1}"/>
          </ac:spMkLst>
        </pc:spChg>
        <pc:spChg chg="del">
          <ac:chgData name="OMAR HASSAN MOHAMAD AL HAMADI" userId="S::u24105938@sharjah.ac.ae::ea729eea-e0f2-4730-a114-c7d09cfcefe6" providerId="AD" clId="Web-{72DDA74F-3613-DDB5-8287-A40C64238C53}" dt="2025-05-07T19:43:13.608" v="195"/>
          <ac:spMkLst>
            <pc:docMk/>
            <pc:sldMk cId="402445309" sldId="1257"/>
            <ac:spMk id="3" creationId="{A8323BAE-4BF3-A5F1-D133-1B3F0BA4299D}"/>
          </ac:spMkLst>
        </pc:spChg>
        <pc:spChg chg="add del mod">
          <ac:chgData name="OMAR HASSAN MOHAMAD AL HAMADI" userId="S::u24105938@sharjah.ac.ae::ea729eea-e0f2-4730-a114-c7d09cfcefe6" providerId="AD" clId="Web-{72DDA74F-3613-DDB5-8287-A40C64238C53}" dt="2025-05-07T19:43:20.124" v="196"/>
          <ac:spMkLst>
            <pc:docMk/>
            <pc:sldMk cId="402445309" sldId="1257"/>
            <ac:spMk id="7" creationId="{17914D6E-BD86-B67C-E1B3-6BD0D0CC4339}"/>
          </ac:spMkLst>
        </pc:spChg>
        <pc:spChg chg="add mod">
          <ac:chgData name="OMAR HASSAN MOHAMAD AL HAMADI" userId="S::u24105938@sharjah.ac.ae::ea729eea-e0f2-4730-a114-c7d09cfcefe6" providerId="AD" clId="Web-{72DDA74F-3613-DDB5-8287-A40C64238C53}" dt="2025-05-07T19:49:15.676" v="251" actId="14100"/>
          <ac:spMkLst>
            <pc:docMk/>
            <pc:sldMk cId="402445309" sldId="1257"/>
            <ac:spMk id="11" creationId="{0C9DCEFB-9A4E-4CCF-114F-361057DB425F}"/>
          </ac:spMkLst>
        </pc:spChg>
        <pc:picChg chg="add del mod">
          <ac:chgData name="OMAR HASSAN MOHAMAD AL HAMADI" userId="S::u24105938@sharjah.ac.ae::ea729eea-e0f2-4730-a114-c7d09cfcefe6" providerId="AD" clId="Web-{72DDA74F-3613-DDB5-8287-A40C64238C53}" dt="2025-05-07T19:46:05.892" v="202"/>
          <ac:picMkLst>
            <pc:docMk/>
            <pc:sldMk cId="402445309" sldId="1257"/>
            <ac:picMk id="8" creationId="{2A5EFC2B-3206-E4F7-5A2B-AEC040DA1DE0}"/>
          </ac:picMkLst>
        </pc:picChg>
        <pc:picChg chg="add mod">
          <ac:chgData name="OMAR HASSAN MOHAMAD AL HAMADI" userId="S::u24105938@sharjah.ac.ae::ea729eea-e0f2-4730-a114-c7d09cfcefe6" providerId="AD" clId="Web-{72DDA74F-3613-DDB5-8287-A40C64238C53}" dt="2025-05-07T19:48:35.457" v="209" actId="1076"/>
          <ac:picMkLst>
            <pc:docMk/>
            <pc:sldMk cId="402445309" sldId="1257"/>
            <ac:picMk id="9" creationId="{FFFF78A8-01DC-E4D9-DBA0-8B8878B26934}"/>
          </ac:picMkLst>
        </pc:picChg>
      </pc:sldChg>
      <pc:sldChg chg="addSp modSp add replId">
        <pc:chgData name="OMAR HASSAN MOHAMAD AL HAMADI" userId="S::u24105938@sharjah.ac.ae::ea729eea-e0f2-4730-a114-c7d09cfcefe6" providerId="AD" clId="Web-{72DDA74F-3613-DDB5-8287-A40C64238C53}" dt="2025-05-07T20:06:18.471" v="304" actId="20577"/>
        <pc:sldMkLst>
          <pc:docMk/>
          <pc:sldMk cId="2808823811" sldId="1258"/>
        </pc:sldMkLst>
        <pc:spChg chg="mod">
          <ac:chgData name="OMAR HASSAN MOHAMAD AL HAMADI" userId="S::u24105938@sharjah.ac.ae::ea729eea-e0f2-4730-a114-c7d09cfcefe6" providerId="AD" clId="Web-{72DDA74F-3613-DDB5-8287-A40C64238C53}" dt="2025-05-07T19:32:16.099" v="39" actId="20577"/>
          <ac:spMkLst>
            <pc:docMk/>
            <pc:sldMk cId="2808823811" sldId="1258"/>
            <ac:spMk id="2" creationId="{AF0EB434-F282-9CF2-34F1-35EFCCC8715A}"/>
          </ac:spMkLst>
        </pc:spChg>
        <pc:spChg chg="mod">
          <ac:chgData name="OMAR HASSAN MOHAMAD AL HAMADI" userId="S::u24105938@sharjah.ac.ae::ea729eea-e0f2-4730-a114-c7d09cfcefe6" providerId="AD" clId="Web-{72DDA74F-3613-DDB5-8287-A40C64238C53}" dt="2025-05-07T20:06:18.471" v="304" actId="20577"/>
          <ac:spMkLst>
            <pc:docMk/>
            <pc:sldMk cId="2808823811" sldId="1258"/>
            <ac:spMk id="3" creationId="{49D62E87-E1C3-517C-5591-24B1D239F79F}"/>
          </ac:spMkLst>
        </pc:spChg>
        <pc:picChg chg="add mod">
          <ac:chgData name="OMAR HASSAN MOHAMAD AL HAMADI" userId="S::u24105938@sharjah.ac.ae::ea729eea-e0f2-4730-a114-c7d09cfcefe6" providerId="AD" clId="Web-{72DDA74F-3613-DDB5-8287-A40C64238C53}" dt="2025-05-07T19:54:54.024" v="264" actId="1076"/>
          <ac:picMkLst>
            <pc:docMk/>
            <pc:sldMk cId="2808823811" sldId="1258"/>
            <ac:picMk id="5" creationId="{D7C8A217-805C-9C11-593C-248EBDF96C5E}"/>
          </ac:picMkLst>
        </pc:picChg>
        <pc:picChg chg="add mod">
          <ac:chgData name="OMAR HASSAN MOHAMAD AL HAMADI" userId="S::u24105938@sharjah.ac.ae::ea729eea-e0f2-4730-a114-c7d09cfcefe6" providerId="AD" clId="Web-{72DDA74F-3613-DDB5-8287-A40C64238C53}" dt="2025-05-07T19:54:55.712" v="265" actId="1076"/>
          <ac:picMkLst>
            <pc:docMk/>
            <pc:sldMk cId="2808823811" sldId="1258"/>
            <ac:picMk id="7" creationId="{BA252E34-E71F-5795-E5CD-17C472F815DA}"/>
          </ac:picMkLst>
        </pc:picChg>
      </pc:sldChg>
      <pc:sldChg chg="modSp add replId">
        <pc:chgData name="OMAR HASSAN MOHAMAD AL HAMADI" userId="S::u24105938@sharjah.ac.ae::ea729eea-e0f2-4730-a114-c7d09cfcefe6" providerId="AD" clId="Web-{72DDA74F-3613-DDB5-8287-A40C64238C53}" dt="2025-05-07T19:32:27.521" v="51" actId="20577"/>
        <pc:sldMkLst>
          <pc:docMk/>
          <pc:sldMk cId="1996532311" sldId="1259"/>
        </pc:sldMkLst>
        <pc:spChg chg="mod">
          <ac:chgData name="OMAR HASSAN MOHAMAD AL HAMADI" userId="S::u24105938@sharjah.ac.ae::ea729eea-e0f2-4730-a114-c7d09cfcefe6" providerId="AD" clId="Web-{72DDA74F-3613-DDB5-8287-A40C64238C53}" dt="2025-05-07T19:32:27.521" v="51" actId="20577"/>
          <ac:spMkLst>
            <pc:docMk/>
            <pc:sldMk cId="1996532311" sldId="1259"/>
            <ac:spMk id="2" creationId="{F4313F20-BF15-3B40-E924-5C3A7EB8F01F}"/>
          </ac:spMkLst>
        </pc:spChg>
      </pc:sldChg>
      <pc:sldChg chg="modSp add replId">
        <pc:chgData name="OMAR HASSAN MOHAMAD AL HAMADI" userId="S::u24105938@sharjah.ac.ae::ea729eea-e0f2-4730-a114-c7d09cfcefe6" providerId="AD" clId="Web-{72DDA74F-3613-DDB5-8287-A40C64238C53}" dt="2025-05-07T19:32:41.865" v="70" actId="20577"/>
        <pc:sldMkLst>
          <pc:docMk/>
          <pc:sldMk cId="3483745000" sldId="1260"/>
        </pc:sldMkLst>
        <pc:spChg chg="mod">
          <ac:chgData name="OMAR HASSAN MOHAMAD AL HAMADI" userId="S::u24105938@sharjah.ac.ae::ea729eea-e0f2-4730-a114-c7d09cfcefe6" providerId="AD" clId="Web-{72DDA74F-3613-DDB5-8287-A40C64238C53}" dt="2025-05-07T19:32:41.865" v="70" actId="20577"/>
          <ac:spMkLst>
            <pc:docMk/>
            <pc:sldMk cId="3483745000" sldId="1260"/>
            <ac:spMk id="2" creationId="{F07B81BB-2627-490B-1C3A-D7303A481873}"/>
          </ac:spMkLst>
        </pc:spChg>
      </pc:sldChg>
      <pc:sldChg chg="modSp add replId">
        <pc:chgData name="OMAR HASSAN MOHAMAD AL HAMADI" userId="S::u24105938@sharjah.ac.ae::ea729eea-e0f2-4730-a114-c7d09cfcefe6" providerId="AD" clId="Web-{72DDA74F-3613-DDB5-8287-A40C64238C53}" dt="2025-05-07T19:32:57.897" v="87" actId="20577"/>
        <pc:sldMkLst>
          <pc:docMk/>
          <pc:sldMk cId="4002171408" sldId="1261"/>
        </pc:sldMkLst>
        <pc:spChg chg="mod">
          <ac:chgData name="OMAR HASSAN MOHAMAD AL HAMADI" userId="S::u24105938@sharjah.ac.ae::ea729eea-e0f2-4730-a114-c7d09cfcefe6" providerId="AD" clId="Web-{72DDA74F-3613-DDB5-8287-A40C64238C53}" dt="2025-05-07T19:32:57.897" v="87" actId="20577"/>
          <ac:spMkLst>
            <pc:docMk/>
            <pc:sldMk cId="4002171408" sldId="1261"/>
            <ac:spMk id="2" creationId="{997E120B-FD8C-BAA1-EA25-448BA025B6D1}"/>
          </ac:spMkLst>
        </pc:spChg>
      </pc:sldChg>
      <pc:sldChg chg="modSp">
        <pc:chgData name="OMAR HASSAN MOHAMAD AL HAMADI" userId="S::u24105938@sharjah.ac.ae::ea729eea-e0f2-4730-a114-c7d09cfcefe6" providerId="AD" clId="Web-{72DDA74F-3613-DDB5-8287-A40C64238C53}" dt="2025-05-07T22:19:45.438" v="309" actId="20577"/>
        <pc:sldMkLst>
          <pc:docMk/>
          <pc:sldMk cId="3947562625" sldId="1268"/>
        </pc:sldMkLst>
        <pc:spChg chg="mod">
          <ac:chgData name="OMAR HASSAN MOHAMAD AL HAMADI" userId="S::u24105938@sharjah.ac.ae::ea729eea-e0f2-4730-a114-c7d09cfcefe6" providerId="AD" clId="Web-{72DDA74F-3613-DDB5-8287-A40C64238C53}" dt="2025-05-07T22:19:45.438" v="309" actId="20577"/>
          <ac:spMkLst>
            <pc:docMk/>
            <pc:sldMk cId="3947562625" sldId="1268"/>
            <ac:spMk id="2" creationId="{B2520419-2F2F-7A31-B9E3-8EC9371B29FA}"/>
          </ac:spMkLst>
        </pc:spChg>
      </pc:sldChg>
    </pc:docChg>
  </pc:docChgLst>
  <pc:docChgLst>
    <pc:chgData name="Mahmoud S. M. Madi" userId="848c2914-3d43-41f4-aab3-dd3f7ef58ad4" providerId="ADAL" clId="{8F36F455-C0B4-4059-946D-4A10150E999F}"/>
    <pc:docChg chg="undo redo custSel addSld delSld modSld sldOrd">
      <pc:chgData name="Mahmoud S. M. Madi" userId="848c2914-3d43-41f4-aab3-dd3f7ef58ad4" providerId="ADAL" clId="{8F36F455-C0B4-4059-946D-4A10150E999F}" dt="2025-05-07T21:56:43.431" v="931"/>
      <pc:docMkLst>
        <pc:docMk/>
      </pc:docMkLst>
      <pc:sldChg chg="addSp delSp modSp mod">
        <pc:chgData name="Mahmoud S. M. Madi" userId="848c2914-3d43-41f4-aab3-dd3f7ef58ad4" providerId="ADAL" clId="{8F36F455-C0B4-4059-946D-4A10150E999F}" dt="2025-05-07T19:26:28.251" v="84" actId="1076"/>
        <pc:sldMkLst>
          <pc:docMk/>
          <pc:sldMk cId="0" sldId="256"/>
        </pc:sldMkLst>
        <pc:spChg chg="add del">
          <ac:chgData name="Mahmoud S. M. Madi" userId="848c2914-3d43-41f4-aab3-dd3f7ef58ad4" providerId="ADAL" clId="{8F36F455-C0B4-4059-946D-4A10150E999F}" dt="2025-05-07T19:26:20.087" v="82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hmoud S. M. Madi" userId="848c2914-3d43-41f4-aab3-dd3f7ef58ad4" providerId="ADAL" clId="{8F36F455-C0B4-4059-946D-4A10150E999F}" dt="2025-05-07T19:26:28.251" v="84" actId="1076"/>
          <ac:spMkLst>
            <pc:docMk/>
            <pc:sldMk cId="0" sldId="256"/>
            <ac:spMk id="4" creationId="{3C0E56C8-975F-15D0-DD95-D237B85B0833}"/>
          </ac:spMkLst>
        </pc:spChg>
        <pc:spChg chg="add del mod">
          <ac:chgData name="Mahmoud S. M. Madi" userId="848c2914-3d43-41f4-aab3-dd3f7ef58ad4" providerId="ADAL" clId="{8F36F455-C0B4-4059-946D-4A10150E999F}" dt="2025-05-07T19:26:18.214" v="81" actId="478"/>
          <ac:spMkLst>
            <pc:docMk/>
            <pc:sldMk cId="0" sldId="256"/>
            <ac:spMk id="7" creationId="{31C4BE3E-795A-A6DD-E045-5AF1821D4A12}"/>
          </ac:spMkLst>
        </pc:spChg>
        <pc:spChg chg="add del mod">
          <ac:chgData name="Mahmoud S. M. Madi" userId="848c2914-3d43-41f4-aab3-dd3f7ef58ad4" providerId="ADAL" clId="{8F36F455-C0B4-4059-946D-4A10150E999F}" dt="2025-05-07T19:26:24.019" v="83" actId="478"/>
          <ac:spMkLst>
            <pc:docMk/>
            <pc:sldMk cId="0" sldId="256"/>
            <ac:spMk id="9" creationId="{29FC6CE6-0F7F-4DDD-DE20-83C61C16BF5D}"/>
          </ac:spMkLst>
        </pc:spChg>
      </pc:sldChg>
      <pc:sldChg chg="addSp modSp mod">
        <pc:chgData name="Mahmoud S. M. Madi" userId="848c2914-3d43-41f4-aab3-dd3f7ef58ad4" providerId="ADAL" clId="{8F36F455-C0B4-4059-946D-4A10150E999F}" dt="2025-05-07T19:35:29.738" v="175" actId="1076"/>
        <pc:sldMkLst>
          <pc:docMk/>
          <pc:sldMk cId="4069069913" sldId="1177"/>
        </pc:sldMkLst>
        <pc:spChg chg="mod">
          <ac:chgData name="Mahmoud S. M. Madi" userId="848c2914-3d43-41f4-aab3-dd3f7ef58ad4" providerId="ADAL" clId="{8F36F455-C0B4-4059-946D-4A10150E999F}" dt="2025-05-07T19:28:52.097" v="91" actId="113"/>
          <ac:spMkLst>
            <pc:docMk/>
            <pc:sldMk cId="4069069913" sldId="1177"/>
            <ac:spMk id="2" creationId="{F58EB051-0B70-F03C-A685-6065F18F24F3}"/>
          </ac:spMkLst>
        </pc:spChg>
        <pc:spChg chg="mod">
          <ac:chgData name="Mahmoud S. M. Madi" userId="848c2914-3d43-41f4-aab3-dd3f7ef58ad4" providerId="ADAL" clId="{8F36F455-C0B4-4059-946D-4A10150E999F}" dt="2025-05-07T19:35:26.515" v="174" actId="207"/>
          <ac:spMkLst>
            <pc:docMk/>
            <pc:sldMk cId="4069069913" sldId="1177"/>
            <ac:spMk id="3" creationId="{ADABACF4-BF0A-F52D-3688-D2DA9CA0DDBB}"/>
          </ac:spMkLst>
        </pc:spChg>
        <pc:picChg chg="add mod">
          <ac:chgData name="Mahmoud S. M. Madi" userId="848c2914-3d43-41f4-aab3-dd3f7ef58ad4" providerId="ADAL" clId="{8F36F455-C0B4-4059-946D-4A10150E999F}" dt="2025-05-07T19:35:29.738" v="175" actId="1076"/>
          <ac:picMkLst>
            <pc:docMk/>
            <pc:sldMk cId="4069069913" sldId="1177"/>
            <ac:picMk id="7" creationId="{36F5F7AB-66DC-727C-F83F-2829D8E1469D}"/>
          </ac:picMkLst>
        </pc:picChg>
      </pc:sldChg>
      <pc:sldChg chg="delSp modSp del mod">
        <pc:chgData name="Mahmoud S. M. Madi" userId="848c2914-3d43-41f4-aab3-dd3f7ef58ad4" providerId="ADAL" clId="{8F36F455-C0B4-4059-946D-4A10150E999F}" dt="2025-05-07T20:15:44.666" v="727" actId="47"/>
        <pc:sldMkLst>
          <pc:docMk/>
          <pc:sldMk cId="629098828" sldId="1178"/>
        </pc:sldMkLst>
        <pc:spChg chg="mod">
          <ac:chgData name="Mahmoud S. M. Madi" userId="848c2914-3d43-41f4-aab3-dd3f7ef58ad4" providerId="ADAL" clId="{8F36F455-C0B4-4059-946D-4A10150E999F}" dt="2025-05-07T20:11:34.052" v="571" actId="20577"/>
          <ac:spMkLst>
            <pc:docMk/>
            <pc:sldMk cId="629098828" sldId="1178"/>
            <ac:spMk id="2" creationId="{7223EF73-CA6B-28BB-6016-27DFA68E57AB}"/>
          </ac:spMkLst>
        </pc:spChg>
        <pc:spChg chg="mod">
          <ac:chgData name="Mahmoud S. M. Madi" userId="848c2914-3d43-41f4-aab3-dd3f7ef58ad4" providerId="ADAL" clId="{8F36F455-C0B4-4059-946D-4A10150E999F}" dt="2025-05-07T20:13:44.616" v="673"/>
          <ac:spMkLst>
            <pc:docMk/>
            <pc:sldMk cId="629098828" sldId="1178"/>
            <ac:spMk id="3" creationId="{EF76E863-3F29-E1EF-7C83-0593B7D74840}"/>
          </ac:spMkLst>
        </pc:spChg>
        <pc:picChg chg="del">
          <ac:chgData name="Mahmoud S. M. Madi" userId="848c2914-3d43-41f4-aab3-dd3f7ef58ad4" providerId="ADAL" clId="{8F36F455-C0B4-4059-946D-4A10150E999F}" dt="2025-05-07T20:11:38.477" v="573" actId="478"/>
          <ac:picMkLst>
            <pc:docMk/>
            <pc:sldMk cId="629098828" sldId="1178"/>
            <ac:picMk id="11" creationId="{A9EC576E-0A80-5D50-648E-AC917F873713}"/>
          </ac:picMkLst>
        </pc:picChg>
        <pc:picChg chg="del">
          <ac:chgData name="Mahmoud S. M. Madi" userId="848c2914-3d43-41f4-aab3-dd3f7ef58ad4" providerId="ADAL" clId="{8F36F455-C0B4-4059-946D-4A10150E999F}" dt="2025-05-07T20:11:37.942" v="572" actId="478"/>
          <ac:picMkLst>
            <pc:docMk/>
            <pc:sldMk cId="629098828" sldId="1178"/>
            <ac:picMk id="13" creationId="{3D47A632-28F0-2815-0CDD-0FD035F0011B}"/>
          </ac:picMkLst>
        </pc:picChg>
      </pc:sldChg>
      <pc:sldChg chg="ord">
        <pc:chgData name="Mahmoud S. M. Madi" userId="848c2914-3d43-41f4-aab3-dd3f7ef58ad4" providerId="ADAL" clId="{8F36F455-C0B4-4059-946D-4A10150E999F}" dt="2025-05-07T20:31:36.402" v="838"/>
        <pc:sldMkLst>
          <pc:docMk/>
          <pc:sldMk cId="767494504" sldId="1256"/>
        </pc:sldMkLst>
      </pc:sldChg>
      <pc:sldChg chg="addSp modSp mod">
        <pc:chgData name="Mahmoud S. M. Madi" userId="848c2914-3d43-41f4-aab3-dd3f7ef58ad4" providerId="ADAL" clId="{8F36F455-C0B4-4059-946D-4A10150E999F}" dt="2025-05-07T20:40:08.719" v="852" actId="1076"/>
        <pc:sldMkLst>
          <pc:docMk/>
          <pc:sldMk cId="2808823811" sldId="1258"/>
        </pc:sldMkLst>
        <pc:spChg chg="mod">
          <ac:chgData name="Mahmoud S. M. Madi" userId="848c2914-3d43-41f4-aab3-dd3f7ef58ad4" providerId="ADAL" clId="{8F36F455-C0B4-4059-946D-4A10150E999F}" dt="2025-05-07T20:24:03.941" v="825" actId="20577"/>
          <ac:spMkLst>
            <pc:docMk/>
            <pc:sldMk cId="2808823811" sldId="1258"/>
            <ac:spMk id="3" creationId="{49D62E87-E1C3-517C-5591-24B1D239F79F}"/>
          </ac:spMkLst>
        </pc:spChg>
        <pc:picChg chg="mod">
          <ac:chgData name="Mahmoud S. M. Madi" userId="848c2914-3d43-41f4-aab3-dd3f7ef58ad4" providerId="ADAL" clId="{8F36F455-C0B4-4059-946D-4A10150E999F}" dt="2025-05-07T20:32:25.122" v="839" actId="1076"/>
          <ac:picMkLst>
            <pc:docMk/>
            <pc:sldMk cId="2808823811" sldId="1258"/>
            <ac:picMk id="5" creationId="{D7C8A217-805C-9C11-593C-248EBDF96C5E}"/>
          </ac:picMkLst>
        </pc:picChg>
        <pc:picChg chg="mod">
          <ac:chgData name="Mahmoud S. M. Madi" userId="848c2914-3d43-41f4-aab3-dd3f7ef58ad4" providerId="ADAL" clId="{8F36F455-C0B4-4059-946D-4A10150E999F}" dt="2025-05-07T20:40:08.719" v="852" actId="1076"/>
          <ac:picMkLst>
            <pc:docMk/>
            <pc:sldMk cId="2808823811" sldId="1258"/>
            <ac:picMk id="7" creationId="{BA252E34-E71F-5795-E5CD-17C472F815DA}"/>
          </ac:picMkLst>
        </pc:picChg>
        <pc:picChg chg="add mod">
          <ac:chgData name="Mahmoud S. M. Madi" userId="848c2914-3d43-41f4-aab3-dd3f7ef58ad4" providerId="ADAL" clId="{8F36F455-C0B4-4059-946D-4A10150E999F}" dt="2025-05-07T20:40:04.489" v="851" actId="1076"/>
          <ac:picMkLst>
            <pc:docMk/>
            <pc:sldMk cId="2808823811" sldId="1258"/>
            <ac:picMk id="9" creationId="{6648FF69-7C59-C445-9460-1E18445B5B85}"/>
          </ac:picMkLst>
        </pc:picChg>
      </pc:sldChg>
      <pc:sldChg chg="ord">
        <pc:chgData name="Mahmoud S. M. Madi" userId="848c2914-3d43-41f4-aab3-dd3f7ef58ad4" providerId="ADAL" clId="{8F36F455-C0B4-4059-946D-4A10150E999F}" dt="2025-05-07T20:00:00.395" v="561"/>
        <pc:sldMkLst>
          <pc:docMk/>
          <pc:sldMk cId="1996532311" sldId="1259"/>
        </pc:sldMkLst>
      </pc:sldChg>
      <pc:sldChg chg="addSp delSp modSp add mod">
        <pc:chgData name="Mahmoud S. M. Madi" userId="848c2914-3d43-41f4-aab3-dd3f7ef58ad4" providerId="ADAL" clId="{8F36F455-C0B4-4059-946D-4A10150E999F}" dt="2025-05-07T21:47:58.296" v="916" actId="478"/>
        <pc:sldMkLst>
          <pc:docMk/>
          <pc:sldMk cId="1678485627" sldId="1262"/>
        </pc:sldMkLst>
        <pc:spChg chg="add del mod">
          <ac:chgData name="Mahmoud S. M. Madi" userId="848c2914-3d43-41f4-aab3-dd3f7ef58ad4" providerId="ADAL" clId="{8F36F455-C0B4-4059-946D-4A10150E999F}" dt="2025-05-07T19:37:32.445" v="200" actId="478"/>
          <ac:spMkLst>
            <pc:docMk/>
            <pc:sldMk cId="1678485627" sldId="1262"/>
            <ac:spMk id="3" creationId="{AF114C6F-9DAA-D45A-579C-FAD4BF31F261}"/>
          </ac:spMkLst>
        </pc:spChg>
        <pc:spChg chg="add del mod">
          <ac:chgData name="Mahmoud S. M. Madi" userId="848c2914-3d43-41f4-aab3-dd3f7ef58ad4" providerId="ADAL" clId="{8F36F455-C0B4-4059-946D-4A10150E999F}" dt="2025-05-07T19:37:32.445" v="200" actId="478"/>
          <ac:spMkLst>
            <pc:docMk/>
            <pc:sldMk cId="1678485627" sldId="1262"/>
            <ac:spMk id="8" creationId="{A445B887-8BEB-5DD7-366B-362EB4D32AEA}"/>
          </ac:spMkLst>
        </pc:spChg>
        <pc:spChg chg="del">
          <ac:chgData name="Mahmoud S. M. Madi" userId="848c2914-3d43-41f4-aab3-dd3f7ef58ad4" providerId="ADAL" clId="{8F36F455-C0B4-4059-946D-4A10150E999F}" dt="2025-05-07T21:47:58.296" v="916" actId="478"/>
          <ac:spMkLst>
            <pc:docMk/>
            <pc:sldMk cId="1678485627" sldId="1262"/>
            <ac:spMk id="9" creationId="{62829361-0ED7-068C-F49B-716B092A09C8}"/>
          </ac:spMkLst>
        </pc:spChg>
        <pc:picChg chg="add del">
          <ac:chgData name="Mahmoud S. M. Madi" userId="848c2914-3d43-41f4-aab3-dd3f7ef58ad4" providerId="ADAL" clId="{8F36F455-C0B4-4059-946D-4A10150E999F}" dt="2025-05-07T19:37:36.332" v="201" actId="478"/>
          <ac:picMkLst>
            <pc:docMk/>
            <pc:sldMk cId="1678485627" sldId="1262"/>
            <ac:picMk id="7" creationId="{296E1376-C7FE-ACF9-B292-3A13CA7EE794}"/>
          </ac:picMkLst>
        </pc:picChg>
        <pc:picChg chg="add del">
          <ac:chgData name="Mahmoud S. M. Madi" userId="848c2914-3d43-41f4-aab3-dd3f7ef58ad4" providerId="ADAL" clId="{8F36F455-C0B4-4059-946D-4A10150E999F}" dt="2025-05-07T19:37:32.100" v="199" actId="22"/>
          <ac:picMkLst>
            <pc:docMk/>
            <pc:sldMk cId="1678485627" sldId="1262"/>
            <ac:picMk id="10" creationId="{93679600-664C-D7D9-4766-74B1BF3DECA6}"/>
          </ac:picMkLst>
        </pc:picChg>
        <pc:picChg chg="add mod">
          <ac:chgData name="Mahmoud S. M. Madi" userId="848c2914-3d43-41f4-aab3-dd3f7ef58ad4" providerId="ADAL" clId="{8F36F455-C0B4-4059-946D-4A10150E999F}" dt="2025-05-07T19:37:42.664" v="204" actId="1076"/>
          <ac:picMkLst>
            <pc:docMk/>
            <pc:sldMk cId="1678485627" sldId="1262"/>
            <ac:picMk id="12" creationId="{75A1883C-78B3-63D9-1900-49E22474E85D}"/>
          </ac:picMkLst>
        </pc:picChg>
      </pc:sldChg>
      <pc:sldChg chg="addSp delSp modSp add mod">
        <pc:chgData name="Mahmoud S. M. Madi" userId="848c2914-3d43-41f4-aab3-dd3f7ef58ad4" providerId="ADAL" clId="{8F36F455-C0B4-4059-946D-4A10150E999F}" dt="2025-05-07T21:48:02.364" v="917" actId="478"/>
        <pc:sldMkLst>
          <pc:docMk/>
          <pc:sldMk cId="549260919" sldId="1263"/>
        </pc:sldMkLst>
        <pc:spChg chg="mod">
          <ac:chgData name="Mahmoud S. M. Madi" userId="848c2914-3d43-41f4-aab3-dd3f7ef58ad4" providerId="ADAL" clId="{8F36F455-C0B4-4059-946D-4A10150E999F}" dt="2025-05-07T19:43:47.601" v="480" actId="313"/>
          <ac:spMkLst>
            <pc:docMk/>
            <pc:sldMk cId="549260919" sldId="1263"/>
            <ac:spMk id="3" creationId="{5D31500C-3880-D1B8-14FD-77FC4482956A}"/>
          </ac:spMkLst>
        </pc:spChg>
        <pc:spChg chg="del">
          <ac:chgData name="Mahmoud S. M. Madi" userId="848c2914-3d43-41f4-aab3-dd3f7ef58ad4" providerId="ADAL" clId="{8F36F455-C0B4-4059-946D-4A10150E999F}" dt="2025-05-07T21:48:02.364" v="917" actId="478"/>
          <ac:spMkLst>
            <pc:docMk/>
            <pc:sldMk cId="549260919" sldId="1263"/>
            <ac:spMk id="8" creationId="{C942CA18-60C4-0BA2-B649-922F86934441}"/>
          </ac:spMkLst>
        </pc:spChg>
        <pc:picChg chg="add mod">
          <ac:chgData name="Mahmoud S. M. Madi" userId="848c2914-3d43-41f4-aab3-dd3f7ef58ad4" providerId="ADAL" clId="{8F36F455-C0B4-4059-946D-4A10150E999F}" dt="2025-05-07T19:40:31.922" v="324" actId="1076"/>
          <ac:picMkLst>
            <pc:docMk/>
            <pc:sldMk cId="549260919" sldId="1263"/>
            <ac:picMk id="7" creationId="{8C134916-0778-F793-DA65-6FCC913511A4}"/>
          </ac:picMkLst>
        </pc:picChg>
        <pc:picChg chg="add mod">
          <ac:chgData name="Mahmoud S. M. Madi" userId="848c2914-3d43-41f4-aab3-dd3f7ef58ad4" providerId="ADAL" clId="{8F36F455-C0B4-4059-946D-4A10150E999F}" dt="2025-05-07T19:40:29.363" v="323" actId="1076"/>
          <ac:picMkLst>
            <pc:docMk/>
            <pc:sldMk cId="549260919" sldId="1263"/>
            <ac:picMk id="9" creationId="{E0494767-49DB-8B07-D869-4B9524E0EC11}"/>
          </ac:picMkLst>
        </pc:picChg>
        <pc:picChg chg="add mod">
          <ac:chgData name="Mahmoud S. M. Madi" userId="848c2914-3d43-41f4-aab3-dd3f7ef58ad4" providerId="ADAL" clId="{8F36F455-C0B4-4059-946D-4A10150E999F}" dt="2025-05-07T19:40:11.146" v="318" actId="1076"/>
          <ac:picMkLst>
            <pc:docMk/>
            <pc:sldMk cId="549260919" sldId="1263"/>
            <ac:picMk id="11" creationId="{74286791-60F1-68B2-043E-C137C6D40F03}"/>
          </ac:picMkLst>
        </pc:picChg>
        <pc:picChg chg="del">
          <ac:chgData name="Mahmoud S. M. Madi" userId="848c2914-3d43-41f4-aab3-dd3f7ef58ad4" providerId="ADAL" clId="{8F36F455-C0B4-4059-946D-4A10150E999F}" dt="2025-05-07T19:38:52.479" v="214" actId="478"/>
          <ac:picMkLst>
            <pc:docMk/>
            <pc:sldMk cId="549260919" sldId="1263"/>
            <ac:picMk id="12" creationId="{E1B7197F-66C7-25F2-5ED1-66912EDAD508}"/>
          </ac:picMkLst>
        </pc:picChg>
      </pc:sldChg>
      <pc:sldChg chg="addSp delSp add del mod">
        <pc:chgData name="Mahmoud S. M. Madi" userId="848c2914-3d43-41f4-aab3-dd3f7ef58ad4" providerId="ADAL" clId="{8F36F455-C0B4-4059-946D-4A10150E999F}" dt="2025-05-07T19:38:44.633" v="212" actId="2890"/>
        <pc:sldMkLst>
          <pc:docMk/>
          <pc:sldMk cId="1258289728" sldId="1263"/>
        </pc:sldMkLst>
        <pc:picChg chg="add del">
          <ac:chgData name="Mahmoud S. M. Madi" userId="848c2914-3d43-41f4-aab3-dd3f7ef58ad4" providerId="ADAL" clId="{8F36F455-C0B4-4059-946D-4A10150E999F}" dt="2025-05-07T19:38:44.229" v="211" actId="478"/>
          <ac:picMkLst>
            <pc:docMk/>
            <pc:sldMk cId="1258289728" sldId="1263"/>
            <ac:picMk id="7" creationId="{93BD63E3-7314-CF9E-FE91-F525D8C47285}"/>
          </ac:picMkLst>
        </pc:picChg>
        <pc:picChg chg="add del">
          <ac:chgData name="Mahmoud S. M. Madi" userId="848c2914-3d43-41f4-aab3-dd3f7ef58ad4" providerId="ADAL" clId="{8F36F455-C0B4-4059-946D-4A10150E999F}" dt="2025-05-07T19:38:43.720" v="210" actId="22"/>
          <ac:picMkLst>
            <pc:docMk/>
            <pc:sldMk cId="1258289728" sldId="1263"/>
            <ac:picMk id="8" creationId="{71554D18-586A-0428-11FD-3B66507F07A7}"/>
          </ac:picMkLst>
        </pc:picChg>
      </pc:sldChg>
      <pc:sldChg chg="add del">
        <pc:chgData name="Mahmoud S. M. Madi" userId="848c2914-3d43-41f4-aab3-dd3f7ef58ad4" providerId="ADAL" clId="{8F36F455-C0B4-4059-946D-4A10150E999F}" dt="2025-05-07T19:38:33.215" v="206" actId="2696"/>
        <pc:sldMkLst>
          <pc:docMk/>
          <pc:sldMk cId="2739677269" sldId="1263"/>
        </pc:sldMkLst>
      </pc:sldChg>
      <pc:sldChg chg="addSp delSp modSp add mod">
        <pc:chgData name="Mahmoud S. M. Madi" userId="848c2914-3d43-41f4-aab3-dd3f7ef58ad4" providerId="ADAL" clId="{8F36F455-C0B4-4059-946D-4A10150E999F}" dt="2025-05-07T21:48:09.317" v="919" actId="478"/>
        <pc:sldMkLst>
          <pc:docMk/>
          <pc:sldMk cId="3375418523" sldId="1264"/>
        </pc:sldMkLst>
        <pc:spChg chg="mod">
          <ac:chgData name="Mahmoud S. M. Madi" userId="848c2914-3d43-41f4-aab3-dd3f7ef58ad4" providerId="ADAL" clId="{8F36F455-C0B4-4059-946D-4A10150E999F}" dt="2025-05-07T20:29:41.885" v="829" actId="14100"/>
          <ac:spMkLst>
            <pc:docMk/>
            <pc:sldMk cId="3375418523" sldId="1264"/>
            <ac:spMk id="3" creationId="{F867FAA3-10C7-B481-CA0C-64953E0B1054}"/>
          </ac:spMkLst>
        </pc:spChg>
        <pc:spChg chg="del">
          <ac:chgData name="Mahmoud S. M. Madi" userId="848c2914-3d43-41f4-aab3-dd3f7ef58ad4" providerId="ADAL" clId="{8F36F455-C0B4-4059-946D-4A10150E999F}" dt="2025-05-07T21:48:09.317" v="919" actId="478"/>
          <ac:spMkLst>
            <pc:docMk/>
            <pc:sldMk cId="3375418523" sldId="1264"/>
            <ac:spMk id="10" creationId="{CF856EA0-D59C-A028-4BA8-D8AD35B02D4F}"/>
          </ac:spMkLst>
        </pc:spChg>
        <pc:picChg chg="del">
          <ac:chgData name="Mahmoud S. M. Madi" userId="848c2914-3d43-41f4-aab3-dd3f7ef58ad4" providerId="ADAL" clId="{8F36F455-C0B4-4059-946D-4A10150E999F}" dt="2025-05-07T19:40:57.170" v="326" actId="478"/>
          <ac:picMkLst>
            <pc:docMk/>
            <pc:sldMk cId="3375418523" sldId="1264"/>
            <ac:picMk id="7" creationId="{B369891F-7433-8BD3-9922-D57B6C216288}"/>
          </ac:picMkLst>
        </pc:picChg>
        <pc:picChg chg="add mod">
          <ac:chgData name="Mahmoud S. M. Madi" userId="848c2914-3d43-41f4-aab3-dd3f7ef58ad4" providerId="ADAL" clId="{8F36F455-C0B4-4059-946D-4A10150E999F}" dt="2025-05-07T20:29:49.095" v="831" actId="14100"/>
          <ac:picMkLst>
            <pc:docMk/>
            <pc:sldMk cId="3375418523" sldId="1264"/>
            <ac:picMk id="8" creationId="{604F3866-7636-CACB-F099-AD26E99D7D47}"/>
          </ac:picMkLst>
        </pc:picChg>
        <pc:picChg chg="del">
          <ac:chgData name="Mahmoud S. M. Madi" userId="848c2914-3d43-41f4-aab3-dd3f7ef58ad4" providerId="ADAL" clId="{8F36F455-C0B4-4059-946D-4A10150E999F}" dt="2025-05-07T19:40:59.014" v="327" actId="478"/>
          <ac:picMkLst>
            <pc:docMk/>
            <pc:sldMk cId="3375418523" sldId="1264"/>
            <ac:picMk id="9" creationId="{75624FB4-01C0-F44B-CBC0-2C446B780FFF}"/>
          </ac:picMkLst>
        </pc:picChg>
        <pc:picChg chg="del">
          <ac:chgData name="Mahmoud S. M. Madi" userId="848c2914-3d43-41f4-aab3-dd3f7ef58ad4" providerId="ADAL" clId="{8F36F455-C0B4-4059-946D-4A10150E999F}" dt="2025-05-07T19:41:00.447" v="328" actId="478"/>
          <ac:picMkLst>
            <pc:docMk/>
            <pc:sldMk cId="3375418523" sldId="1264"/>
            <ac:picMk id="11" creationId="{75597A4F-6F46-4A29-1527-B2C8CCAD8ABF}"/>
          </ac:picMkLst>
        </pc:picChg>
        <pc:picChg chg="add mod">
          <ac:chgData name="Mahmoud S. M. Madi" userId="848c2914-3d43-41f4-aab3-dd3f7ef58ad4" providerId="ADAL" clId="{8F36F455-C0B4-4059-946D-4A10150E999F}" dt="2025-05-07T20:29:59.712" v="834" actId="1076"/>
          <ac:picMkLst>
            <pc:docMk/>
            <pc:sldMk cId="3375418523" sldId="1264"/>
            <ac:picMk id="12" creationId="{46E5519C-8507-0AAB-687D-6786489B9357}"/>
          </ac:picMkLst>
        </pc:picChg>
      </pc:sldChg>
      <pc:sldChg chg="addSp delSp modSp add mod">
        <pc:chgData name="Mahmoud S. M. Madi" userId="848c2914-3d43-41f4-aab3-dd3f7ef58ad4" providerId="ADAL" clId="{8F36F455-C0B4-4059-946D-4A10150E999F}" dt="2025-05-07T21:48:16.224" v="921" actId="478"/>
        <pc:sldMkLst>
          <pc:docMk/>
          <pc:sldMk cId="363573609" sldId="1265"/>
        </pc:sldMkLst>
        <pc:spChg chg="mod">
          <ac:chgData name="Mahmoud S. M. Madi" userId="848c2914-3d43-41f4-aab3-dd3f7ef58ad4" providerId="ADAL" clId="{8F36F455-C0B4-4059-946D-4A10150E999F}" dt="2025-05-07T20:42:06.462" v="914" actId="207"/>
          <ac:spMkLst>
            <pc:docMk/>
            <pc:sldMk cId="363573609" sldId="1265"/>
            <ac:spMk id="3" creationId="{8041BC1D-A97D-088A-73B1-5DE8D21BD163}"/>
          </ac:spMkLst>
        </pc:spChg>
        <pc:spChg chg="del">
          <ac:chgData name="Mahmoud S. M. Madi" userId="848c2914-3d43-41f4-aab3-dd3f7ef58ad4" providerId="ADAL" clId="{8F36F455-C0B4-4059-946D-4A10150E999F}" dt="2025-05-07T21:48:16.224" v="921" actId="478"/>
          <ac:spMkLst>
            <pc:docMk/>
            <pc:sldMk cId="363573609" sldId="1265"/>
            <ac:spMk id="9" creationId="{2FA87127-3EDD-3FAD-C718-71CFA87984DB}"/>
          </ac:spMkLst>
        </pc:spChg>
        <pc:picChg chg="add del mod">
          <ac:chgData name="Mahmoud S. M. Madi" userId="848c2914-3d43-41f4-aab3-dd3f7ef58ad4" providerId="ADAL" clId="{8F36F455-C0B4-4059-946D-4A10150E999F}" dt="2025-05-07T20:40:52.174" v="854" actId="478"/>
          <ac:picMkLst>
            <pc:docMk/>
            <pc:sldMk cId="363573609" sldId="1265"/>
            <ac:picMk id="7" creationId="{E7DD3F63-3ED5-9FC0-CB1C-F8733D29538E}"/>
          </ac:picMkLst>
        </pc:picChg>
        <pc:picChg chg="del">
          <ac:chgData name="Mahmoud S. M. Madi" userId="848c2914-3d43-41f4-aab3-dd3f7ef58ad4" providerId="ADAL" clId="{8F36F455-C0B4-4059-946D-4A10150E999F}" dt="2025-05-07T19:45:46.626" v="482" actId="478"/>
          <ac:picMkLst>
            <pc:docMk/>
            <pc:sldMk cId="363573609" sldId="1265"/>
            <ac:picMk id="8" creationId="{B1E1B0F8-64D7-A0D7-1592-5138D430600C}"/>
          </ac:picMkLst>
        </pc:picChg>
        <pc:picChg chg="add mod">
          <ac:chgData name="Mahmoud S. M. Madi" userId="848c2914-3d43-41f4-aab3-dd3f7ef58ad4" providerId="ADAL" clId="{8F36F455-C0B4-4059-946D-4A10150E999F}" dt="2025-05-07T20:41:09.179" v="862" actId="1076"/>
          <ac:picMkLst>
            <pc:docMk/>
            <pc:sldMk cId="363573609" sldId="1265"/>
            <ac:picMk id="10" creationId="{73B17663-2579-102E-4177-DDE7EDB456BD}"/>
          </ac:picMkLst>
        </pc:picChg>
      </pc:sldChg>
      <pc:sldChg chg="delSp mod">
        <pc:chgData name="Mahmoud S. M. Madi" userId="848c2914-3d43-41f4-aab3-dd3f7ef58ad4" providerId="ADAL" clId="{8F36F455-C0B4-4059-946D-4A10150E999F}" dt="2025-05-07T21:47:55.149" v="915" actId="478"/>
        <pc:sldMkLst>
          <pc:docMk/>
          <pc:sldMk cId="3241541296" sldId="1266"/>
        </pc:sldMkLst>
        <pc:spChg chg="del">
          <ac:chgData name="Mahmoud S. M. Madi" userId="848c2914-3d43-41f4-aab3-dd3f7ef58ad4" providerId="ADAL" clId="{8F36F455-C0B4-4059-946D-4A10150E999F}" dt="2025-05-07T21:47:55.149" v="915" actId="478"/>
          <ac:spMkLst>
            <pc:docMk/>
            <pc:sldMk cId="3241541296" sldId="1266"/>
            <ac:spMk id="8" creationId="{E32A23F6-64B2-A91D-5B5F-ADD691E3DD86}"/>
          </ac:spMkLst>
        </pc:spChg>
      </pc:sldChg>
      <pc:sldChg chg="add">
        <pc:chgData name="Mahmoud S. M. Madi" userId="848c2914-3d43-41f4-aab3-dd3f7ef58ad4" providerId="ADAL" clId="{8F36F455-C0B4-4059-946D-4A10150E999F}" dt="2025-05-07T20:11:27.414" v="562" actId="2890"/>
        <pc:sldMkLst>
          <pc:docMk/>
          <pc:sldMk cId="1748775705" sldId="1267"/>
        </pc:sldMkLst>
      </pc:sldChg>
      <pc:sldChg chg="addSp delSp modSp add mod ord">
        <pc:chgData name="Mahmoud S. M. Madi" userId="848c2914-3d43-41f4-aab3-dd3f7ef58ad4" providerId="ADAL" clId="{8F36F455-C0B4-4059-946D-4A10150E999F}" dt="2025-05-07T20:22:37.927" v="797" actId="1076"/>
        <pc:sldMkLst>
          <pc:docMk/>
          <pc:sldMk cId="2845673148" sldId="1268"/>
        </pc:sldMkLst>
        <pc:spChg chg="mod">
          <ac:chgData name="Mahmoud S. M. Madi" userId="848c2914-3d43-41f4-aab3-dd3f7ef58ad4" providerId="ADAL" clId="{8F36F455-C0B4-4059-946D-4A10150E999F}" dt="2025-05-07T20:22:07.402" v="788" actId="20577"/>
          <ac:spMkLst>
            <pc:docMk/>
            <pc:sldMk cId="2845673148" sldId="1268"/>
            <ac:spMk id="2" creationId="{B2520419-2F2F-7A31-B9E3-8EC9371B29FA}"/>
          </ac:spMkLst>
        </pc:spChg>
        <pc:spChg chg="del mod">
          <ac:chgData name="Mahmoud S. M. Madi" userId="848c2914-3d43-41f4-aab3-dd3f7ef58ad4" providerId="ADAL" clId="{8F36F455-C0B4-4059-946D-4A10150E999F}" dt="2025-05-07T20:22:30.799" v="795" actId="478"/>
          <ac:spMkLst>
            <pc:docMk/>
            <pc:sldMk cId="2845673148" sldId="1268"/>
            <ac:spMk id="3" creationId="{2A72F944-2EBB-BDDE-FA3E-E621BF31D0C9}"/>
          </ac:spMkLst>
        </pc:spChg>
        <pc:spChg chg="add del mod">
          <ac:chgData name="Mahmoud S. M. Madi" userId="848c2914-3d43-41f4-aab3-dd3f7ef58ad4" providerId="ADAL" clId="{8F36F455-C0B4-4059-946D-4A10150E999F}" dt="2025-05-07T20:22:32.162" v="796" actId="478"/>
          <ac:spMkLst>
            <pc:docMk/>
            <pc:sldMk cId="2845673148" sldId="1268"/>
            <ac:spMk id="13" creationId="{2B9F9DDB-260C-338F-CE10-7F105DF6D84A}"/>
          </ac:spMkLst>
        </pc:spChg>
        <pc:picChg chg="add del mod">
          <ac:chgData name="Mahmoud S. M. Madi" userId="848c2914-3d43-41f4-aab3-dd3f7ef58ad4" providerId="ADAL" clId="{8F36F455-C0B4-4059-946D-4A10150E999F}" dt="2025-05-07T20:22:17.996" v="790" actId="478"/>
          <ac:picMkLst>
            <pc:docMk/>
            <pc:sldMk cId="2845673148" sldId="1268"/>
            <ac:picMk id="7" creationId="{5E2C750D-9312-82A5-588F-683BB08D459F}"/>
          </ac:picMkLst>
        </pc:picChg>
        <pc:picChg chg="add del mod">
          <ac:chgData name="Mahmoud S. M. Madi" userId="848c2914-3d43-41f4-aab3-dd3f7ef58ad4" providerId="ADAL" clId="{8F36F455-C0B4-4059-946D-4A10150E999F}" dt="2025-05-07T20:22:16.471" v="789" actId="478"/>
          <ac:picMkLst>
            <pc:docMk/>
            <pc:sldMk cId="2845673148" sldId="1268"/>
            <ac:picMk id="9" creationId="{63EAF38C-BFDC-2F64-B88F-2806088BD4E1}"/>
          </ac:picMkLst>
        </pc:picChg>
        <pc:picChg chg="add mod">
          <ac:chgData name="Mahmoud S. M. Madi" userId="848c2914-3d43-41f4-aab3-dd3f7ef58ad4" providerId="ADAL" clId="{8F36F455-C0B4-4059-946D-4A10150E999F}" dt="2025-05-07T20:22:37.927" v="797" actId="1076"/>
          <ac:picMkLst>
            <pc:docMk/>
            <pc:sldMk cId="2845673148" sldId="1268"/>
            <ac:picMk id="11" creationId="{F958A237-84DE-F1D3-57F4-867ADDCBCAA3}"/>
          </ac:picMkLst>
        </pc:picChg>
      </pc:sldChg>
      <pc:sldChg chg="addSp modSp add mod ord">
        <pc:chgData name="Mahmoud S. M. Madi" userId="848c2914-3d43-41f4-aab3-dd3f7ef58ad4" providerId="ADAL" clId="{8F36F455-C0B4-4059-946D-4A10150E999F}" dt="2025-05-07T20:36:18.336" v="841" actId="20577"/>
        <pc:sldMkLst>
          <pc:docMk/>
          <pc:sldMk cId="4230770439" sldId="1269"/>
        </pc:sldMkLst>
        <pc:spChg chg="mod">
          <ac:chgData name="Mahmoud S. M. Madi" userId="848c2914-3d43-41f4-aab3-dd3f7ef58ad4" providerId="ADAL" clId="{8F36F455-C0B4-4059-946D-4A10150E999F}" dt="2025-05-07T20:36:18.336" v="841" actId="20577"/>
          <ac:spMkLst>
            <pc:docMk/>
            <pc:sldMk cId="4230770439" sldId="1269"/>
            <ac:spMk id="3" creationId="{737D9AD0-3202-93AB-9393-9FD0BFEE22A5}"/>
          </ac:spMkLst>
        </pc:spChg>
        <pc:picChg chg="add mod">
          <ac:chgData name="Mahmoud S. M. Madi" userId="848c2914-3d43-41f4-aab3-dd3f7ef58ad4" providerId="ADAL" clId="{8F36F455-C0B4-4059-946D-4A10150E999F}" dt="2025-05-07T20:20:16.190" v="754" actId="1076"/>
          <ac:picMkLst>
            <pc:docMk/>
            <pc:sldMk cId="4230770439" sldId="1269"/>
            <ac:picMk id="7" creationId="{48D724BB-64DA-AFDA-458B-E64A5434F074}"/>
          </ac:picMkLst>
        </pc:picChg>
        <pc:picChg chg="add mod">
          <ac:chgData name="Mahmoud S. M. Madi" userId="848c2914-3d43-41f4-aab3-dd3f7ef58ad4" providerId="ADAL" clId="{8F36F455-C0B4-4059-946D-4A10150E999F}" dt="2025-05-07T20:20:14.051" v="753" actId="1076"/>
          <ac:picMkLst>
            <pc:docMk/>
            <pc:sldMk cId="4230770439" sldId="1269"/>
            <ac:picMk id="9" creationId="{709EEA1D-0936-1565-D6F1-0A798492BF9A}"/>
          </ac:picMkLst>
        </pc:picChg>
      </pc:sldChg>
      <pc:sldChg chg="add">
        <pc:chgData name="Mahmoud S. M. Madi" userId="848c2914-3d43-41f4-aab3-dd3f7ef58ad4" providerId="ADAL" clId="{8F36F455-C0B4-4059-946D-4A10150E999F}" dt="2025-05-07T20:21:54.229" v="759" actId="2890"/>
        <pc:sldMkLst>
          <pc:docMk/>
          <pc:sldMk cId="378158726" sldId="1270"/>
        </pc:sldMkLst>
      </pc:sldChg>
      <pc:sldChg chg="add">
        <pc:chgData name="Mahmoud S. M. Madi" userId="848c2914-3d43-41f4-aab3-dd3f7ef58ad4" providerId="ADAL" clId="{8F36F455-C0B4-4059-946D-4A10150E999F}" dt="2025-05-07T20:40:49.784" v="853" actId="2890"/>
        <pc:sldMkLst>
          <pc:docMk/>
          <pc:sldMk cId="2436244879" sldId="1271"/>
        </pc:sldMkLst>
      </pc:sldChg>
      <pc:sldChg chg="delSp mod">
        <pc:chgData name="Mahmoud S. M. Madi" userId="848c2914-3d43-41f4-aab3-dd3f7ef58ad4" providerId="ADAL" clId="{8F36F455-C0B4-4059-946D-4A10150E999F}" dt="2025-05-07T21:48:04.741" v="918" actId="478"/>
        <pc:sldMkLst>
          <pc:docMk/>
          <pc:sldMk cId="3294642216" sldId="1272"/>
        </pc:sldMkLst>
        <pc:spChg chg="del">
          <ac:chgData name="Mahmoud S. M. Madi" userId="848c2914-3d43-41f4-aab3-dd3f7ef58ad4" providerId="ADAL" clId="{8F36F455-C0B4-4059-946D-4A10150E999F}" dt="2025-05-07T21:48:04.741" v="918" actId="478"/>
          <ac:spMkLst>
            <pc:docMk/>
            <pc:sldMk cId="3294642216" sldId="1272"/>
            <ac:spMk id="10" creationId="{C55F3F83-A37B-E670-616D-E91C89A0C953}"/>
          </ac:spMkLst>
        </pc:spChg>
      </pc:sldChg>
      <pc:sldChg chg="delSp mod">
        <pc:chgData name="Mahmoud S. M. Madi" userId="848c2914-3d43-41f4-aab3-dd3f7ef58ad4" providerId="ADAL" clId="{8F36F455-C0B4-4059-946D-4A10150E999F}" dt="2025-05-07T21:48:12.392" v="920" actId="478"/>
        <pc:sldMkLst>
          <pc:docMk/>
          <pc:sldMk cId="2275217937" sldId="1274"/>
        </pc:sldMkLst>
        <pc:spChg chg="del">
          <ac:chgData name="Mahmoud S. M. Madi" userId="848c2914-3d43-41f4-aab3-dd3f7ef58ad4" providerId="ADAL" clId="{8F36F455-C0B4-4059-946D-4A10150E999F}" dt="2025-05-07T21:48:12.392" v="920" actId="478"/>
          <ac:spMkLst>
            <pc:docMk/>
            <pc:sldMk cId="2275217937" sldId="1274"/>
            <ac:spMk id="15" creationId="{1264BAA8-591D-66AD-B7DE-F1967C5ECBDC}"/>
          </ac:spMkLst>
        </pc:spChg>
      </pc:sldChg>
      <pc:sldChg chg="addSp delSp modSp mod">
        <pc:chgData name="Mahmoud S. M. Madi" userId="848c2914-3d43-41f4-aab3-dd3f7ef58ad4" providerId="ADAL" clId="{8F36F455-C0B4-4059-946D-4A10150E999F}" dt="2025-05-07T21:56:43.431" v="931"/>
        <pc:sldMkLst>
          <pc:docMk/>
          <pc:sldMk cId="1675679042" sldId="1275"/>
        </pc:sldMkLst>
        <pc:picChg chg="del">
          <ac:chgData name="Mahmoud S. M. Madi" userId="848c2914-3d43-41f4-aab3-dd3f7ef58ad4" providerId="ADAL" clId="{8F36F455-C0B4-4059-946D-4A10150E999F}" dt="2025-05-07T21:56:43.129" v="930" actId="478"/>
          <ac:picMkLst>
            <pc:docMk/>
            <pc:sldMk cId="1675679042" sldId="1275"/>
            <ac:picMk id="4" creationId="{84C7BC1C-3F0E-6AC6-9740-E7DBAEA8AE3C}"/>
          </ac:picMkLst>
        </pc:picChg>
        <pc:picChg chg="add mod">
          <ac:chgData name="Mahmoud S. M. Madi" userId="848c2914-3d43-41f4-aab3-dd3f7ef58ad4" providerId="ADAL" clId="{8F36F455-C0B4-4059-946D-4A10150E999F}" dt="2025-05-07T21:56:14.166" v="929" actId="1076"/>
          <ac:picMkLst>
            <pc:docMk/>
            <pc:sldMk cId="1675679042" sldId="1275"/>
            <ac:picMk id="14" creationId="{7B512023-85EF-4E92-9BF2-64918A932B7B}"/>
          </ac:picMkLst>
        </pc:picChg>
        <pc:picChg chg="add mod">
          <ac:chgData name="Mahmoud S. M. Madi" userId="848c2914-3d43-41f4-aab3-dd3f7ef58ad4" providerId="ADAL" clId="{8F36F455-C0B4-4059-946D-4A10150E999F}" dt="2025-05-07T21:56:43.431" v="931"/>
          <ac:picMkLst>
            <pc:docMk/>
            <pc:sldMk cId="1675679042" sldId="1275"/>
            <ac:picMk id="17" creationId="{8F3E56CB-F705-BB17-9B62-CC9CBCF116DB}"/>
          </ac:picMkLst>
        </pc:picChg>
      </pc:sldChg>
      <pc:sldChg chg="add del">
        <pc:chgData name="Mahmoud S. M. Madi" userId="848c2914-3d43-41f4-aab3-dd3f7ef58ad4" providerId="ADAL" clId="{8F36F455-C0B4-4059-946D-4A10150E999F}" dt="2025-05-07T21:55:55.790" v="923"/>
        <pc:sldMkLst>
          <pc:docMk/>
          <pc:sldMk cId="3906346678" sldId="1276"/>
        </pc:sldMkLst>
      </pc:sldChg>
    </pc:docChg>
  </pc:docChgLst>
  <pc:docChgLst>
    <pc:chgData name="MOAAZ SAED ALSHEHADAT" userId="6b05a01b-a558-4a49-99c1-802fb037f5bd" providerId="ADAL" clId="{2802CD4C-9376-43A7-8002-787EE00DC82E}"/>
    <pc:docChg chg="undo custSel addSld delSld modSld sldOrd">
      <pc:chgData name="MOAAZ SAED ALSHEHADAT" userId="6b05a01b-a558-4a49-99c1-802fb037f5bd" providerId="ADAL" clId="{2802CD4C-9376-43A7-8002-787EE00DC82E}" dt="2025-05-07T22:11:19.524" v="2388" actId="1076"/>
      <pc:docMkLst>
        <pc:docMk/>
      </pc:docMkLst>
      <pc:sldChg chg="modSp mod ord">
        <pc:chgData name="MOAAZ SAED ALSHEHADAT" userId="6b05a01b-a558-4a49-99c1-802fb037f5bd" providerId="ADAL" clId="{2802CD4C-9376-43A7-8002-787EE00DC82E}" dt="2025-05-07T21:36:48.762" v="775"/>
        <pc:sldMkLst>
          <pc:docMk/>
          <pc:sldMk cId="0" sldId="256"/>
        </pc:sldMkLst>
        <pc:spChg chg="mod">
          <ac:chgData name="MOAAZ SAED ALSHEHADAT" userId="6b05a01b-a558-4a49-99c1-802fb037f5bd" providerId="ADAL" clId="{2802CD4C-9376-43A7-8002-787EE00DC82E}" dt="2025-05-07T19:22:51.501" v="2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AAZ SAED ALSHEHADAT" userId="6b05a01b-a558-4a49-99c1-802fb037f5bd" providerId="ADAL" clId="{2802CD4C-9376-43A7-8002-787EE00DC82E}" dt="2025-05-07T19:23:24.756" v="10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OAAZ SAED ALSHEHADAT" userId="6b05a01b-a558-4a49-99c1-802fb037f5bd" providerId="ADAL" clId="{2802CD4C-9376-43A7-8002-787EE00DC82E}" dt="2025-05-07T21:34:41.718" v="771" actId="14100"/>
          <ac:spMkLst>
            <pc:docMk/>
            <pc:sldMk cId="0" sldId="256"/>
            <ac:spMk id="4" creationId="{3C0E56C8-975F-15D0-DD95-D237B85B0833}"/>
          </ac:spMkLst>
        </pc:spChg>
      </pc:sldChg>
      <pc:sldChg chg="addSp delSp modSp del mod ord modShow">
        <pc:chgData name="MOAAZ SAED ALSHEHADAT" userId="6b05a01b-a558-4a49-99c1-802fb037f5bd" providerId="ADAL" clId="{2802CD4C-9376-43A7-8002-787EE00DC82E}" dt="2025-05-07T20:08:09.845" v="757" actId="47"/>
        <pc:sldMkLst>
          <pc:docMk/>
          <pc:sldMk cId="0" sldId="257"/>
        </pc:sldMkLst>
        <pc:spChg chg="mod">
          <ac:chgData name="MOAAZ SAED ALSHEHADAT" userId="6b05a01b-a558-4a49-99c1-802fb037f5bd" providerId="ADAL" clId="{2802CD4C-9376-43A7-8002-787EE00DC82E}" dt="2025-05-07T19:27:39.179" v="239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AAZ SAED ALSHEHADAT" userId="6b05a01b-a558-4a49-99c1-802fb037f5bd" providerId="ADAL" clId="{2802CD4C-9376-43A7-8002-787EE00DC82E}" dt="2025-05-07T19:36:32.564" v="366" actId="107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MOAAZ SAED ALSHEHADAT" userId="6b05a01b-a558-4a49-99c1-802fb037f5bd" providerId="ADAL" clId="{2802CD4C-9376-43A7-8002-787EE00DC82E}" dt="2025-05-07T19:33:07.618" v="318"/>
          <ac:spMkLst>
            <pc:docMk/>
            <pc:sldMk cId="0" sldId="257"/>
            <ac:spMk id="4" creationId="{9BF2F6FC-27D6-9833-1D00-0C6C29CF0C96}"/>
          </ac:spMkLst>
        </pc:spChg>
        <pc:spChg chg="add">
          <ac:chgData name="MOAAZ SAED ALSHEHADAT" userId="6b05a01b-a558-4a49-99c1-802fb037f5bd" providerId="ADAL" clId="{2802CD4C-9376-43A7-8002-787EE00DC82E}" dt="2025-05-07T19:32:21.713" v="252"/>
          <ac:spMkLst>
            <pc:docMk/>
            <pc:sldMk cId="0" sldId="257"/>
            <ac:spMk id="5" creationId="{2FC793C2-A873-06B1-2616-1C155F295E56}"/>
          </ac:spMkLst>
        </pc:spChg>
        <pc:spChg chg="add del mod">
          <ac:chgData name="MOAAZ SAED ALSHEHADAT" userId="6b05a01b-a558-4a49-99c1-802fb037f5bd" providerId="ADAL" clId="{2802CD4C-9376-43A7-8002-787EE00DC82E}" dt="2025-05-07T19:33:07.620" v="320"/>
          <ac:spMkLst>
            <pc:docMk/>
            <pc:sldMk cId="0" sldId="257"/>
            <ac:spMk id="6" creationId="{8B36EE1A-51F9-FC01-4316-00A7ED8BFCC4}"/>
          </ac:spMkLst>
        </pc:spChg>
        <pc:spChg chg="add mod">
          <ac:chgData name="MOAAZ SAED ALSHEHADAT" userId="6b05a01b-a558-4a49-99c1-802fb037f5bd" providerId="ADAL" clId="{2802CD4C-9376-43A7-8002-787EE00DC82E}" dt="2025-05-07T19:36:30.508" v="365" actId="1076"/>
          <ac:spMkLst>
            <pc:docMk/>
            <pc:sldMk cId="0" sldId="257"/>
            <ac:spMk id="8" creationId="{0D8DBBD9-4647-03C7-8330-1FDEE8E773C9}"/>
          </ac:spMkLst>
        </pc:spChg>
        <pc:spChg chg="add">
          <ac:chgData name="MOAAZ SAED ALSHEHADAT" userId="6b05a01b-a558-4a49-99c1-802fb037f5bd" providerId="ADAL" clId="{2802CD4C-9376-43A7-8002-787EE00DC82E}" dt="2025-05-07T19:35:04.237" v="338"/>
          <ac:spMkLst>
            <pc:docMk/>
            <pc:sldMk cId="0" sldId="257"/>
            <ac:spMk id="10" creationId="{B147CB80-EBBA-2176-15AA-1993D43750C7}"/>
          </ac:spMkLst>
        </pc:spChg>
        <pc:spChg chg="add del mod">
          <ac:chgData name="MOAAZ SAED ALSHEHADAT" userId="6b05a01b-a558-4a49-99c1-802fb037f5bd" providerId="ADAL" clId="{2802CD4C-9376-43A7-8002-787EE00DC82E}" dt="2025-05-07T19:35:23.400" v="353"/>
          <ac:spMkLst>
            <pc:docMk/>
            <pc:sldMk cId="0" sldId="257"/>
            <ac:spMk id="11" creationId="{EE2DD06A-DED0-644F-76A2-0404B0D0B931}"/>
          </ac:spMkLst>
        </pc:spChg>
        <pc:spChg chg="add del mod">
          <ac:chgData name="MOAAZ SAED ALSHEHADAT" userId="6b05a01b-a558-4a49-99c1-802fb037f5bd" providerId="ADAL" clId="{2802CD4C-9376-43A7-8002-787EE00DC82E}" dt="2025-05-07T19:36:33.239" v="368"/>
          <ac:spMkLst>
            <pc:docMk/>
            <pc:sldMk cId="0" sldId="257"/>
            <ac:spMk id="12" creationId="{C14B24DA-CDD1-348D-87B4-D81A887052CD}"/>
          </ac:spMkLst>
        </pc:spChg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0" sldId="259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0" sldId="260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0" sldId="261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0" sldId="262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0" sldId="263"/>
        </pc:sldMkLst>
      </pc:sldChg>
      <pc:sldChg chg="addSp modSp del mod modShow">
        <pc:chgData name="MOAAZ SAED ALSHEHADAT" userId="6b05a01b-a558-4a49-99c1-802fb037f5bd" providerId="ADAL" clId="{2802CD4C-9376-43A7-8002-787EE00DC82E}" dt="2025-05-07T20:08:11.768" v="758" actId="47"/>
        <pc:sldMkLst>
          <pc:docMk/>
          <pc:sldMk cId="473415080" sldId="1175"/>
        </pc:sldMkLst>
        <pc:spChg chg="add mod">
          <ac:chgData name="MOAAZ SAED ALSHEHADAT" userId="6b05a01b-a558-4a49-99c1-802fb037f5bd" providerId="ADAL" clId="{2802CD4C-9376-43A7-8002-787EE00DC82E}" dt="2025-05-07T19:23:11.001" v="7" actId="1076"/>
          <ac:spMkLst>
            <pc:docMk/>
            <pc:sldMk cId="473415080" sldId="1175"/>
            <ac:spMk id="2" creationId="{BC554833-34E9-3DDD-D93A-B4B60946B9BE}"/>
          </ac:spMkLst>
        </pc:spChg>
        <pc:spChg chg="mod">
          <ac:chgData name="MOAAZ SAED ALSHEHADAT" userId="6b05a01b-a558-4a49-99c1-802fb037f5bd" providerId="ADAL" clId="{2802CD4C-9376-43A7-8002-787EE00DC82E}" dt="2025-05-07T19:23:44.451" v="13" actId="1076"/>
          <ac:spMkLst>
            <pc:docMk/>
            <pc:sldMk cId="473415080" sldId="1175"/>
            <ac:spMk id="4" creationId="{9D886859-C61E-A5DF-C661-34BDA75F80C3}"/>
          </ac:spMkLst>
        </pc:spChg>
        <pc:spChg chg="mod">
          <ac:chgData name="MOAAZ SAED ALSHEHADAT" userId="6b05a01b-a558-4a49-99c1-802fb037f5bd" providerId="ADAL" clId="{2802CD4C-9376-43A7-8002-787EE00DC82E}" dt="2025-05-07T19:23:44.451" v="13" actId="1076"/>
          <ac:spMkLst>
            <pc:docMk/>
            <pc:sldMk cId="473415080" sldId="1175"/>
            <ac:spMk id="5" creationId="{5A4C3728-E2AA-ACDE-722E-5CD57B5BE616}"/>
          </ac:spMkLst>
        </pc:spChg>
        <pc:spChg chg="mod">
          <ac:chgData name="MOAAZ SAED ALSHEHADAT" userId="6b05a01b-a558-4a49-99c1-802fb037f5bd" providerId="ADAL" clId="{2802CD4C-9376-43A7-8002-787EE00DC82E}" dt="2025-05-07T19:24:07.083" v="40" actId="20577"/>
          <ac:spMkLst>
            <pc:docMk/>
            <pc:sldMk cId="473415080" sldId="1175"/>
            <ac:spMk id="6" creationId="{830E28ED-B7A3-AACE-5661-29EE78F27B52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7" creationId="{B6190CE1-35E8-B9A8-A22E-D1B63036F78F}"/>
          </ac:spMkLst>
        </pc:spChg>
        <pc:spChg chg="mod">
          <ac:chgData name="MOAAZ SAED ALSHEHADAT" userId="6b05a01b-a558-4a49-99c1-802fb037f5bd" providerId="ADAL" clId="{2802CD4C-9376-43A7-8002-787EE00DC82E}" dt="2025-05-07T19:23:32.836" v="11" actId="1076"/>
          <ac:spMkLst>
            <pc:docMk/>
            <pc:sldMk cId="473415080" sldId="1175"/>
            <ac:spMk id="9" creationId="{A067AE42-7E24-FFBB-66AA-F28494DCDB6E}"/>
          </ac:spMkLst>
        </pc:spChg>
        <pc:spChg chg="mod">
          <ac:chgData name="MOAAZ SAED ALSHEHADAT" userId="6b05a01b-a558-4a49-99c1-802fb037f5bd" providerId="ADAL" clId="{2802CD4C-9376-43A7-8002-787EE00DC82E}" dt="2025-05-07T19:23:11.001" v="7" actId="1076"/>
          <ac:spMkLst>
            <pc:docMk/>
            <pc:sldMk cId="473415080" sldId="1175"/>
            <ac:spMk id="10" creationId="{DF24A670-9DB6-68C8-6712-94DD96E7E61B}"/>
          </ac:spMkLst>
        </pc:spChg>
        <pc:spChg chg="mod">
          <ac:chgData name="MOAAZ SAED ALSHEHADAT" userId="6b05a01b-a558-4a49-99c1-802fb037f5bd" providerId="ADAL" clId="{2802CD4C-9376-43A7-8002-787EE00DC82E}" dt="2025-05-07T19:23:44.451" v="13" actId="1076"/>
          <ac:spMkLst>
            <pc:docMk/>
            <pc:sldMk cId="473415080" sldId="1175"/>
            <ac:spMk id="12" creationId="{0433C0D9-08E4-B397-72D1-96C0BBE703A0}"/>
          </ac:spMkLst>
        </pc:spChg>
        <pc:spChg chg="mod">
          <ac:chgData name="MOAAZ SAED ALSHEHADAT" userId="6b05a01b-a558-4a49-99c1-802fb037f5bd" providerId="ADAL" clId="{2802CD4C-9376-43A7-8002-787EE00DC82E}" dt="2025-05-07T19:24:49.037" v="52" actId="20577"/>
          <ac:spMkLst>
            <pc:docMk/>
            <pc:sldMk cId="473415080" sldId="1175"/>
            <ac:spMk id="13" creationId="{BA16346E-A656-3AC7-85E8-5265BBB89BFC}"/>
          </ac:spMkLst>
        </pc:spChg>
        <pc:spChg chg="mod">
          <ac:chgData name="MOAAZ SAED ALSHEHADAT" userId="6b05a01b-a558-4a49-99c1-802fb037f5bd" providerId="ADAL" clId="{2802CD4C-9376-43A7-8002-787EE00DC82E}" dt="2025-05-07T19:23:11.001" v="7" actId="1076"/>
          <ac:spMkLst>
            <pc:docMk/>
            <pc:sldMk cId="473415080" sldId="1175"/>
            <ac:spMk id="16" creationId="{5776633D-070C-FA2B-83D3-D2D9DE30E359}"/>
          </ac:spMkLst>
        </pc:spChg>
        <pc:spChg chg="mod">
          <ac:chgData name="MOAAZ SAED ALSHEHADAT" userId="6b05a01b-a558-4a49-99c1-802fb037f5bd" providerId="ADAL" clId="{2802CD4C-9376-43A7-8002-787EE00DC82E}" dt="2025-05-07T19:23:11.001" v="7" actId="1076"/>
          <ac:spMkLst>
            <pc:docMk/>
            <pc:sldMk cId="473415080" sldId="1175"/>
            <ac:spMk id="17" creationId="{E4D05EA8-3A78-06B5-9FCD-687E095B752B}"/>
          </ac:spMkLst>
        </pc:spChg>
        <pc:spChg chg="mod">
          <ac:chgData name="MOAAZ SAED ALSHEHADAT" userId="6b05a01b-a558-4a49-99c1-802fb037f5bd" providerId="ADAL" clId="{2802CD4C-9376-43A7-8002-787EE00DC82E}" dt="2025-05-07T19:23:11.001" v="7" actId="1076"/>
          <ac:spMkLst>
            <pc:docMk/>
            <pc:sldMk cId="473415080" sldId="1175"/>
            <ac:spMk id="18" creationId="{94D00929-81C9-3FD0-999F-40290B0C53A5}"/>
          </ac:spMkLst>
        </pc:spChg>
        <pc:spChg chg="mod">
          <ac:chgData name="MOAAZ SAED ALSHEHADAT" userId="6b05a01b-a558-4a49-99c1-802fb037f5bd" providerId="ADAL" clId="{2802CD4C-9376-43A7-8002-787EE00DC82E}" dt="2025-05-07T19:27:10.380" v="209" actId="207"/>
          <ac:spMkLst>
            <pc:docMk/>
            <pc:sldMk cId="473415080" sldId="1175"/>
            <ac:spMk id="19" creationId="{2F16C569-4F19-29B9-1423-27C32B7196F6}"/>
          </ac:spMkLst>
        </pc:spChg>
        <pc:spChg chg="mod">
          <ac:chgData name="MOAAZ SAED ALSHEHADAT" userId="6b05a01b-a558-4a49-99c1-802fb037f5bd" providerId="ADAL" clId="{2802CD4C-9376-43A7-8002-787EE00DC82E}" dt="2025-05-07T19:27:10.380" v="209" actId="207"/>
          <ac:spMkLst>
            <pc:docMk/>
            <pc:sldMk cId="473415080" sldId="1175"/>
            <ac:spMk id="20" creationId="{729A0EF0-0D7A-D30E-EFCF-C4490B1E362E}"/>
          </ac:spMkLst>
        </pc:spChg>
        <pc:spChg chg="mod">
          <ac:chgData name="MOAAZ SAED ALSHEHADAT" userId="6b05a01b-a558-4a49-99c1-802fb037f5bd" providerId="ADAL" clId="{2802CD4C-9376-43A7-8002-787EE00DC82E}" dt="2025-05-07T19:23:44.451" v="13" actId="1076"/>
          <ac:spMkLst>
            <pc:docMk/>
            <pc:sldMk cId="473415080" sldId="1175"/>
            <ac:spMk id="21" creationId="{20F263B7-C44D-B32F-CF11-15E5FB545B85}"/>
          </ac:spMkLst>
        </pc:spChg>
        <pc:spChg chg="mod">
          <ac:chgData name="MOAAZ SAED ALSHEHADAT" userId="6b05a01b-a558-4a49-99c1-802fb037f5bd" providerId="ADAL" clId="{2802CD4C-9376-43A7-8002-787EE00DC82E}" dt="2025-05-07T19:23:44.451" v="13" actId="1076"/>
          <ac:spMkLst>
            <pc:docMk/>
            <pc:sldMk cId="473415080" sldId="1175"/>
            <ac:spMk id="22" creationId="{902615CE-2331-DF39-9917-3CA46718791E}"/>
          </ac:spMkLst>
        </pc:spChg>
        <pc:spChg chg="mod">
          <ac:chgData name="MOAAZ SAED ALSHEHADAT" userId="6b05a01b-a558-4a49-99c1-802fb037f5bd" providerId="ADAL" clId="{2802CD4C-9376-43A7-8002-787EE00DC82E}" dt="2025-05-07T19:23:44.451" v="13" actId="1076"/>
          <ac:spMkLst>
            <pc:docMk/>
            <pc:sldMk cId="473415080" sldId="1175"/>
            <ac:spMk id="23" creationId="{B553E160-C49B-8691-E5F4-D965EDC49548}"/>
          </ac:spMkLst>
        </pc:spChg>
        <pc:spChg chg="add mod">
          <ac:chgData name="MOAAZ SAED ALSHEHADAT" userId="6b05a01b-a558-4a49-99c1-802fb037f5bd" providerId="ADAL" clId="{2802CD4C-9376-43A7-8002-787EE00DC82E}" dt="2025-05-07T19:25:11.623" v="100" actId="20577"/>
          <ac:spMkLst>
            <pc:docMk/>
            <pc:sldMk cId="473415080" sldId="1175"/>
            <ac:spMk id="25" creationId="{A296C848-014A-85BB-4517-5147AB55A6B5}"/>
          </ac:spMkLst>
        </pc:spChg>
        <pc:spChg chg="add mod">
          <ac:chgData name="MOAAZ SAED ALSHEHADAT" userId="6b05a01b-a558-4a49-99c1-802fb037f5bd" providerId="ADAL" clId="{2802CD4C-9376-43A7-8002-787EE00DC82E}" dt="2025-05-07T19:27:10.380" v="209" actId="207"/>
          <ac:spMkLst>
            <pc:docMk/>
            <pc:sldMk cId="473415080" sldId="1175"/>
            <ac:spMk id="26" creationId="{E97F0584-9534-30E5-A550-DF8EA9941461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27" creationId="{E25F3E97-CB45-E2EB-FA8F-C8292EBA29AE}"/>
          </ac:spMkLst>
        </pc:spChg>
        <pc:spChg chg="mod">
          <ac:chgData name="MOAAZ SAED ALSHEHADAT" userId="6b05a01b-a558-4a49-99c1-802fb037f5bd" providerId="ADAL" clId="{2802CD4C-9376-43A7-8002-787EE00DC82E}" dt="2025-05-07T19:24:54.798" v="69" actId="20577"/>
          <ac:spMkLst>
            <pc:docMk/>
            <pc:sldMk cId="473415080" sldId="1175"/>
            <ac:spMk id="28" creationId="{C4A97ED4-E5D3-1109-44E6-5984F0432F26}"/>
          </ac:spMkLst>
        </pc:spChg>
        <pc:spChg chg="mod">
          <ac:chgData name="MOAAZ SAED ALSHEHADAT" userId="6b05a01b-a558-4a49-99c1-802fb037f5bd" providerId="ADAL" clId="{2802CD4C-9376-43A7-8002-787EE00DC82E}" dt="2025-05-07T19:26:53.367" v="208" actId="207"/>
          <ac:spMkLst>
            <pc:docMk/>
            <pc:sldMk cId="473415080" sldId="1175"/>
            <ac:spMk id="32" creationId="{9515A161-AF86-293A-60C8-768169AE6E26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33" creationId="{581E2B01-342D-8865-6F11-750820D616E2}"/>
          </ac:spMkLst>
        </pc:spChg>
        <pc:spChg chg="mod">
          <ac:chgData name="MOAAZ SAED ALSHEHADAT" userId="6b05a01b-a558-4a49-99c1-802fb037f5bd" providerId="ADAL" clId="{2802CD4C-9376-43A7-8002-787EE00DC82E}" dt="2025-05-07T19:26:53.367" v="208" actId="207"/>
          <ac:spMkLst>
            <pc:docMk/>
            <pc:sldMk cId="473415080" sldId="1175"/>
            <ac:spMk id="34" creationId="{F6BC6FE6-9EEA-2B78-9211-A005CA2A468A}"/>
          </ac:spMkLst>
        </pc:spChg>
        <pc:spChg chg="mod">
          <ac:chgData name="MOAAZ SAED ALSHEHADAT" userId="6b05a01b-a558-4a49-99c1-802fb037f5bd" providerId="ADAL" clId="{2802CD4C-9376-43A7-8002-787EE00DC82E}" dt="2025-05-07T19:23:17.283" v="9" actId="1076"/>
          <ac:spMkLst>
            <pc:docMk/>
            <pc:sldMk cId="473415080" sldId="1175"/>
            <ac:spMk id="35" creationId="{F14560DB-45FA-FC48-77E5-E7EB926EE6C2}"/>
          </ac:spMkLst>
        </pc:spChg>
        <pc:spChg chg="mod">
          <ac:chgData name="MOAAZ SAED ALSHEHADAT" userId="6b05a01b-a558-4a49-99c1-802fb037f5bd" providerId="ADAL" clId="{2802CD4C-9376-43A7-8002-787EE00DC82E}" dt="2025-05-07T19:25:20.845" v="119" actId="20577"/>
          <ac:spMkLst>
            <pc:docMk/>
            <pc:sldMk cId="473415080" sldId="1175"/>
            <ac:spMk id="38" creationId="{927CFBDB-53A0-5279-9CDB-89768F001E92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43" creationId="{16AEAFA4-6F2B-4A71-AB68-28B64EDF336D}"/>
          </ac:spMkLst>
        </pc:spChg>
        <pc:spChg chg="mod">
          <ac:chgData name="MOAAZ SAED ALSHEHADAT" userId="6b05a01b-a558-4a49-99c1-802fb037f5bd" providerId="ADAL" clId="{2802CD4C-9376-43A7-8002-787EE00DC82E}" dt="2025-05-07T19:23:17.283" v="9" actId="1076"/>
          <ac:spMkLst>
            <pc:docMk/>
            <pc:sldMk cId="473415080" sldId="1175"/>
            <ac:spMk id="44" creationId="{501E3987-B7C9-BDBE-1348-71E85615DDD5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45" creationId="{A557A793-8C38-E9DE-24AC-347BBBF6DEC5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47" creationId="{6BF3B498-4FFE-8C47-1938-5950B2D83B0D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51" creationId="{0A0D2576-3594-5D52-D66B-7247FF16A7F0}"/>
          </ac:spMkLst>
        </pc:spChg>
        <pc:spChg chg="mod">
          <ac:chgData name="MOAAZ SAED ALSHEHADAT" userId="6b05a01b-a558-4a49-99c1-802fb037f5bd" providerId="ADAL" clId="{2802CD4C-9376-43A7-8002-787EE00DC82E}" dt="2025-05-07T19:25:01.782" v="84" actId="20577"/>
          <ac:spMkLst>
            <pc:docMk/>
            <pc:sldMk cId="473415080" sldId="1175"/>
            <ac:spMk id="52" creationId="{32C472B1-4FE9-7687-EB9F-BE16AD9CEC3B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54" creationId="{00C1A711-940E-2B6A-70FC-8D7DF4997DE7}"/>
          </ac:spMkLst>
        </pc:spChg>
        <pc:spChg chg="add mod">
          <ac:chgData name="MOAAZ SAED ALSHEHADAT" userId="6b05a01b-a558-4a49-99c1-802fb037f5bd" providerId="ADAL" clId="{2802CD4C-9376-43A7-8002-787EE00DC82E}" dt="2025-05-07T19:23:57.637" v="17" actId="1076"/>
          <ac:spMkLst>
            <pc:docMk/>
            <pc:sldMk cId="473415080" sldId="1175"/>
            <ac:spMk id="55" creationId="{E7835E8D-37F6-9CD4-F42C-94FF740AFBDA}"/>
          </ac:spMkLst>
        </pc:spChg>
        <pc:spChg chg="mod">
          <ac:chgData name="MOAAZ SAED ALSHEHADAT" userId="6b05a01b-a558-4a49-99c1-802fb037f5bd" providerId="ADAL" clId="{2802CD4C-9376-43A7-8002-787EE00DC82E}" dt="2025-05-07T19:26:00.644" v="174" actId="20577"/>
          <ac:spMkLst>
            <pc:docMk/>
            <pc:sldMk cId="473415080" sldId="1175"/>
            <ac:spMk id="56" creationId="{2DBD9024-8DC8-9B2F-FD11-6C170C734E4D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58" creationId="{388BF211-C363-52CA-B420-35691FE5607C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59" creationId="{8E6EEFA4-93A5-AA22-7CA7-EF0238EB0998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60" creationId="{4D054E99-C8AF-85D4-AA6F-30A1422DFAD5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61" creationId="{FFD979EA-9572-B9AB-FD9B-A45ABE26E29F}"/>
          </ac:spMkLst>
        </pc:spChg>
        <pc:spChg chg="mod">
          <ac:chgData name="MOAAZ SAED ALSHEHADAT" userId="6b05a01b-a558-4a49-99c1-802fb037f5bd" providerId="ADAL" clId="{2802CD4C-9376-43A7-8002-787EE00DC82E}" dt="2025-05-07T19:23:57.637" v="17" actId="1076"/>
          <ac:spMkLst>
            <pc:docMk/>
            <pc:sldMk cId="473415080" sldId="1175"/>
            <ac:spMk id="63" creationId="{B0D15C21-2514-2D79-5B2A-7DF0D3EF38A5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64" creationId="{DA5FAF0E-C9A9-A0EB-F3F1-26549AA0A0BA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65" creationId="{BB3B280B-6777-27F6-A0E3-766DADC69FAB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66" creationId="{93F5CD98-9578-88F4-861D-703ACF4B134D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67" creationId="{191C4412-3A0E-DDB9-13B5-634095907525}"/>
          </ac:spMkLst>
        </pc:spChg>
        <pc:spChg chg="mod">
          <ac:chgData name="MOAAZ SAED ALSHEHADAT" userId="6b05a01b-a558-4a49-99c1-802fb037f5bd" providerId="ADAL" clId="{2802CD4C-9376-43A7-8002-787EE00DC82E}" dt="2025-05-07T19:23:17.283" v="9" actId="1076"/>
          <ac:spMkLst>
            <pc:docMk/>
            <pc:sldMk cId="473415080" sldId="1175"/>
            <ac:spMk id="68" creationId="{CD8E7EC9-FB98-6E54-D365-A2C53D056A6C}"/>
          </ac:spMkLst>
        </pc:spChg>
        <pc:spChg chg="mod">
          <ac:chgData name="MOAAZ SAED ALSHEHADAT" userId="6b05a01b-a558-4a49-99c1-802fb037f5bd" providerId="ADAL" clId="{2802CD4C-9376-43A7-8002-787EE00DC82E}" dt="2025-05-07T19:23:52.781" v="15" actId="1076"/>
          <ac:spMkLst>
            <pc:docMk/>
            <pc:sldMk cId="473415080" sldId="1175"/>
            <ac:spMk id="70" creationId="{6FF503F1-5D02-2C0E-3E55-5A963CA42377}"/>
          </ac:spMkLst>
        </pc:spChg>
        <pc:spChg chg="mod">
          <ac:chgData name="MOAAZ SAED ALSHEHADAT" userId="6b05a01b-a558-4a49-99c1-802fb037f5bd" providerId="ADAL" clId="{2802CD4C-9376-43A7-8002-787EE00DC82E}" dt="2025-05-07T19:26:36.572" v="206" actId="207"/>
          <ac:spMkLst>
            <pc:docMk/>
            <pc:sldMk cId="473415080" sldId="1175"/>
            <ac:spMk id="72" creationId="{2AD64597-9079-3917-EC15-F84514690A28}"/>
          </ac:spMkLst>
        </pc:spChg>
        <pc:spChg chg="add mod">
          <ac:chgData name="MOAAZ SAED ALSHEHADAT" userId="6b05a01b-a558-4a49-99c1-802fb037f5bd" providerId="ADAL" clId="{2802CD4C-9376-43A7-8002-787EE00DC82E}" dt="2025-05-07T19:26:26.019" v="205" actId="207"/>
          <ac:spMkLst>
            <pc:docMk/>
            <pc:sldMk cId="473415080" sldId="1175"/>
            <ac:spMk id="73" creationId="{FF4427D6-C2AD-BD92-5129-05A297DC03D1}"/>
          </ac:spMkLst>
        </pc:spChg>
        <pc:spChg chg="mod">
          <ac:chgData name="MOAAZ SAED ALSHEHADAT" userId="6b05a01b-a558-4a49-99c1-802fb037f5bd" providerId="ADAL" clId="{2802CD4C-9376-43A7-8002-787EE00DC82E}" dt="2025-05-07T19:26:26.019" v="205" actId="207"/>
          <ac:spMkLst>
            <pc:docMk/>
            <pc:sldMk cId="473415080" sldId="1175"/>
            <ac:spMk id="74" creationId="{C800E0C7-E8B8-3514-4E7C-058302D16595}"/>
          </ac:spMkLst>
        </pc:spChg>
        <pc:spChg chg="mod">
          <ac:chgData name="MOAAZ SAED ALSHEHADAT" userId="6b05a01b-a558-4a49-99c1-802fb037f5bd" providerId="ADAL" clId="{2802CD4C-9376-43A7-8002-787EE00DC82E}" dt="2025-05-07T19:27:14.054" v="210" actId="207"/>
          <ac:spMkLst>
            <pc:docMk/>
            <pc:sldMk cId="473415080" sldId="1175"/>
            <ac:spMk id="75" creationId="{04468464-A9E6-AAA5-59BA-00D00E6ECF20}"/>
          </ac:spMkLst>
        </pc:spChg>
        <pc:spChg chg="mod">
          <ac:chgData name="MOAAZ SAED ALSHEHADAT" userId="6b05a01b-a558-4a49-99c1-802fb037f5bd" providerId="ADAL" clId="{2802CD4C-9376-43A7-8002-787EE00DC82E}" dt="2025-05-07T19:26:26.019" v="205" actId="207"/>
          <ac:spMkLst>
            <pc:docMk/>
            <pc:sldMk cId="473415080" sldId="1175"/>
            <ac:spMk id="77" creationId="{F8ECDC92-377D-6D24-74D1-A48D8E1B6B64}"/>
          </ac:spMkLst>
        </pc:spChg>
        <pc:spChg chg="mod">
          <ac:chgData name="MOAAZ SAED ALSHEHADAT" userId="6b05a01b-a558-4a49-99c1-802fb037f5bd" providerId="ADAL" clId="{2802CD4C-9376-43A7-8002-787EE00DC82E}" dt="2025-05-07T19:26:26.019" v="205" actId="207"/>
          <ac:spMkLst>
            <pc:docMk/>
            <pc:sldMk cId="473415080" sldId="1175"/>
            <ac:spMk id="78" creationId="{D9F7B167-2032-E93D-0CFF-7BB55E3E06C3}"/>
          </ac:spMkLst>
        </pc:spChg>
        <pc:spChg chg="mod">
          <ac:chgData name="MOAAZ SAED ALSHEHADAT" userId="6b05a01b-a558-4a49-99c1-802fb037f5bd" providerId="ADAL" clId="{2802CD4C-9376-43A7-8002-787EE00DC82E}" dt="2025-05-07T19:26:26.019" v="205" actId="207"/>
          <ac:spMkLst>
            <pc:docMk/>
            <pc:sldMk cId="473415080" sldId="1175"/>
            <ac:spMk id="79" creationId="{FA92B641-16DF-9A0E-EE65-6C7A4E97E263}"/>
          </ac:spMkLst>
        </pc:spChg>
        <pc:spChg chg="mod">
          <ac:chgData name="MOAAZ SAED ALSHEHADAT" userId="6b05a01b-a558-4a49-99c1-802fb037f5bd" providerId="ADAL" clId="{2802CD4C-9376-43A7-8002-787EE00DC82E}" dt="2025-05-07T19:26:26.019" v="205" actId="207"/>
          <ac:spMkLst>
            <pc:docMk/>
            <pc:sldMk cId="473415080" sldId="1175"/>
            <ac:spMk id="80" creationId="{623DDEFA-B83D-9960-3C2B-F9C7421BBC1B}"/>
          </ac:spMkLst>
        </pc:spChg>
        <pc:grpChg chg="add mod">
          <ac:chgData name="MOAAZ SAED ALSHEHADAT" userId="6b05a01b-a558-4a49-99c1-802fb037f5bd" providerId="ADAL" clId="{2802CD4C-9376-43A7-8002-787EE00DC82E}" dt="2025-05-07T19:23:11.001" v="7" actId="1076"/>
          <ac:grpSpMkLst>
            <pc:docMk/>
            <pc:sldMk cId="473415080" sldId="1175"/>
            <ac:grpSpMk id="8" creationId="{FDF60380-A147-D371-3844-96EAF2C7E205}"/>
          </ac:grpSpMkLst>
        </pc:grpChg>
        <pc:grpChg chg="mod">
          <ac:chgData name="MOAAZ SAED ALSHEHADAT" userId="6b05a01b-a558-4a49-99c1-802fb037f5bd" providerId="ADAL" clId="{2802CD4C-9376-43A7-8002-787EE00DC82E}" dt="2025-05-07T19:26:53.367" v="208" actId="207"/>
          <ac:grpSpMkLst>
            <pc:docMk/>
            <pc:sldMk cId="473415080" sldId="1175"/>
            <ac:grpSpMk id="39" creationId="{60A54A8E-CC6C-27F2-1BAA-B399963D4B52}"/>
          </ac:grpSpMkLst>
        </pc:grpChg>
        <pc:grpChg chg="mod">
          <ac:chgData name="MOAAZ SAED ALSHEHADAT" userId="6b05a01b-a558-4a49-99c1-802fb037f5bd" providerId="ADAL" clId="{2802CD4C-9376-43A7-8002-787EE00DC82E}" dt="2025-05-07T19:26:26.019" v="205" actId="207"/>
          <ac:grpSpMkLst>
            <pc:docMk/>
            <pc:sldMk cId="473415080" sldId="1175"/>
            <ac:grpSpMk id="76" creationId="{8A6770D5-4334-7885-3400-07549E5D4F4E}"/>
          </ac:grpSpMkLst>
        </pc:grpChg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99389167" sldId="1176"/>
        </pc:sldMkLst>
      </pc:sldChg>
      <pc:sldChg chg="addSp delSp modSp mod">
        <pc:chgData name="MOAAZ SAED ALSHEHADAT" userId="6b05a01b-a558-4a49-99c1-802fb037f5bd" providerId="ADAL" clId="{2802CD4C-9376-43A7-8002-787EE00DC82E}" dt="2025-05-07T21:45:51.197" v="1579" actId="1076"/>
        <pc:sldMkLst>
          <pc:docMk/>
          <pc:sldMk cId="4069069913" sldId="1177"/>
        </pc:sldMkLst>
        <pc:spChg chg="mod">
          <ac:chgData name="MOAAZ SAED ALSHEHADAT" userId="6b05a01b-a558-4a49-99c1-802fb037f5bd" providerId="ADAL" clId="{2802CD4C-9376-43A7-8002-787EE00DC82E}" dt="2025-05-07T20:01:52.162" v="680" actId="20577"/>
          <ac:spMkLst>
            <pc:docMk/>
            <pc:sldMk cId="4069069913" sldId="1177"/>
            <ac:spMk id="2" creationId="{F58EB051-0B70-F03C-A685-6065F18F24F3}"/>
          </ac:spMkLst>
        </pc:spChg>
        <pc:spChg chg="del">
          <ac:chgData name="MOAAZ SAED ALSHEHADAT" userId="6b05a01b-a558-4a49-99c1-802fb037f5bd" providerId="ADAL" clId="{2802CD4C-9376-43A7-8002-787EE00DC82E}" dt="2025-05-07T20:01:36.250" v="660" actId="478"/>
          <ac:spMkLst>
            <pc:docMk/>
            <pc:sldMk cId="4069069913" sldId="1177"/>
            <ac:spMk id="3" creationId="{ADABACF4-BF0A-F52D-3688-D2DA9CA0DDBB}"/>
          </ac:spMkLst>
        </pc:spChg>
        <pc:spChg chg="add del mod">
          <ac:chgData name="MOAAZ SAED ALSHEHADAT" userId="6b05a01b-a558-4a49-99c1-802fb037f5bd" providerId="ADAL" clId="{2802CD4C-9376-43A7-8002-787EE00DC82E}" dt="2025-05-07T20:01:39.261" v="662" actId="478"/>
          <ac:spMkLst>
            <pc:docMk/>
            <pc:sldMk cId="4069069913" sldId="1177"/>
            <ac:spMk id="8" creationId="{A33B44C3-1BE4-6824-685F-205A3637E78D}"/>
          </ac:spMkLst>
        </pc:spChg>
        <pc:spChg chg="add del mod">
          <ac:chgData name="MOAAZ SAED ALSHEHADAT" userId="6b05a01b-a558-4a49-99c1-802fb037f5bd" providerId="ADAL" clId="{2802CD4C-9376-43A7-8002-787EE00DC82E}" dt="2025-05-07T21:43:47.383" v="1467" actId="478"/>
          <ac:spMkLst>
            <pc:docMk/>
            <pc:sldMk cId="4069069913" sldId="1177"/>
            <ac:spMk id="9" creationId="{B585811D-DD0F-AF4D-4420-5025549EB6A7}"/>
          </ac:spMkLst>
        </pc:spChg>
        <pc:spChg chg="add del mod">
          <ac:chgData name="MOAAZ SAED ALSHEHADAT" userId="6b05a01b-a558-4a49-99c1-802fb037f5bd" providerId="ADAL" clId="{2802CD4C-9376-43A7-8002-787EE00DC82E}" dt="2025-05-07T20:05:12.136" v="705"/>
          <ac:spMkLst>
            <pc:docMk/>
            <pc:sldMk cId="4069069913" sldId="1177"/>
            <ac:spMk id="10" creationId="{28AFAC2D-14AA-683B-21E3-B50B77AE65DF}"/>
          </ac:spMkLst>
        </pc:spChg>
        <pc:spChg chg="add mod">
          <ac:chgData name="MOAAZ SAED ALSHEHADAT" userId="6b05a01b-a558-4a49-99c1-802fb037f5bd" providerId="ADAL" clId="{2802CD4C-9376-43A7-8002-787EE00DC82E}" dt="2025-05-07T21:45:51.197" v="1579" actId="1076"/>
          <ac:spMkLst>
            <pc:docMk/>
            <pc:sldMk cId="4069069913" sldId="1177"/>
            <ac:spMk id="11" creationId="{675B3964-E219-E991-9808-B2F0C56934E9}"/>
          </ac:spMkLst>
        </pc:spChg>
        <pc:picChg chg="del">
          <ac:chgData name="MOAAZ SAED ALSHEHADAT" userId="6b05a01b-a558-4a49-99c1-802fb037f5bd" providerId="ADAL" clId="{2802CD4C-9376-43A7-8002-787EE00DC82E}" dt="2025-05-07T20:01:33.192" v="659" actId="478"/>
          <ac:picMkLst>
            <pc:docMk/>
            <pc:sldMk cId="4069069913" sldId="1177"/>
            <ac:picMk id="7" creationId="{36F5F7AB-66DC-727C-F83F-2829D8E1469D}"/>
          </ac:picMkLst>
        </pc:picChg>
      </pc:sldChg>
      <pc:sldChg chg="del">
        <pc:chgData name="MOAAZ SAED ALSHEHADAT" userId="6b05a01b-a558-4a49-99c1-802fb037f5bd" providerId="ADAL" clId="{2802CD4C-9376-43A7-8002-787EE00DC82E}" dt="2025-05-07T22:06:41.880" v="2097" actId="47"/>
        <pc:sldMkLst>
          <pc:docMk/>
          <pc:sldMk cId="815110905" sldId="1180"/>
        </pc:sldMkLst>
      </pc:sldChg>
      <pc:sldChg chg="del">
        <pc:chgData name="MOAAZ SAED ALSHEHADAT" userId="6b05a01b-a558-4a49-99c1-802fb037f5bd" providerId="ADAL" clId="{2802CD4C-9376-43A7-8002-787EE00DC82E}" dt="2025-05-07T22:06:42.819" v="2098" actId="47"/>
        <pc:sldMkLst>
          <pc:docMk/>
          <pc:sldMk cId="336833505" sldId="1182"/>
        </pc:sldMkLst>
      </pc:sldChg>
      <pc:sldChg chg="del">
        <pc:chgData name="MOAAZ SAED ALSHEHADAT" userId="6b05a01b-a558-4a49-99c1-802fb037f5bd" providerId="ADAL" clId="{2802CD4C-9376-43A7-8002-787EE00DC82E}" dt="2025-05-07T22:06:43.499" v="2100" actId="47"/>
        <pc:sldMkLst>
          <pc:docMk/>
          <pc:sldMk cId="2209201270" sldId="1183"/>
        </pc:sldMkLst>
      </pc:sldChg>
      <pc:sldChg chg="del">
        <pc:chgData name="MOAAZ SAED ALSHEHADAT" userId="6b05a01b-a558-4a49-99c1-802fb037f5bd" providerId="ADAL" clId="{2802CD4C-9376-43A7-8002-787EE00DC82E}" dt="2025-05-07T22:06:43.310" v="2099" actId="47"/>
        <pc:sldMkLst>
          <pc:docMk/>
          <pc:sldMk cId="3162509787" sldId="1184"/>
        </pc:sldMkLst>
      </pc:sldChg>
      <pc:sldChg chg="del">
        <pc:chgData name="MOAAZ SAED ALSHEHADAT" userId="6b05a01b-a558-4a49-99c1-802fb037f5bd" providerId="ADAL" clId="{2802CD4C-9376-43A7-8002-787EE00DC82E}" dt="2025-05-07T22:06:43.674" v="2101" actId="47"/>
        <pc:sldMkLst>
          <pc:docMk/>
          <pc:sldMk cId="1169387299" sldId="1200"/>
        </pc:sldMkLst>
      </pc:sldChg>
      <pc:sldChg chg="del">
        <pc:chgData name="MOAAZ SAED ALSHEHADAT" userId="6b05a01b-a558-4a49-99c1-802fb037f5bd" providerId="ADAL" clId="{2802CD4C-9376-43A7-8002-787EE00DC82E}" dt="2025-05-07T22:06:15.450" v="2055" actId="47"/>
        <pc:sldMkLst>
          <pc:docMk/>
          <pc:sldMk cId="4121407581" sldId="1201"/>
        </pc:sldMkLst>
      </pc:sldChg>
      <pc:sldChg chg="del">
        <pc:chgData name="MOAAZ SAED ALSHEHADAT" userId="6b05a01b-a558-4a49-99c1-802fb037f5bd" providerId="ADAL" clId="{2802CD4C-9376-43A7-8002-787EE00DC82E}" dt="2025-05-07T22:06:15.887" v="2056" actId="47"/>
        <pc:sldMkLst>
          <pc:docMk/>
          <pc:sldMk cId="3941203525" sldId="1202"/>
        </pc:sldMkLst>
      </pc:sldChg>
      <pc:sldChg chg="del">
        <pc:chgData name="MOAAZ SAED ALSHEHADAT" userId="6b05a01b-a558-4a49-99c1-802fb037f5bd" providerId="ADAL" clId="{2802CD4C-9376-43A7-8002-787EE00DC82E}" dt="2025-05-07T22:06:16.352" v="2057" actId="47"/>
        <pc:sldMkLst>
          <pc:docMk/>
          <pc:sldMk cId="4019561310" sldId="1203"/>
        </pc:sldMkLst>
      </pc:sldChg>
      <pc:sldChg chg="del">
        <pc:chgData name="MOAAZ SAED ALSHEHADAT" userId="6b05a01b-a558-4a49-99c1-802fb037f5bd" providerId="ADAL" clId="{2802CD4C-9376-43A7-8002-787EE00DC82E}" dt="2025-05-07T22:06:16.680" v="2058" actId="47"/>
        <pc:sldMkLst>
          <pc:docMk/>
          <pc:sldMk cId="3516805577" sldId="1204"/>
        </pc:sldMkLst>
      </pc:sldChg>
      <pc:sldChg chg="del">
        <pc:chgData name="MOAAZ SAED ALSHEHADAT" userId="6b05a01b-a558-4a49-99c1-802fb037f5bd" providerId="ADAL" clId="{2802CD4C-9376-43A7-8002-787EE00DC82E}" dt="2025-05-07T22:06:17.070" v="2059" actId="47"/>
        <pc:sldMkLst>
          <pc:docMk/>
          <pc:sldMk cId="3151185370" sldId="1205"/>
        </pc:sldMkLst>
      </pc:sldChg>
      <pc:sldChg chg="del">
        <pc:chgData name="MOAAZ SAED ALSHEHADAT" userId="6b05a01b-a558-4a49-99c1-802fb037f5bd" providerId="ADAL" clId="{2802CD4C-9376-43A7-8002-787EE00DC82E}" dt="2025-05-07T22:06:17.599" v="2060" actId="47"/>
        <pc:sldMkLst>
          <pc:docMk/>
          <pc:sldMk cId="2355576076" sldId="1206"/>
        </pc:sldMkLst>
      </pc:sldChg>
      <pc:sldChg chg="del">
        <pc:chgData name="MOAAZ SAED ALSHEHADAT" userId="6b05a01b-a558-4a49-99c1-802fb037f5bd" providerId="ADAL" clId="{2802CD4C-9376-43A7-8002-787EE00DC82E}" dt="2025-05-07T22:06:18.262" v="2061" actId="47"/>
        <pc:sldMkLst>
          <pc:docMk/>
          <pc:sldMk cId="3001826221" sldId="1207"/>
        </pc:sldMkLst>
      </pc:sldChg>
      <pc:sldChg chg="del">
        <pc:chgData name="MOAAZ SAED ALSHEHADAT" userId="6b05a01b-a558-4a49-99c1-802fb037f5bd" providerId="ADAL" clId="{2802CD4C-9376-43A7-8002-787EE00DC82E}" dt="2025-05-07T22:06:18.701" v="2062" actId="47"/>
        <pc:sldMkLst>
          <pc:docMk/>
          <pc:sldMk cId="3535679023" sldId="1208"/>
        </pc:sldMkLst>
      </pc:sldChg>
      <pc:sldChg chg="del">
        <pc:chgData name="MOAAZ SAED ALSHEHADAT" userId="6b05a01b-a558-4a49-99c1-802fb037f5bd" providerId="ADAL" clId="{2802CD4C-9376-43A7-8002-787EE00DC82E}" dt="2025-05-07T22:06:19.204" v="2063" actId="47"/>
        <pc:sldMkLst>
          <pc:docMk/>
          <pc:sldMk cId="3273480945" sldId="1209"/>
        </pc:sldMkLst>
      </pc:sldChg>
      <pc:sldChg chg="del">
        <pc:chgData name="MOAAZ SAED ALSHEHADAT" userId="6b05a01b-a558-4a49-99c1-802fb037f5bd" providerId="ADAL" clId="{2802CD4C-9376-43A7-8002-787EE00DC82E}" dt="2025-05-07T22:06:19.950" v="2064" actId="47"/>
        <pc:sldMkLst>
          <pc:docMk/>
          <pc:sldMk cId="258908794" sldId="1210"/>
        </pc:sldMkLst>
      </pc:sldChg>
      <pc:sldChg chg="del">
        <pc:chgData name="MOAAZ SAED ALSHEHADAT" userId="6b05a01b-a558-4a49-99c1-802fb037f5bd" providerId="ADAL" clId="{2802CD4C-9376-43A7-8002-787EE00DC82E}" dt="2025-05-07T22:06:20.554" v="2065" actId="47"/>
        <pc:sldMkLst>
          <pc:docMk/>
          <pc:sldMk cId="1852326040" sldId="1211"/>
        </pc:sldMkLst>
      </pc:sldChg>
      <pc:sldChg chg="del">
        <pc:chgData name="MOAAZ SAED ALSHEHADAT" userId="6b05a01b-a558-4a49-99c1-802fb037f5bd" providerId="ADAL" clId="{2802CD4C-9376-43A7-8002-787EE00DC82E}" dt="2025-05-07T22:06:21.203" v="2066" actId="47"/>
        <pc:sldMkLst>
          <pc:docMk/>
          <pc:sldMk cId="2721802347" sldId="1212"/>
        </pc:sldMkLst>
      </pc:sldChg>
      <pc:sldChg chg="del">
        <pc:chgData name="MOAAZ SAED ALSHEHADAT" userId="6b05a01b-a558-4a49-99c1-802fb037f5bd" providerId="ADAL" clId="{2802CD4C-9376-43A7-8002-787EE00DC82E}" dt="2025-05-07T22:06:21.740" v="2067" actId="47"/>
        <pc:sldMkLst>
          <pc:docMk/>
          <pc:sldMk cId="1380952764" sldId="1213"/>
        </pc:sldMkLst>
      </pc:sldChg>
      <pc:sldChg chg="del">
        <pc:chgData name="MOAAZ SAED ALSHEHADAT" userId="6b05a01b-a558-4a49-99c1-802fb037f5bd" providerId="ADAL" clId="{2802CD4C-9376-43A7-8002-787EE00DC82E}" dt="2025-05-07T22:06:22.815" v="2068" actId="47"/>
        <pc:sldMkLst>
          <pc:docMk/>
          <pc:sldMk cId="3057171632" sldId="1214"/>
        </pc:sldMkLst>
      </pc:sldChg>
      <pc:sldChg chg="del">
        <pc:chgData name="MOAAZ SAED ALSHEHADAT" userId="6b05a01b-a558-4a49-99c1-802fb037f5bd" providerId="ADAL" clId="{2802CD4C-9376-43A7-8002-787EE00DC82E}" dt="2025-05-07T22:06:23.420" v="2069" actId="47"/>
        <pc:sldMkLst>
          <pc:docMk/>
          <pc:sldMk cId="1411355973" sldId="1215"/>
        </pc:sldMkLst>
      </pc:sldChg>
      <pc:sldChg chg="del">
        <pc:chgData name="MOAAZ SAED ALSHEHADAT" userId="6b05a01b-a558-4a49-99c1-802fb037f5bd" providerId="ADAL" clId="{2802CD4C-9376-43A7-8002-787EE00DC82E}" dt="2025-05-07T22:06:23.848" v="2070" actId="47"/>
        <pc:sldMkLst>
          <pc:docMk/>
          <pc:sldMk cId="1554624578" sldId="1216"/>
        </pc:sldMkLst>
      </pc:sldChg>
      <pc:sldChg chg="del">
        <pc:chgData name="MOAAZ SAED ALSHEHADAT" userId="6b05a01b-a558-4a49-99c1-802fb037f5bd" providerId="ADAL" clId="{2802CD4C-9376-43A7-8002-787EE00DC82E}" dt="2025-05-07T22:06:24.352" v="2071" actId="47"/>
        <pc:sldMkLst>
          <pc:docMk/>
          <pc:sldMk cId="73236219" sldId="1217"/>
        </pc:sldMkLst>
      </pc:sldChg>
      <pc:sldChg chg="del">
        <pc:chgData name="MOAAZ SAED ALSHEHADAT" userId="6b05a01b-a558-4a49-99c1-802fb037f5bd" providerId="ADAL" clId="{2802CD4C-9376-43A7-8002-787EE00DC82E}" dt="2025-05-07T22:06:24.790" v="2072" actId="47"/>
        <pc:sldMkLst>
          <pc:docMk/>
          <pc:sldMk cId="1673301263" sldId="1218"/>
        </pc:sldMkLst>
      </pc:sldChg>
      <pc:sldChg chg="del">
        <pc:chgData name="MOAAZ SAED ALSHEHADAT" userId="6b05a01b-a558-4a49-99c1-802fb037f5bd" providerId="ADAL" clId="{2802CD4C-9376-43A7-8002-787EE00DC82E}" dt="2025-05-07T22:06:25.148" v="2073" actId="47"/>
        <pc:sldMkLst>
          <pc:docMk/>
          <pc:sldMk cId="3055695717" sldId="1219"/>
        </pc:sldMkLst>
      </pc:sldChg>
      <pc:sldChg chg="del">
        <pc:chgData name="MOAAZ SAED ALSHEHADAT" userId="6b05a01b-a558-4a49-99c1-802fb037f5bd" providerId="ADAL" clId="{2802CD4C-9376-43A7-8002-787EE00DC82E}" dt="2025-05-07T22:06:25.629" v="2074" actId="47"/>
        <pc:sldMkLst>
          <pc:docMk/>
          <pc:sldMk cId="1420565811" sldId="1220"/>
        </pc:sldMkLst>
      </pc:sldChg>
      <pc:sldChg chg="del">
        <pc:chgData name="MOAAZ SAED ALSHEHADAT" userId="6b05a01b-a558-4a49-99c1-802fb037f5bd" providerId="ADAL" clId="{2802CD4C-9376-43A7-8002-787EE00DC82E}" dt="2025-05-07T22:06:26.092" v="2075" actId="47"/>
        <pc:sldMkLst>
          <pc:docMk/>
          <pc:sldMk cId="4056345427" sldId="1221"/>
        </pc:sldMkLst>
      </pc:sldChg>
      <pc:sldChg chg="del">
        <pc:chgData name="MOAAZ SAED ALSHEHADAT" userId="6b05a01b-a558-4a49-99c1-802fb037f5bd" providerId="ADAL" clId="{2802CD4C-9376-43A7-8002-787EE00DC82E}" dt="2025-05-07T22:06:26.605" v="2076" actId="47"/>
        <pc:sldMkLst>
          <pc:docMk/>
          <pc:sldMk cId="3089294280" sldId="1222"/>
        </pc:sldMkLst>
      </pc:sldChg>
      <pc:sldChg chg="del">
        <pc:chgData name="MOAAZ SAED ALSHEHADAT" userId="6b05a01b-a558-4a49-99c1-802fb037f5bd" providerId="ADAL" clId="{2802CD4C-9376-43A7-8002-787EE00DC82E}" dt="2025-05-07T22:06:27.070" v="2077" actId="47"/>
        <pc:sldMkLst>
          <pc:docMk/>
          <pc:sldMk cId="1549226252" sldId="1223"/>
        </pc:sldMkLst>
      </pc:sldChg>
      <pc:sldChg chg="del">
        <pc:chgData name="MOAAZ SAED ALSHEHADAT" userId="6b05a01b-a558-4a49-99c1-802fb037f5bd" providerId="ADAL" clId="{2802CD4C-9376-43A7-8002-787EE00DC82E}" dt="2025-05-07T22:06:27.654" v="2078" actId="47"/>
        <pc:sldMkLst>
          <pc:docMk/>
          <pc:sldMk cId="53958446" sldId="1224"/>
        </pc:sldMkLst>
      </pc:sldChg>
      <pc:sldChg chg="del">
        <pc:chgData name="MOAAZ SAED ALSHEHADAT" userId="6b05a01b-a558-4a49-99c1-802fb037f5bd" providerId="ADAL" clId="{2802CD4C-9376-43A7-8002-787EE00DC82E}" dt="2025-05-07T22:06:28.090" v="2079" actId="47"/>
        <pc:sldMkLst>
          <pc:docMk/>
          <pc:sldMk cId="369677466" sldId="1225"/>
        </pc:sldMkLst>
      </pc:sldChg>
      <pc:sldChg chg="del">
        <pc:chgData name="MOAAZ SAED ALSHEHADAT" userId="6b05a01b-a558-4a49-99c1-802fb037f5bd" providerId="ADAL" clId="{2802CD4C-9376-43A7-8002-787EE00DC82E}" dt="2025-05-07T22:06:28.706" v="2080" actId="47"/>
        <pc:sldMkLst>
          <pc:docMk/>
          <pc:sldMk cId="1589370315" sldId="1226"/>
        </pc:sldMkLst>
      </pc:sldChg>
      <pc:sldChg chg="del">
        <pc:chgData name="MOAAZ SAED ALSHEHADAT" userId="6b05a01b-a558-4a49-99c1-802fb037f5bd" providerId="ADAL" clId="{2802CD4C-9376-43A7-8002-787EE00DC82E}" dt="2025-05-07T22:06:29.217" v="2081" actId="47"/>
        <pc:sldMkLst>
          <pc:docMk/>
          <pc:sldMk cId="725000858" sldId="1227"/>
        </pc:sldMkLst>
      </pc:sldChg>
      <pc:sldChg chg="del">
        <pc:chgData name="MOAAZ SAED ALSHEHADAT" userId="6b05a01b-a558-4a49-99c1-802fb037f5bd" providerId="ADAL" clId="{2802CD4C-9376-43A7-8002-787EE00DC82E}" dt="2025-05-07T22:06:30.145" v="2083" actId="47"/>
        <pc:sldMkLst>
          <pc:docMk/>
          <pc:sldMk cId="3767943224" sldId="1228"/>
        </pc:sldMkLst>
      </pc:sldChg>
      <pc:sldChg chg="del">
        <pc:chgData name="MOAAZ SAED ALSHEHADAT" userId="6b05a01b-a558-4a49-99c1-802fb037f5bd" providerId="ADAL" clId="{2802CD4C-9376-43A7-8002-787EE00DC82E}" dt="2025-05-07T22:06:30.574" v="2085" actId="47"/>
        <pc:sldMkLst>
          <pc:docMk/>
          <pc:sldMk cId="1974130386" sldId="1229"/>
        </pc:sldMkLst>
      </pc:sldChg>
      <pc:sldChg chg="del">
        <pc:chgData name="MOAAZ SAED ALSHEHADAT" userId="6b05a01b-a558-4a49-99c1-802fb037f5bd" providerId="ADAL" clId="{2802CD4C-9376-43A7-8002-787EE00DC82E}" dt="2025-05-07T22:06:30.360" v="2084" actId="47"/>
        <pc:sldMkLst>
          <pc:docMk/>
          <pc:sldMk cId="3669277841" sldId="1230"/>
        </pc:sldMkLst>
      </pc:sldChg>
      <pc:sldChg chg="del">
        <pc:chgData name="MOAAZ SAED ALSHEHADAT" userId="6b05a01b-a558-4a49-99c1-802fb037f5bd" providerId="ADAL" clId="{2802CD4C-9376-43A7-8002-787EE00DC82E}" dt="2025-05-07T22:06:31.143" v="2086" actId="47"/>
        <pc:sldMkLst>
          <pc:docMk/>
          <pc:sldMk cId="189107045" sldId="1231"/>
        </pc:sldMkLst>
      </pc:sldChg>
      <pc:sldChg chg="del">
        <pc:chgData name="MOAAZ SAED ALSHEHADAT" userId="6b05a01b-a558-4a49-99c1-802fb037f5bd" providerId="ADAL" clId="{2802CD4C-9376-43A7-8002-787EE00DC82E}" dt="2025-05-07T22:06:31.582" v="2087" actId="47"/>
        <pc:sldMkLst>
          <pc:docMk/>
          <pc:sldMk cId="3923582573" sldId="1232"/>
        </pc:sldMkLst>
      </pc:sldChg>
      <pc:sldChg chg="del">
        <pc:chgData name="MOAAZ SAED ALSHEHADAT" userId="6b05a01b-a558-4a49-99c1-802fb037f5bd" providerId="ADAL" clId="{2802CD4C-9376-43A7-8002-787EE00DC82E}" dt="2025-05-07T22:06:31.964" v="2088" actId="47"/>
        <pc:sldMkLst>
          <pc:docMk/>
          <pc:sldMk cId="2037886720" sldId="1233"/>
        </pc:sldMkLst>
      </pc:sldChg>
      <pc:sldChg chg="del">
        <pc:chgData name="MOAAZ SAED ALSHEHADAT" userId="6b05a01b-a558-4a49-99c1-802fb037f5bd" providerId="ADAL" clId="{2802CD4C-9376-43A7-8002-787EE00DC82E}" dt="2025-05-07T22:06:32.325" v="2089" actId="47"/>
        <pc:sldMkLst>
          <pc:docMk/>
          <pc:sldMk cId="1789754468" sldId="1234"/>
        </pc:sldMkLst>
      </pc:sldChg>
      <pc:sldChg chg="del">
        <pc:chgData name="MOAAZ SAED ALSHEHADAT" userId="6b05a01b-a558-4a49-99c1-802fb037f5bd" providerId="ADAL" clId="{2802CD4C-9376-43A7-8002-787EE00DC82E}" dt="2025-05-07T22:06:32.706" v="2090" actId="47"/>
        <pc:sldMkLst>
          <pc:docMk/>
          <pc:sldMk cId="1202082887" sldId="1235"/>
        </pc:sldMkLst>
      </pc:sldChg>
      <pc:sldChg chg="del">
        <pc:chgData name="MOAAZ SAED ALSHEHADAT" userId="6b05a01b-a558-4a49-99c1-802fb037f5bd" providerId="ADAL" clId="{2802CD4C-9376-43A7-8002-787EE00DC82E}" dt="2025-05-07T22:06:33.050" v="2091" actId="47"/>
        <pc:sldMkLst>
          <pc:docMk/>
          <pc:sldMk cId="1966354326" sldId="1236"/>
        </pc:sldMkLst>
      </pc:sldChg>
      <pc:sldChg chg="del">
        <pc:chgData name="MOAAZ SAED ALSHEHADAT" userId="6b05a01b-a558-4a49-99c1-802fb037f5bd" providerId="ADAL" clId="{2802CD4C-9376-43A7-8002-787EE00DC82E}" dt="2025-05-07T22:06:33.410" v="2092" actId="47"/>
        <pc:sldMkLst>
          <pc:docMk/>
          <pc:sldMk cId="1530320756" sldId="1237"/>
        </pc:sldMkLst>
      </pc:sldChg>
      <pc:sldChg chg="del">
        <pc:chgData name="MOAAZ SAED ALSHEHADAT" userId="6b05a01b-a558-4a49-99c1-802fb037f5bd" providerId="ADAL" clId="{2802CD4C-9376-43A7-8002-787EE00DC82E}" dt="2025-05-07T22:06:33.767" v="2093" actId="47"/>
        <pc:sldMkLst>
          <pc:docMk/>
          <pc:sldMk cId="2861069022" sldId="1238"/>
        </pc:sldMkLst>
      </pc:sldChg>
      <pc:sldChg chg="del">
        <pc:chgData name="MOAAZ SAED ALSHEHADAT" userId="6b05a01b-a558-4a49-99c1-802fb037f5bd" providerId="ADAL" clId="{2802CD4C-9376-43A7-8002-787EE00DC82E}" dt="2025-05-07T22:06:34.209" v="2094" actId="47"/>
        <pc:sldMkLst>
          <pc:docMk/>
          <pc:sldMk cId="1271967168" sldId="1239"/>
        </pc:sldMkLst>
      </pc:sldChg>
      <pc:sldChg chg="del">
        <pc:chgData name="MOAAZ SAED ALSHEHADAT" userId="6b05a01b-a558-4a49-99c1-802fb037f5bd" providerId="ADAL" clId="{2802CD4C-9376-43A7-8002-787EE00DC82E}" dt="2025-05-07T22:06:34.511" v="2095" actId="47"/>
        <pc:sldMkLst>
          <pc:docMk/>
          <pc:sldMk cId="2886050180" sldId="1240"/>
        </pc:sldMkLst>
      </pc:sldChg>
      <pc:sldChg chg="del">
        <pc:chgData name="MOAAZ SAED ALSHEHADAT" userId="6b05a01b-a558-4a49-99c1-802fb037f5bd" providerId="ADAL" clId="{2802CD4C-9376-43A7-8002-787EE00DC82E}" dt="2025-05-07T22:06:44.013" v="2102" actId="47"/>
        <pc:sldMkLst>
          <pc:docMk/>
          <pc:sldMk cId="1771727815" sldId="1241"/>
        </pc:sldMkLst>
      </pc:sldChg>
      <pc:sldChg chg="del">
        <pc:chgData name="MOAAZ SAED ALSHEHADAT" userId="6b05a01b-a558-4a49-99c1-802fb037f5bd" providerId="ADAL" clId="{2802CD4C-9376-43A7-8002-787EE00DC82E}" dt="2025-05-07T22:06:44.186" v="2103" actId="47"/>
        <pc:sldMkLst>
          <pc:docMk/>
          <pc:sldMk cId="2012876215" sldId="1244"/>
        </pc:sldMkLst>
      </pc:sldChg>
      <pc:sldChg chg="del">
        <pc:chgData name="MOAAZ SAED ALSHEHADAT" userId="6b05a01b-a558-4a49-99c1-802fb037f5bd" providerId="ADAL" clId="{2802CD4C-9376-43A7-8002-787EE00DC82E}" dt="2025-05-07T22:06:44.359" v="2104" actId="47"/>
        <pc:sldMkLst>
          <pc:docMk/>
          <pc:sldMk cId="1665197639" sldId="1245"/>
        </pc:sldMkLst>
      </pc:sldChg>
      <pc:sldChg chg="del">
        <pc:chgData name="MOAAZ SAED ALSHEHADAT" userId="6b05a01b-a558-4a49-99c1-802fb037f5bd" providerId="ADAL" clId="{2802CD4C-9376-43A7-8002-787EE00DC82E}" dt="2025-05-07T22:06:45.027" v="2105" actId="47"/>
        <pc:sldMkLst>
          <pc:docMk/>
          <pc:sldMk cId="636381069" sldId="1246"/>
        </pc:sldMkLst>
      </pc:sldChg>
      <pc:sldChg chg="del">
        <pc:chgData name="MOAAZ SAED ALSHEHADAT" userId="6b05a01b-a558-4a49-99c1-802fb037f5bd" providerId="ADAL" clId="{2802CD4C-9376-43A7-8002-787EE00DC82E}" dt="2025-05-07T22:06:45.197" v="2106" actId="47"/>
        <pc:sldMkLst>
          <pc:docMk/>
          <pc:sldMk cId="2048769956" sldId="1247"/>
        </pc:sldMkLst>
      </pc:sldChg>
      <pc:sldChg chg="del">
        <pc:chgData name="MOAAZ SAED ALSHEHADAT" userId="6b05a01b-a558-4a49-99c1-802fb037f5bd" providerId="ADAL" clId="{2802CD4C-9376-43A7-8002-787EE00DC82E}" dt="2025-05-07T22:06:45.917" v="2107" actId="47"/>
        <pc:sldMkLst>
          <pc:docMk/>
          <pc:sldMk cId="873574392" sldId="1248"/>
        </pc:sldMkLst>
      </pc:sldChg>
      <pc:sldChg chg="del">
        <pc:chgData name="MOAAZ SAED ALSHEHADAT" userId="6b05a01b-a558-4a49-99c1-802fb037f5bd" providerId="ADAL" clId="{2802CD4C-9376-43A7-8002-787EE00DC82E}" dt="2025-05-07T22:06:46.617" v="2108" actId="47"/>
        <pc:sldMkLst>
          <pc:docMk/>
          <pc:sldMk cId="3281729604" sldId="1249"/>
        </pc:sldMkLst>
      </pc:sldChg>
      <pc:sldChg chg="del">
        <pc:chgData name="MOAAZ SAED ALSHEHADAT" userId="6b05a01b-a558-4a49-99c1-802fb037f5bd" providerId="ADAL" clId="{2802CD4C-9376-43A7-8002-787EE00DC82E}" dt="2025-05-07T22:06:29.735" v="2082" actId="47"/>
        <pc:sldMkLst>
          <pc:docMk/>
          <pc:sldMk cId="2926510802" sldId="1251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3282705136" sldId="1252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1241243730" sldId="1253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2345352072" sldId="1254"/>
        </pc:sldMkLst>
      </pc:sldChg>
      <pc:sldChg chg="del">
        <pc:chgData name="MOAAZ SAED ALSHEHADAT" userId="6b05a01b-a558-4a49-99c1-802fb037f5bd" providerId="ADAL" clId="{2802CD4C-9376-43A7-8002-787EE00DC82E}" dt="2025-05-07T21:34:20.490" v="769" actId="47"/>
        <pc:sldMkLst>
          <pc:docMk/>
          <pc:sldMk cId="1435659299" sldId="1255"/>
        </pc:sldMkLst>
      </pc:sldChg>
      <pc:sldChg chg="del">
        <pc:chgData name="MOAAZ SAED ALSHEHADAT" userId="6b05a01b-a558-4a49-99c1-802fb037f5bd" providerId="ADAL" clId="{2802CD4C-9376-43A7-8002-787EE00DC82E}" dt="2025-05-07T21:46:34.040" v="1581" actId="47"/>
        <pc:sldMkLst>
          <pc:docMk/>
          <pc:sldMk cId="767494504" sldId="1256"/>
        </pc:sldMkLst>
      </pc:sldChg>
      <pc:sldChg chg="add">
        <pc:chgData name="MOAAZ SAED ALSHEHADAT" userId="6b05a01b-a558-4a49-99c1-802fb037f5bd" providerId="ADAL" clId="{2802CD4C-9376-43A7-8002-787EE00DC82E}" dt="2025-05-07T21:34:08.841" v="768"/>
        <pc:sldMkLst>
          <pc:docMk/>
          <pc:sldMk cId="1382702092" sldId="1258"/>
        </pc:sldMkLst>
      </pc:sldChg>
      <pc:sldChg chg="del">
        <pc:chgData name="MOAAZ SAED ALSHEHADAT" userId="6b05a01b-a558-4a49-99c1-802fb037f5bd" providerId="ADAL" clId="{2802CD4C-9376-43A7-8002-787EE00DC82E}" dt="2025-05-07T21:33:59.685" v="767" actId="2696"/>
        <pc:sldMkLst>
          <pc:docMk/>
          <pc:sldMk cId="2808823811" sldId="1258"/>
        </pc:sldMkLst>
      </pc:sldChg>
      <pc:sldChg chg="addSp delSp modSp del mod ord setBg">
        <pc:chgData name="MOAAZ SAED ALSHEHADAT" userId="6b05a01b-a558-4a49-99c1-802fb037f5bd" providerId="ADAL" clId="{2802CD4C-9376-43A7-8002-787EE00DC82E}" dt="2025-05-07T21:38:55.295" v="832" actId="47"/>
        <pc:sldMkLst>
          <pc:docMk/>
          <pc:sldMk cId="1996532311" sldId="1259"/>
        </pc:sldMkLst>
        <pc:spChg chg="del mod">
          <ac:chgData name="MOAAZ SAED ALSHEHADAT" userId="6b05a01b-a558-4a49-99c1-802fb037f5bd" providerId="ADAL" clId="{2802CD4C-9376-43A7-8002-787EE00DC82E}" dt="2025-05-07T21:37:57.437" v="810" actId="478"/>
          <ac:spMkLst>
            <pc:docMk/>
            <pc:sldMk cId="1996532311" sldId="1259"/>
            <ac:spMk id="2" creationId="{F4313F20-BF15-3B40-E924-5C3A7EB8F01F}"/>
          </ac:spMkLst>
        </pc:spChg>
        <pc:spChg chg="mod">
          <ac:chgData name="MOAAZ SAED ALSHEHADAT" userId="6b05a01b-a558-4a49-99c1-802fb037f5bd" providerId="ADAL" clId="{2802CD4C-9376-43A7-8002-787EE00DC82E}" dt="2025-05-07T19:52:34.804" v="647" actId="1076"/>
          <ac:spMkLst>
            <pc:docMk/>
            <pc:sldMk cId="1996532311" sldId="1259"/>
            <ac:spMk id="3" creationId="{5EF9B707-F80D-A1F6-9ACF-A7CE4B638AA5}"/>
          </ac:spMkLst>
        </pc:spChg>
        <pc:spChg chg="add">
          <ac:chgData name="MOAAZ SAED ALSHEHADAT" userId="6b05a01b-a558-4a49-99c1-802fb037f5bd" providerId="ADAL" clId="{2802CD4C-9376-43A7-8002-787EE00DC82E}" dt="2025-05-07T19:40:16.093" v="407"/>
          <ac:spMkLst>
            <pc:docMk/>
            <pc:sldMk cId="1996532311" sldId="1259"/>
            <ac:spMk id="5" creationId="{CF48B976-41ED-98E2-294F-656F3488C54E}"/>
          </ac:spMkLst>
        </pc:spChg>
        <pc:spChg chg="mod ord">
          <ac:chgData name="MOAAZ SAED ALSHEHADAT" userId="6b05a01b-a558-4a49-99c1-802fb037f5bd" providerId="ADAL" clId="{2802CD4C-9376-43A7-8002-787EE00DC82E}" dt="2025-05-07T19:47:32.204" v="519" actId="17032"/>
          <ac:spMkLst>
            <pc:docMk/>
            <pc:sldMk cId="1996532311" sldId="1259"/>
            <ac:spMk id="6" creationId="{227FB837-FFD4-9D12-E4D7-C4866A5814B1}"/>
          </ac:spMkLst>
        </pc:spChg>
        <pc:spChg chg="add mod">
          <ac:chgData name="MOAAZ SAED ALSHEHADAT" userId="6b05a01b-a558-4a49-99c1-802fb037f5bd" providerId="ADAL" clId="{2802CD4C-9376-43A7-8002-787EE00DC82E}" dt="2025-05-07T19:40:17.200" v="409"/>
          <ac:spMkLst>
            <pc:docMk/>
            <pc:sldMk cId="1996532311" sldId="1259"/>
            <ac:spMk id="7" creationId="{7129A248-67C9-78F4-5998-408E96902B49}"/>
          </ac:spMkLst>
        </pc:spChg>
        <pc:spChg chg="add del mod">
          <ac:chgData name="MOAAZ SAED ALSHEHADAT" userId="6b05a01b-a558-4a49-99c1-802fb037f5bd" providerId="ADAL" clId="{2802CD4C-9376-43A7-8002-787EE00DC82E}" dt="2025-05-07T19:41:25.066" v="478"/>
          <ac:spMkLst>
            <pc:docMk/>
            <pc:sldMk cId="1996532311" sldId="1259"/>
            <ac:spMk id="8" creationId="{40835888-08E1-0251-7DD3-CC340ECC72CC}"/>
          </ac:spMkLst>
        </pc:spChg>
        <pc:spChg chg="add mod">
          <ac:chgData name="MOAAZ SAED ALSHEHADAT" userId="6b05a01b-a558-4a49-99c1-802fb037f5bd" providerId="ADAL" clId="{2802CD4C-9376-43A7-8002-787EE00DC82E}" dt="2025-05-07T19:52:01.181" v="630" actId="21"/>
          <ac:spMkLst>
            <pc:docMk/>
            <pc:sldMk cId="1996532311" sldId="1259"/>
            <ac:spMk id="14" creationId="{E65965F9-9087-1FA6-E445-78BB49F1018C}"/>
          </ac:spMkLst>
        </pc:spChg>
        <pc:spChg chg="add">
          <ac:chgData name="MOAAZ SAED ALSHEHADAT" userId="6b05a01b-a558-4a49-99c1-802fb037f5bd" providerId="ADAL" clId="{2802CD4C-9376-43A7-8002-787EE00DC82E}" dt="2025-05-07T19:42:08.526" v="492" actId="26606"/>
          <ac:spMkLst>
            <pc:docMk/>
            <pc:sldMk cId="1996532311" sldId="1259"/>
            <ac:spMk id="15" creationId="{AAAE94E3-A7DB-4868-B1E3-E49703488BBC}"/>
          </ac:spMkLst>
        </pc:spChg>
        <pc:spChg chg="add mod">
          <ac:chgData name="MOAAZ SAED ALSHEHADAT" userId="6b05a01b-a558-4a49-99c1-802fb037f5bd" providerId="ADAL" clId="{2802CD4C-9376-43A7-8002-787EE00DC82E}" dt="2025-05-07T19:51:55.500" v="623" actId="1076"/>
          <ac:spMkLst>
            <pc:docMk/>
            <pc:sldMk cId="1996532311" sldId="1259"/>
            <ac:spMk id="20" creationId="{DCACBDD0-E6F9-651B-EFC9-CEDA3B32E92C}"/>
          </ac:spMkLst>
        </pc:spChg>
        <pc:spChg chg="add">
          <ac:chgData name="MOAAZ SAED ALSHEHADAT" userId="6b05a01b-a558-4a49-99c1-802fb037f5bd" providerId="ADAL" clId="{2802CD4C-9376-43A7-8002-787EE00DC82E}" dt="2025-05-07T19:42:08.526" v="492" actId="26606"/>
          <ac:spMkLst>
            <pc:docMk/>
            <pc:sldMk cId="1996532311" sldId="1259"/>
            <ac:spMk id="21" creationId="{3873B707-463F-40B0-8227-E8CC6C67EB25}"/>
          </ac:spMkLst>
        </pc:spChg>
        <pc:spChg chg="add">
          <ac:chgData name="MOAAZ SAED ALSHEHADAT" userId="6b05a01b-a558-4a49-99c1-802fb037f5bd" providerId="ADAL" clId="{2802CD4C-9376-43A7-8002-787EE00DC82E}" dt="2025-05-07T19:42:08.526" v="492" actId="26606"/>
          <ac:spMkLst>
            <pc:docMk/>
            <pc:sldMk cId="1996532311" sldId="1259"/>
            <ac:spMk id="23" creationId="{C13237C8-E62C-4F0D-A318-BD6FB6C2D138}"/>
          </ac:spMkLst>
        </pc:spChg>
        <pc:spChg chg="add mod">
          <ac:chgData name="MOAAZ SAED ALSHEHADAT" userId="6b05a01b-a558-4a49-99c1-802fb037f5bd" providerId="ADAL" clId="{2802CD4C-9376-43A7-8002-787EE00DC82E}" dt="2025-05-07T19:51:44.276" v="617" actId="1076"/>
          <ac:spMkLst>
            <pc:docMk/>
            <pc:sldMk cId="1996532311" sldId="1259"/>
            <ac:spMk id="24" creationId="{0BAD0622-2A2E-A620-6BFC-C6E073E9FCE7}"/>
          </ac:spMkLst>
        </pc:spChg>
        <pc:spChg chg="add">
          <ac:chgData name="MOAAZ SAED ALSHEHADAT" userId="6b05a01b-a558-4a49-99c1-802fb037f5bd" providerId="ADAL" clId="{2802CD4C-9376-43A7-8002-787EE00DC82E}" dt="2025-05-07T19:42:08.526" v="492" actId="26606"/>
          <ac:spMkLst>
            <pc:docMk/>
            <pc:sldMk cId="1996532311" sldId="1259"/>
            <ac:spMk id="25" creationId="{19C9EAEA-39D0-4B0E-A0EB-51E7B26740B1}"/>
          </ac:spMkLst>
        </pc:spChg>
        <pc:spChg chg="add">
          <ac:chgData name="MOAAZ SAED ALSHEHADAT" userId="6b05a01b-a558-4a49-99c1-802fb037f5bd" providerId="ADAL" clId="{2802CD4C-9376-43A7-8002-787EE00DC82E}" dt="2025-05-07T19:42:08.526" v="492" actId="26606"/>
          <ac:spMkLst>
            <pc:docMk/>
            <pc:sldMk cId="1996532311" sldId="1259"/>
            <ac:spMk id="27" creationId="{8CB5D2D7-DF65-4E86-BFBA-FFB9B5ACEB64}"/>
          </ac:spMkLst>
        </pc:spChg>
        <pc:spChg chg="add mod">
          <ac:chgData name="MOAAZ SAED ALSHEHADAT" userId="6b05a01b-a558-4a49-99c1-802fb037f5bd" providerId="ADAL" clId="{2802CD4C-9376-43A7-8002-787EE00DC82E}" dt="2025-05-07T19:52:36.813" v="648" actId="1076"/>
          <ac:spMkLst>
            <pc:docMk/>
            <pc:sldMk cId="1996532311" sldId="1259"/>
            <ac:spMk id="28" creationId="{2FE76A32-CC86-CBBB-95C4-05DF35FB07FC}"/>
          </ac:spMkLst>
        </pc:spChg>
        <pc:spChg chg="add del mod">
          <ac:chgData name="MOAAZ SAED ALSHEHADAT" userId="6b05a01b-a558-4a49-99c1-802fb037f5bd" providerId="ADAL" clId="{2802CD4C-9376-43A7-8002-787EE00DC82E}" dt="2025-05-07T21:37:51.858" v="805" actId="478"/>
          <ac:spMkLst>
            <pc:docMk/>
            <pc:sldMk cId="1996532311" sldId="1259"/>
            <ac:spMk id="29" creationId="{B06BBC93-8D3E-8D2C-A48F-2212C8198E99}"/>
          </ac:spMkLst>
        </pc:spChg>
        <pc:spChg chg="add del mod">
          <ac:chgData name="MOAAZ SAED ALSHEHADAT" userId="6b05a01b-a558-4a49-99c1-802fb037f5bd" providerId="ADAL" clId="{2802CD4C-9376-43A7-8002-787EE00DC82E}" dt="2025-05-07T21:38:03.323" v="811" actId="478"/>
          <ac:spMkLst>
            <pc:docMk/>
            <pc:sldMk cId="1996532311" sldId="1259"/>
            <ac:spMk id="31" creationId="{56F05688-6AE7-76DC-039E-B2CC77B9433B}"/>
          </ac:spMkLst>
        </pc:spChg>
        <pc:spChg chg="add mod">
          <ac:chgData name="MOAAZ SAED ALSHEHADAT" userId="6b05a01b-a558-4a49-99c1-802fb037f5bd" providerId="ADAL" clId="{2802CD4C-9376-43A7-8002-787EE00DC82E}" dt="2025-05-07T21:38:12.622" v="815" actId="1076"/>
          <ac:spMkLst>
            <pc:docMk/>
            <pc:sldMk cId="1996532311" sldId="1259"/>
            <ac:spMk id="32" creationId="{1BF5B29F-7F49-82F3-40CD-EDC939ECA1D1}"/>
          </ac:spMkLst>
        </pc:spChg>
        <pc:picChg chg="del mod">
          <ac:chgData name="MOAAZ SAED ALSHEHADAT" userId="6b05a01b-a558-4a49-99c1-802fb037f5bd" providerId="ADAL" clId="{2802CD4C-9376-43A7-8002-787EE00DC82E}" dt="2025-05-07T19:42:10.720" v="493" actId="21"/>
          <ac:picMkLst>
            <pc:docMk/>
            <pc:sldMk cId="1996532311" sldId="1259"/>
            <ac:picMk id="4" creationId="{0D5CB709-470B-7B4D-E6C3-7B4C89B6D835}"/>
          </ac:picMkLst>
        </pc:picChg>
        <pc:picChg chg="add mod">
          <ac:chgData name="MOAAZ SAED ALSHEHADAT" userId="6b05a01b-a558-4a49-99c1-802fb037f5bd" providerId="ADAL" clId="{2802CD4C-9376-43A7-8002-787EE00DC82E}" dt="2025-05-07T19:48:25.028" v="533" actId="1076"/>
          <ac:picMkLst>
            <pc:docMk/>
            <pc:sldMk cId="1996532311" sldId="1259"/>
            <ac:picMk id="10" creationId="{86B88CBB-C0EE-881C-EB9D-7A6F4DDDA0EF}"/>
          </ac:picMkLst>
        </pc:picChg>
        <pc:picChg chg="add mod">
          <ac:chgData name="MOAAZ SAED ALSHEHADAT" userId="6b05a01b-a558-4a49-99c1-802fb037f5bd" providerId="ADAL" clId="{2802CD4C-9376-43A7-8002-787EE00DC82E}" dt="2025-05-07T21:38:08.829" v="814" actId="1076"/>
          <ac:picMkLst>
            <pc:docMk/>
            <pc:sldMk cId="1996532311" sldId="1259"/>
            <ac:picMk id="11" creationId="{0D5CB709-470B-7B4D-E6C3-7B4C89B6D835}"/>
          </ac:picMkLst>
        </pc:picChg>
        <pc:picChg chg="add mod">
          <ac:chgData name="MOAAZ SAED ALSHEHADAT" userId="6b05a01b-a558-4a49-99c1-802fb037f5bd" providerId="ADAL" clId="{2802CD4C-9376-43A7-8002-787EE00DC82E}" dt="2025-05-07T19:50:35.349" v="587" actId="14100"/>
          <ac:picMkLst>
            <pc:docMk/>
            <pc:sldMk cId="1996532311" sldId="1259"/>
            <ac:picMk id="13" creationId="{D67340B6-4B21-71F4-3546-177133CF59B2}"/>
          </ac:picMkLst>
        </pc:picChg>
      </pc:sldChg>
      <pc:sldChg chg="addSp delSp modSp del mod">
        <pc:chgData name="MOAAZ SAED ALSHEHADAT" userId="6b05a01b-a558-4a49-99c1-802fb037f5bd" providerId="ADAL" clId="{2802CD4C-9376-43A7-8002-787EE00DC82E}" dt="2025-05-07T21:33:59.685" v="767" actId="2696"/>
        <pc:sldMkLst>
          <pc:docMk/>
          <pc:sldMk cId="3483745000" sldId="1260"/>
        </pc:sldMkLst>
        <pc:spChg chg="del mod">
          <ac:chgData name="MOAAZ SAED ALSHEHADAT" userId="6b05a01b-a558-4a49-99c1-802fb037f5bd" providerId="ADAL" clId="{2802CD4C-9376-43A7-8002-787EE00DC82E}" dt="2025-05-07T20:06:18.287" v="713" actId="478"/>
          <ac:spMkLst>
            <pc:docMk/>
            <pc:sldMk cId="3483745000" sldId="1260"/>
            <ac:spMk id="3" creationId="{72A02897-A929-A7B3-FB62-FDF51270F43B}"/>
          </ac:spMkLst>
        </pc:spChg>
        <pc:spChg chg="add mod">
          <ac:chgData name="MOAAZ SAED ALSHEHADAT" userId="6b05a01b-a558-4a49-99c1-802fb037f5bd" providerId="ADAL" clId="{2802CD4C-9376-43A7-8002-787EE00DC82E}" dt="2025-05-07T20:07:23.214" v="754" actId="14100"/>
          <ac:spMkLst>
            <pc:docMk/>
            <pc:sldMk cId="3483745000" sldId="1260"/>
            <ac:spMk id="5" creationId="{CF2193BB-6CE0-F038-5DFD-ADE95276632D}"/>
          </ac:spMkLst>
        </pc:spChg>
        <pc:spChg chg="add del mod">
          <ac:chgData name="MOAAZ SAED ALSHEHADAT" userId="6b05a01b-a558-4a49-99c1-802fb037f5bd" providerId="ADAL" clId="{2802CD4C-9376-43A7-8002-787EE00DC82E}" dt="2025-05-07T20:06:30.505" v="720"/>
          <ac:spMkLst>
            <pc:docMk/>
            <pc:sldMk cId="3483745000" sldId="1260"/>
            <ac:spMk id="7" creationId="{FBB8DAD5-5164-F86B-3C58-2D8BC92AA338}"/>
          </ac:spMkLst>
        </pc:spChg>
      </pc:sldChg>
      <pc:sldChg chg="modSp add mod">
        <pc:chgData name="MOAAZ SAED ALSHEHADAT" userId="6b05a01b-a558-4a49-99c1-802fb037f5bd" providerId="ADAL" clId="{2802CD4C-9376-43A7-8002-787EE00DC82E}" dt="2025-05-07T22:09:35.204" v="2116" actId="1076"/>
        <pc:sldMkLst>
          <pc:docMk/>
          <pc:sldMk cId="3646326721" sldId="1260"/>
        </pc:sldMkLst>
        <pc:spChg chg="mod">
          <ac:chgData name="MOAAZ SAED ALSHEHADAT" userId="6b05a01b-a558-4a49-99c1-802fb037f5bd" providerId="ADAL" clId="{2802CD4C-9376-43A7-8002-787EE00DC82E}" dt="2025-05-07T22:09:35.204" v="2116" actId="1076"/>
          <ac:spMkLst>
            <pc:docMk/>
            <pc:sldMk cId="3646326721" sldId="1260"/>
            <ac:spMk id="5" creationId="{CF2193BB-6CE0-F038-5DFD-ADE95276632D}"/>
          </ac:spMkLst>
        </pc:spChg>
      </pc:sldChg>
      <pc:sldChg chg="add">
        <pc:chgData name="MOAAZ SAED ALSHEHADAT" userId="6b05a01b-a558-4a49-99c1-802fb037f5bd" providerId="ADAL" clId="{2802CD4C-9376-43A7-8002-787EE00DC82E}" dt="2025-05-07T21:34:08.841" v="768"/>
        <pc:sldMkLst>
          <pc:docMk/>
          <pc:sldMk cId="1702827960" sldId="1261"/>
        </pc:sldMkLst>
      </pc:sldChg>
      <pc:sldChg chg="addSp delSp modSp del mod">
        <pc:chgData name="MOAAZ SAED ALSHEHADAT" userId="6b05a01b-a558-4a49-99c1-802fb037f5bd" providerId="ADAL" clId="{2802CD4C-9376-43A7-8002-787EE00DC82E}" dt="2025-05-07T21:33:59.685" v="767" actId="2696"/>
        <pc:sldMkLst>
          <pc:docMk/>
          <pc:sldMk cId="4002171408" sldId="1261"/>
        </pc:sldMkLst>
        <pc:spChg chg="mod">
          <ac:chgData name="MOAAZ SAED ALSHEHADAT" userId="6b05a01b-a558-4a49-99c1-802fb037f5bd" providerId="ADAL" clId="{2802CD4C-9376-43A7-8002-787EE00DC82E}" dt="2025-05-07T20:07:15.861" v="750" actId="1076"/>
          <ac:spMkLst>
            <pc:docMk/>
            <pc:sldMk cId="4002171408" sldId="1261"/>
            <ac:spMk id="3" creationId="{B809BE2F-6D9F-A0E5-7C8F-96487A088397}"/>
          </ac:spMkLst>
        </pc:spChg>
        <pc:spChg chg="add del mod">
          <ac:chgData name="MOAAZ SAED ALSHEHADAT" userId="6b05a01b-a558-4a49-99c1-802fb037f5bd" providerId="ADAL" clId="{2802CD4C-9376-43A7-8002-787EE00DC82E}" dt="2025-05-07T20:07:16.664" v="752"/>
          <ac:spMkLst>
            <pc:docMk/>
            <pc:sldMk cId="4002171408" sldId="1261"/>
            <ac:spMk id="5" creationId="{E9120A51-B443-3EED-0788-0638E17BE8EA}"/>
          </ac:spMkLst>
        </pc:spChg>
      </pc:sldChg>
      <pc:sldChg chg="addSp delSp modSp mod">
        <pc:chgData name="MOAAZ SAED ALSHEHADAT" userId="6b05a01b-a558-4a49-99c1-802fb037f5bd" providerId="ADAL" clId="{2802CD4C-9376-43A7-8002-787EE00DC82E}" dt="2025-05-07T21:47:40.254" v="1605"/>
        <pc:sldMkLst>
          <pc:docMk/>
          <pc:sldMk cId="1678485627" sldId="1262"/>
        </pc:sldMkLst>
        <pc:spChg chg="del">
          <ac:chgData name="MOAAZ SAED ALSHEHADAT" userId="6b05a01b-a558-4a49-99c1-802fb037f5bd" providerId="ADAL" clId="{2802CD4C-9376-43A7-8002-787EE00DC82E}" dt="2025-05-07T21:47:22.344" v="1597" actId="478"/>
          <ac:spMkLst>
            <pc:docMk/>
            <pc:sldMk cId="1678485627" sldId="1262"/>
            <ac:spMk id="2" creationId="{3E7E183B-A11F-E5EE-AA47-5D5E05BAB07C}"/>
          </ac:spMkLst>
        </pc:spChg>
        <pc:spChg chg="add mod">
          <ac:chgData name="MOAAZ SAED ALSHEHADAT" userId="6b05a01b-a558-4a49-99c1-802fb037f5bd" providerId="ADAL" clId="{2802CD4C-9376-43A7-8002-787EE00DC82E}" dt="2025-05-07T21:47:22.344" v="1597" actId="478"/>
          <ac:spMkLst>
            <pc:docMk/>
            <pc:sldMk cId="1678485627" sldId="1262"/>
            <ac:spMk id="9" creationId="{62829361-0ED7-068C-F49B-716B092A09C8}"/>
          </ac:spMkLst>
        </pc:spChg>
        <pc:spChg chg="add mod">
          <ac:chgData name="MOAAZ SAED ALSHEHADAT" userId="6b05a01b-a558-4a49-99c1-802fb037f5bd" providerId="ADAL" clId="{2802CD4C-9376-43A7-8002-787EE00DC82E}" dt="2025-05-07T21:47:40.254" v="1605"/>
          <ac:spMkLst>
            <pc:docMk/>
            <pc:sldMk cId="1678485627" sldId="1262"/>
            <ac:spMk id="11" creationId="{1AEFD73C-2FE4-195E-0EEF-D3937418B8DA}"/>
          </ac:spMkLst>
        </pc:spChg>
      </pc:sldChg>
      <pc:sldChg chg="addSp delSp modSp mod">
        <pc:chgData name="MOAAZ SAED ALSHEHADAT" userId="6b05a01b-a558-4a49-99c1-802fb037f5bd" providerId="ADAL" clId="{2802CD4C-9376-43A7-8002-787EE00DC82E}" dt="2025-05-07T21:50:23.957" v="1607" actId="1076"/>
        <pc:sldMkLst>
          <pc:docMk/>
          <pc:sldMk cId="549260919" sldId="1263"/>
        </pc:sldMkLst>
        <pc:spChg chg="del">
          <ac:chgData name="MOAAZ SAED ALSHEHADAT" userId="6b05a01b-a558-4a49-99c1-802fb037f5bd" providerId="ADAL" clId="{2802CD4C-9376-43A7-8002-787EE00DC82E}" dt="2025-05-07T21:47:38.123" v="1603" actId="478"/>
          <ac:spMkLst>
            <pc:docMk/>
            <pc:sldMk cId="549260919" sldId="1263"/>
            <ac:spMk id="2" creationId="{8F14642E-5B71-DBAC-6A35-098BF40BA549}"/>
          </ac:spMkLst>
        </pc:spChg>
        <pc:spChg chg="add mod">
          <ac:chgData name="MOAAZ SAED ALSHEHADAT" userId="6b05a01b-a558-4a49-99c1-802fb037f5bd" providerId="ADAL" clId="{2802CD4C-9376-43A7-8002-787EE00DC82E}" dt="2025-05-07T21:47:38.123" v="1603" actId="478"/>
          <ac:spMkLst>
            <pc:docMk/>
            <pc:sldMk cId="549260919" sldId="1263"/>
            <ac:spMk id="8" creationId="{C942CA18-60C4-0BA2-B649-922F86934441}"/>
          </ac:spMkLst>
        </pc:spChg>
        <pc:spChg chg="add mod">
          <ac:chgData name="MOAAZ SAED ALSHEHADAT" userId="6b05a01b-a558-4a49-99c1-802fb037f5bd" providerId="ADAL" clId="{2802CD4C-9376-43A7-8002-787EE00DC82E}" dt="2025-05-07T21:50:23.957" v="1607" actId="1076"/>
          <ac:spMkLst>
            <pc:docMk/>
            <pc:sldMk cId="549260919" sldId="1263"/>
            <ac:spMk id="10" creationId="{2CDB3B8C-8017-6ECE-F173-26D7552A6E8E}"/>
          </ac:spMkLst>
        </pc:spChg>
      </pc:sldChg>
      <pc:sldChg chg="addSp delSp modSp mod">
        <pc:chgData name="MOAAZ SAED ALSHEHADAT" userId="6b05a01b-a558-4a49-99c1-802fb037f5bd" providerId="ADAL" clId="{2802CD4C-9376-43A7-8002-787EE00DC82E}" dt="2025-05-07T21:47:34.427" v="1601"/>
        <pc:sldMkLst>
          <pc:docMk/>
          <pc:sldMk cId="3375418523" sldId="1264"/>
        </pc:sldMkLst>
        <pc:spChg chg="del">
          <ac:chgData name="MOAAZ SAED ALSHEHADAT" userId="6b05a01b-a558-4a49-99c1-802fb037f5bd" providerId="ADAL" clId="{2802CD4C-9376-43A7-8002-787EE00DC82E}" dt="2025-05-07T21:47:16.300" v="1595" actId="478"/>
          <ac:spMkLst>
            <pc:docMk/>
            <pc:sldMk cId="3375418523" sldId="1264"/>
            <ac:spMk id="2" creationId="{17920651-5156-D42E-6AAC-4CF7FFACE3E2}"/>
          </ac:spMkLst>
        </pc:spChg>
        <pc:spChg chg="mod">
          <ac:chgData name="MOAAZ SAED ALSHEHADAT" userId="6b05a01b-a558-4a49-99c1-802fb037f5bd" providerId="ADAL" clId="{2802CD4C-9376-43A7-8002-787EE00DC82E}" dt="2025-05-07T21:31:31.479" v="766" actId="20577"/>
          <ac:spMkLst>
            <pc:docMk/>
            <pc:sldMk cId="3375418523" sldId="1264"/>
            <ac:spMk id="3" creationId="{F867FAA3-10C7-B481-CA0C-64953E0B1054}"/>
          </ac:spMkLst>
        </pc:spChg>
        <pc:spChg chg="add mod">
          <ac:chgData name="MOAAZ SAED ALSHEHADAT" userId="6b05a01b-a558-4a49-99c1-802fb037f5bd" providerId="ADAL" clId="{2802CD4C-9376-43A7-8002-787EE00DC82E}" dt="2025-05-07T21:47:16.300" v="1595" actId="478"/>
          <ac:spMkLst>
            <pc:docMk/>
            <pc:sldMk cId="3375418523" sldId="1264"/>
            <ac:spMk id="10" creationId="{CF856EA0-D59C-A028-4BA8-D8AD35B02D4F}"/>
          </ac:spMkLst>
        </pc:spChg>
        <pc:spChg chg="add mod">
          <ac:chgData name="MOAAZ SAED ALSHEHADAT" userId="6b05a01b-a558-4a49-99c1-802fb037f5bd" providerId="ADAL" clId="{2802CD4C-9376-43A7-8002-787EE00DC82E}" dt="2025-05-07T21:47:34.427" v="1601"/>
          <ac:spMkLst>
            <pc:docMk/>
            <pc:sldMk cId="3375418523" sldId="1264"/>
            <ac:spMk id="13" creationId="{5BF56EF4-B9AD-D3E6-0C84-DE3F3DC9A265}"/>
          </ac:spMkLst>
        </pc:spChg>
      </pc:sldChg>
      <pc:sldChg chg="addSp delSp modSp mod">
        <pc:chgData name="MOAAZ SAED ALSHEHADAT" userId="6b05a01b-a558-4a49-99c1-802fb037f5bd" providerId="ADAL" clId="{2802CD4C-9376-43A7-8002-787EE00DC82E}" dt="2025-05-07T21:47:30.516" v="1599"/>
        <pc:sldMkLst>
          <pc:docMk/>
          <pc:sldMk cId="363573609" sldId="1265"/>
        </pc:sldMkLst>
        <pc:spChg chg="del">
          <ac:chgData name="MOAAZ SAED ALSHEHADAT" userId="6b05a01b-a558-4a49-99c1-802fb037f5bd" providerId="ADAL" clId="{2802CD4C-9376-43A7-8002-787EE00DC82E}" dt="2025-05-07T21:47:10.198" v="1593" actId="478"/>
          <ac:spMkLst>
            <pc:docMk/>
            <pc:sldMk cId="363573609" sldId="1265"/>
            <ac:spMk id="2" creationId="{96FA88F8-A0F1-68DE-F812-36D38B50F378}"/>
          </ac:spMkLst>
        </pc:spChg>
        <pc:spChg chg="add mod">
          <ac:chgData name="MOAAZ SAED ALSHEHADAT" userId="6b05a01b-a558-4a49-99c1-802fb037f5bd" providerId="ADAL" clId="{2802CD4C-9376-43A7-8002-787EE00DC82E}" dt="2025-05-07T21:47:10.198" v="1593" actId="478"/>
          <ac:spMkLst>
            <pc:docMk/>
            <pc:sldMk cId="363573609" sldId="1265"/>
            <ac:spMk id="9" creationId="{2FA87127-3EDD-3FAD-C718-71CFA87984DB}"/>
          </ac:spMkLst>
        </pc:spChg>
        <pc:spChg chg="add mod">
          <ac:chgData name="MOAAZ SAED ALSHEHADAT" userId="6b05a01b-a558-4a49-99c1-802fb037f5bd" providerId="ADAL" clId="{2802CD4C-9376-43A7-8002-787EE00DC82E}" dt="2025-05-07T21:47:30.516" v="1599"/>
          <ac:spMkLst>
            <pc:docMk/>
            <pc:sldMk cId="363573609" sldId="1265"/>
            <ac:spMk id="11" creationId="{E5D78856-505F-00C1-98A8-072C40958B90}"/>
          </ac:spMkLst>
        </pc:spChg>
      </pc:sldChg>
      <pc:sldChg chg="addSp delSp modSp add mod">
        <pc:chgData name="MOAAZ SAED ALSHEHADAT" userId="6b05a01b-a558-4a49-99c1-802fb037f5bd" providerId="ADAL" clId="{2802CD4C-9376-43A7-8002-787EE00DC82E}" dt="2025-05-07T21:47:40.679" v="1606"/>
        <pc:sldMkLst>
          <pc:docMk/>
          <pc:sldMk cId="3241541296" sldId="1266"/>
        </pc:sldMkLst>
        <pc:spChg chg="del">
          <ac:chgData name="MOAAZ SAED ALSHEHADAT" userId="6b05a01b-a558-4a49-99c1-802fb037f5bd" providerId="ADAL" clId="{2802CD4C-9376-43A7-8002-787EE00DC82E}" dt="2025-05-07T21:47:25.718" v="1598" actId="478"/>
          <ac:spMkLst>
            <pc:docMk/>
            <pc:sldMk cId="3241541296" sldId="1266"/>
            <ac:spMk id="2" creationId="{FA7F6CB7-690A-6990-3232-5F8385A324C8}"/>
          </ac:spMkLst>
        </pc:spChg>
        <pc:spChg chg="add mod">
          <ac:chgData name="MOAAZ SAED ALSHEHADAT" userId="6b05a01b-a558-4a49-99c1-802fb037f5bd" providerId="ADAL" clId="{2802CD4C-9376-43A7-8002-787EE00DC82E}" dt="2025-05-07T21:47:25.718" v="1598" actId="478"/>
          <ac:spMkLst>
            <pc:docMk/>
            <pc:sldMk cId="3241541296" sldId="1266"/>
            <ac:spMk id="8" creationId="{E32A23F6-64B2-A91D-5B5F-ADD691E3DD86}"/>
          </ac:spMkLst>
        </pc:spChg>
        <pc:spChg chg="add mod">
          <ac:chgData name="MOAAZ SAED ALSHEHADAT" userId="6b05a01b-a558-4a49-99c1-802fb037f5bd" providerId="ADAL" clId="{2802CD4C-9376-43A7-8002-787EE00DC82E}" dt="2025-05-07T21:47:40.679" v="1606"/>
          <ac:spMkLst>
            <pc:docMk/>
            <pc:sldMk cId="3241541296" sldId="1266"/>
            <ac:spMk id="9" creationId="{A471EF02-2FAB-CA42-EBFB-9B0B276173B9}"/>
          </ac:spMkLst>
        </pc:spChg>
      </pc:sldChg>
      <pc:sldChg chg="del">
        <pc:chgData name="MOAAZ SAED ALSHEHADAT" userId="6b05a01b-a558-4a49-99c1-802fb037f5bd" providerId="ADAL" clId="{2802CD4C-9376-43A7-8002-787EE00DC82E}" dt="2025-05-07T22:06:40.778" v="2096" actId="47"/>
        <pc:sldMkLst>
          <pc:docMk/>
          <pc:sldMk cId="1748775705" sldId="1267"/>
        </pc:sldMkLst>
      </pc:sldChg>
      <pc:sldChg chg="del">
        <pc:chgData name="MOAAZ SAED ALSHEHADAT" userId="6b05a01b-a558-4a49-99c1-802fb037f5bd" providerId="ADAL" clId="{2802CD4C-9376-43A7-8002-787EE00DC82E}" dt="2025-05-07T21:33:59.685" v="767" actId="2696"/>
        <pc:sldMkLst>
          <pc:docMk/>
          <pc:sldMk cId="2845673148" sldId="1268"/>
        </pc:sldMkLst>
      </pc:sldChg>
      <pc:sldChg chg="add">
        <pc:chgData name="MOAAZ SAED ALSHEHADAT" userId="6b05a01b-a558-4a49-99c1-802fb037f5bd" providerId="ADAL" clId="{2802CD4C-9376-43A7-8002-787EE00DC82E}" dt="2025-05-07T21:34:08.841" v="768"/>
        <pc:sldMkLst>
          <pc:docMk/>
          <pc:sldMk cId="3947562625" sldId="1268"/>
        </pc:sldMkLst>
      </pc:sldChg>
      <pc:sldChg chg="add">
        <pc:chgData name="MOAAZ SAED ALSHEHADAT" userId="6b05a01b-a558-4a49-99c1-802fb037f5bd" providerId="ADAL" clId="{2802CD4C-9376-43A7-8002-787EE00DC82E}" dt="2025-05-07T21:34:08.841" v="768"/>
        <pc:sldMkLst>
          <pc:docMk/>
          <pc:sldMk cId="2753350726" sldId="1269"/>
        </pc:sldMkLst>
      </pc:sldChg>
      <pc:sldChg chg="del">
        <pc:chgData name="MOAAZ SAED ALSHEHADAT" userId="6b05a01b-a558-4a49-99c1-802fb037f5bd" providerId="ADAL" clId="{2802CD4C-9376-43A7-8002-787EE00DC82E}" dt="2025-05-07T21:33:59.685" v="767" actId="2696"/>
        <pc:sldMkLst>
          <pc:docMk/>
          <pc:sldMk cId="4230770439" sldId="1269"/>
        </pc:sldMkLst>
      </pc:sldChg>
      <pc:sldChg chg="del">
        <pc:chgData name="MOAAZ SAED ALSHEHADAT" userId="6b05a01b-a558-4a49-99c1-802fb037f5bd" providerId="ADAL" clId="{2802CD4C-9376-43A7-8002-787EE00DC82E}" dt="2025-05-07T21:33:59.685" v="767" actId="2696"/>
        <pc:sldMkLst>
          <pc:docMk/>
          <pc:sldMk cId="378158726" sldId="1270"/>
        </pc:sldMkLst>
      </pc:sldChg>
      <pc:sldChg chg="add">
        <pc:chgData name="MOAAZ SAED ALSHEHADAT" userId="6b05a01b-a558-4a49-99c1-802fb037f5bd" providerId="ADAL" clId="{2802CD4C-9376-43A7-8002-787EE00DC82E}" dt="2025-05-07T21:34:08.841" v="768"/>
        <pc:sldMkLst>
          <pc:docMk/>
          <pc:sldMk cId="2193676958" sldId="1270"/>
        </pc:sldMkLst>
      </pc:sldChg>
      <pc:sldChg chg="modSp mod">
        <pc:chgData name="MOAAZ SAED ALSHEHADAT" userId="6b05a01b-a558-4a49-99c1-802fb037f5bd" providerId="ADAL" clId="{2802CD4C-9376-43A7-8002-787EE00DC82E}" dt="2025-05-07T21:47:05.873" v="1592" actId="20577"/>
        <pc:sldMkLst>
          <pc:docMk/>
          <pc:sldMk cId="2436244879" sldId="1271"/>
        </pc:sldMkLst>
        <pc:spChg chg="mod">
          <ac:chgData name="MOAAZ SAED ALSHEHADAT" userId="6b05a01b-a558-4a49-99c1-802fb037f5bd" providerId="ADAL" clId="{2802CD4C-9376-43A7-8002-787EE00DC82E}" dt="2025-05-07T21:47:05.873" v="1592" actId="20577"/>
          <ac:spMkLst>
            <pc:docMk/>
            <pc:sldMk cId="2436244879" sldId="1271"/>
            <ac:spMk id="2" creationId="{FE1D2907-DE02-5774-1469-C9E1E4FD5212}"/>
          </ac:spMkLst>
        </pc:spChg>
      </pc:sldChg>
      <pc:sldChg chg="addSp delSp modSp new mod setBg">
        <pc:chgData name="MOAAZ SAED ALSHEHADAT" userId="6b05a01b-a558-4a49-99c1-802fb037f5bd" providerId="ADAL" clId="{2802CD4C-9376-43A7-8002-787EE00DC82E}" dt="2025-05-07T21:47:35.566" v="1602"/>
        <pc:sldMkLst>
          <pc:docMk/>
          <pc:sldMk cId="3294642216" sldId="1272"/>
        </pc:sldMkLst>
        <pc:spChg chg="del">
          <ac:chgData name="MOAAZ SAED ALSHEHADAT" userId="6b05a01b-a558-4a49-99c1-802fb037f5bd" providerId="ADAL" clId="{2802CD4C-9376-43A7-8002-787EE00DC82E}" dt="2025-05-07T20:44:32.066" v="761" actId="26606"/>
          <ac:spMkLst>
            <pc:docMk/>
            <pc:sldMk cId="3294642216" sldId="1272"/>
            <ac:spMk id="2" creationId="{A8AECC56-1E90-F8F8-A1E7-8224653E78C6}"/>
          </ac:spMkLst>
        </pc:spChg>
        <pc:spChg chg="del">
          <ac:chgData name="MOAAZ SAED ALSHEHADAT" userId="6b05a01b-a558-4a49-99c1-802fb037f5bd" providerId="ADAL" clId="{2802CD4C-9376-43A7-8002-787EE00DC82E}" dt="2025-05-07T20:44:32.066" v="761" actId="26606"/>
          <ac:spMkLst>
            <pc:docMk/>
            <pc:sldMk cId="3294642216" sldId="1272"/>
            <ac:spMk id="3" creationId="{1583A01E-0256-DA7A-BD7C-0E8916E9BDCC}"/>
          </ac:spMkLst>
        </pc:spChg>
        <pc:spChg chg="add mod">
          <ac:chgData name="MOAAZ SAED ALSHEHADAT" userId="6b05a01b-a558-4a49-99c1-802fb037f5bd" providerId="ADAL" clId="{2802CD4C-9376-43A7-8002-787EE00DC82E}" dt="2025-05-07T20:44:37.091" v="762"/>
          <ac:spMkLst>
            <pc:docMk/>
            <pc:sldMk cId="3294642216" sldId="1272"/>
            <ac:spMk id="6" creationId="{90CB88C6-6410-A2DC-EEF2-7F78DF10A0A2}"/>
          </ac:spMkLst>
        </pc:spChg>
        <pc:spChg chg="add del mod">
          <ac:chgData name="MOAAZ SAED ALSHEHADAT" userId="6b05a01b-a558-4a49-99c1-802fb037f5bd" providerId="ADAL" clId="{2802CD4C-9376-43A7-8002-787EE00DC82E}" dt="2025-05-07T21:47:19.162" v="1596" actId="478"/>
          <ac:spMkLst>
            <pc:docMk/>
            <pc:sldMk cId="3294642216" sldId="1272"/>
            <ac:spMk id="8" creationId="{2ABB0A6F-EE8C-C538-3398-ED7E094FE991}"/>
          </ac:spMkLst>
        </pc:spChg>
        <pc:spChg chg="add mod">
          <ac:chgData name="MOAAZ SAED ALSHEHADAT" userId="6b05a01b-a558-4a49-99c1-802fb037f5bd" providerId="ADAL" clId="{2802CD4C-9376-43A7-8002-787EE00DC82E}" dt="2025-05-07T21:47:19.162" v="1596" actId="478"/>
          <ac:spMkLst>
            <pc:docMk/>
            <pc:sldMk cId="3294642216" sldId="1272"/>
            <ac:spMk id="10" creationId="{C55F3F83-A37B-E670-616D-E91C89A0C953}"/>
          </ac:spMkLst>
        </pc:spChg>
        <pc:spChg chg="add mod">
          <ac:chgData name="MOAAZ SAED ALSHEHADAT" userId="6b05a01b-a558-4a49-99c1-802fb037f5bd" providerId="ADAL" clId="{2802CD4C-9376-43A7-8002-787EE00DC82E}" dt="2025-05-07T21:47:35.566" v="1602"/>
          <ac:spMkLst>
            <pc:docMk/>
            <pc:sldMk cId="3294642216" sldId="1272"/>
            <ac:spMk id="11" creationId="{D1C87B97-951D-4B7B-B0A0-5681988D0C65}"/>
          </ac:spMkLst>
        </pc:spChg>
        <pc:picChg chg="add mod">
          <ac:chgData name="MOAAZ SAED ALSHEHADAT" userId="6b05a01b-a558-4a49-99c1-802fb037f5bd" providerId="ADAL" clId="{2802CD4C-9376-43A7-8002-787EE00DC82E}" dt="2025-05-07T20:44:49.960" v="765" actId="1076"/>
          <ac:picMkLst>
            <pc:docMk/>
            <pc:sldMk cId="3294642216" sldId="1272"/>
            <ac:picMk id="5" creationId="{BA0AE05D-8745-3A88-3D15-608335EEA567}"/>
          </ac:picMkLst>
        </pc:picChg>
        <pc:picChg chg="add mod">
          <ac:chgData name="MOAAZ SAED ALSHEHADAT" userId="6b05a01b-a558-4a49-99c1-802fb037f5bd" providerId="ADAL" clId="{2802CD4C-9376-43A7-8002-787EE00DC82E}" dt="2025-05-07T20:44:42.788" v="763"/>
          <ac:picMkLst>
            <pc:docMk/>
            <pc:sldMk cId="3294642216" sldId="1272"/>
            <ac:picMk id="7" creationId="{6B6E922A-3BAD-8420-E205-532C3F703BDB}"/>
          </ac:picMkLst>
        </pc:picChg>
      </pc:sldChg>
      <pc:sldChg chg="new del">
        <pc:chgData name="MOAAZ SAED ALSHEHADAT" userId="6b05a01b-a558-4a49-99c1-802fb037f5bd" providerId="ADAL" clId="{2802CD4C-9376-43A7-8002-787EE00DC82E}" dt="2025-05-07T21:38:19.929" v="818" actId="47"/>
        <pc:sldMkLst>
          <pc:docMk/>
          <pc:sldMk cId="1680389217" sldId="1273"/>
        </pc:sldMkLst>
      </pc:sldChg>
      <pc:sldChg chg="addSp delSp modSp add mod">
        <pc:chgData name="MOAAZ SAED ALSHEHADAT" userId="6b05a01b-a558-4a49-99c1-802fb037f5bd" providerId="ADAL" clId="{2802CD4C-9376-43A7-8002-787EE00DC82E}" dt="2025-05-07T21:47:31.139" v="1600"/>
        <pc:sldMkLst>
          <pc:docMk/>
          <pc:sldMk cId="2275217937" sldId="1274"/>
        </pc:sldMkLst>
        <pc:spChg chg="del">
          <ac:chgData name="MOAAZ SAED ALSHEHADAT" userId="6b05a01b-a558-4a49-99c1-802fb037f5bd" providerId="ADAL" clId="{2802CD4C-9376-43A7-8002-787EE00DC82E}" dt="2025-05-07T21:47:13.276" v="1594" actId="478"/>
          <ac:spMkLst>
            <pc:docMk/>
            <pc:sldMk cId="2275217937" sldId="1274"/>
            <ac:spMk id="2" creationId="{75159E25-0F25-29A8-48B8-86334480065F}"/>
          </ac:spMkLst>
        </pc:spChg>
        <pc:spChg chg="del">
          <ac:chgData name="MOAAZ SAED ALSHEHADAT" userId="6b05a01b-a558-4a49-99c1-802fb037f5bd" providerId="ADAL" clId="{2802CD4C-9376-43A7-8002-787EE00DC82E}" dt="2025-05-07T21:38:45.385" v="827" actId="478"/>
          <ac:spMkLst>
            <pc:docMk/>
            <pc:sldMk cId="2275217937" sldId="1274"/>
            <ac:spMk id="3" creationId="{FBFB69B1-319B-8B1F-0F6D-17A2BB35B41A}"/>
          </ac:spMkLst>
        </pc:spChg>
        <pc:spChg chg="add mod">
          <ac:chgData name="MOAAZ SAED ALSHEHADAT" userId="6b05a01b-a558-4a49-99c1-802fb037f5bd" providerId="ADAL" clId="{2802CD4C-9376-43A7-8002-787EE00DC82E}" dt="2025-05-07T21:38:48.580" v="829" actId="1076"/>
          <ac:spMkLst>
            <pc:docMk/>
            <pc:sldMk cId="2275217937" sldId="1274"/>
            <ac:spMk id="9" creationId="{20736529-ED9C-A24A-40EC-8A3855504BF6}"/>
          </ac:spMkLst>
        </pc:spChg>
        <pc:spChg chg="add del mod">
          <ac:chgData name="MOAAZ SAED ALSHEHADAT" userId="6b05a01b-a558-4a49-99c1-802fb037f5bd" providerId="ADAL" clId="{2802CD4C-9376-43A7-8002-787EE00DC82E}" dt="2025-05-07T21:38:47.015" v="828" actId="478"/>
          <ac:spMkLst>
            <pc:docMk/>
            <pc:sldMk cId="2275217937" sldId="1274"/>
            <ac:spMk id="11" creationId="{585A5F17-B159-369C-9EB3-F7C605026045}"/>
          </ac:spMkLst>
        </pc:spChg>
        <pc:spChg chg="add mod">
          <ac:chgData name="MOAAZ SAED ALSHEHADAT" userId="6b05a01b-a558-4a49-99c1-802fb037f5bd" providerId="ADAL" clId="{2802CD4C-9376-43A7-8002-787EE00DC82E}" dt="2025-05-07T21:46:06.653" v="1580" actId="1076"/>
          <ac:spMkLst>
            <pc:docMk/>
            <pc:sldMk cId="2275217937" sldId="1274"/>
            <ac:spMk id="13" creationId="{65F192F7-89E0-E3F4-E18B-307BCD6EA550}"/>
          </ac:spMkLst>
        </pc:spChg>
        <pc:spChg chg="add mod">
          <ac:chgData name="MOAAZ SAED ALSHEHADAT" userId="6b05a01b-a558-4a49-99c1-802fb037f5bd" providerId="ADAL" clId="{2802CD4C-9376-43A7-8002-787EE00DC82E}" dt="2025-05-07T21:47:13.276" v="1594" actId="478"/>
          <ac:spMkLst>
            <pc:docMk/>
            <pc:sldMk cId="2275217937" sldId="1274"/>
            <ac:spMk id="15" creationId="{1264BAA8-591D-66AD-B7DE-F1967C5ECBDC}"/>
          </ac:spMkLst>
        </pc:spChg>
        <pc:spChg chg="add mod">
          <ac:chgData name="MOAAZ SAED ALSHEHADAT" userId="6b05a01b-a558-4a49-99c1-802fb037f5bd" providerId="ADAL" clId="{2802CD4C-9376-43A7-8002-787EE00DC82E}" dt="2025-05-07T21:47:31.139" v="1600"/>
          <ac:spMkLst>
            <pc:docMk/>
            <pc:sldMk cId="2275217937" sldId="1274"/>
            <ac:spMk id="16" creationId="{83990BF6-9025-CF84-C424-3B9903EF2380}"/>
          </ac:spMkLst>
        </pc:spChg>
        <pc:picChg chg="add mod">
          <ac:chgData name="MOAAZ SAED ALSHEHADAT" userId="6b05a01b-a558-4a49-99c1-802fb037f5bd" providerId="ADAL" clId="{2802CD4C-9376-43A7-8002-787EE00DC82E}" dt="2025-05-07T21:38:32.255" v="822" actId="1076"/>
          <ac:picMkLst>
            <pc:docMk/>
            <pc:sldMk cId="2275217937" sldId="1274"/>
            <ac:picMk id="5" creationId="{AA57CD32-409B-3A24-7E76-37C6A6810860}"/>
          </ac:picMkLst>
        </pc:picChg>
        <pc:picChg chg="add mod">
          <ac:chgData name="MOAAZ SAED ALSHEHADAT" userId="6b05a01b-a558-4a49-99c1-802fb037f5bd" providerId="ADAL" clId="{2802CD4C-9376-43A7-8002-787EE00DC82E}" dt="2025-05-07T21:38:35.198" v="824" actId="1076"/>
          <ac:picMkLst>
            <pc:docMk/>
            <pc:sldMk cId="2275217937" sldId="1274"/>
            <ac:picMk id="7" creationId="{F1FC458F-A877-8CB8-5786-44D3913615D6}"/>
          </ac:picMkLst>
        </pc:picChg>
        <pc:picChg chg="del">
          <ac:chgData name="MOAAZ SAED ALSHEHADAT" userId="6b05a01b-a558-4a49-99c1-802fb037f5bd" providerId="ADAL" clId="{2802CD4C-9376-43A7-8002-787EE00DC82E}" dt="2025-05-07T21:38:26.682" v="819" actId="478"/>
          <ac:picMkLst>
            <pc:docMk/>
            <pc:sldMk cId="2275217937" sldId="1274"/>
            <ac:picMk id="8" creationId="{CD0A8B00-6DD1-F9E0-0B80-4E23007C5383}"/>
          </ac:picMkLst>
        </pc:picChg>
        <pc:picChg chg="del">
          <ac:chgData name="MOAAZ SAED ALSHEHADAT" userId="6b05a01b-a558-4a49-99c1-802fb037f5bd" providerId="ADAL" clId="{2802CD4C-9376-43A7-8002-787EE00DC82E}" dt="2025-05-07T21:38:28.415" v="820" actId="478"/>
          <ac:picMkLst>
            <pc:docMk/>
            <pc:sldMk cId="2275217937" sldId="1274"/>
            <ac:picMk id="12" creationId="{B0F52F98-BADF-A9BE-D808-C272227BD726}"/>
          </ac:picMkLst>
        </pc:picChg>
      </pc:sldChg>
      <pc:sldChg chg="addSp delSp modSp add mod ord modNotesTx">
        <pc:chgData name="MOAAZ SAED ALSHEHADAT" userId="6b05a01b-a558-4a49-99c1-802fb037f5bd" providerId="ADAL" clId="{2802CD4C-9376-43A7-8002-787EE00DC82E}" dt="2025-05-07T21:56:45.973" v="2052" actId="1076"/>
        <pc:sldMkLst>
          <pc:docMk/>
          <pc:sldMk cId="1675679042" sldId="1275"/>
        </pc:sldMkLst>
        <pc:spChg chg="del mod">
          <ac:chgData name="MOAAZ SAED ALSHEHADAT" userId="6b05a01b-a558-4a49-99c1-802fb037f5bd" providerId="ADAL" clId="{2802CD4C-9376-43A7-8002-787EE00DC82E}" dt="2025-05-07T21:50:36.207" v="1610" actId="478"/>
          <ac:spMkLst>
            <pc:docMk/>
            <pc:sldMk cId="1675679042" sldId="1275"/>
            <ac:spMk id="3" creationId="{69C87697-1AAF-4BF0-CCF7-B5C6D6F6AC4B}"/>
          </ac:spMkLst>
        </pc:spChg>
        <pc:spChg chg="add del mod">
          <ac:chgData name="MOAAZ SAED ALSHEHADAT" userId="6b05a01b-a558-4a49-99c1-802fb037f5bd" providerId="ADAL" clId="{2802CD4C-9376-43A7-8002-787EE00DC82E}" dt="2025-05-07T21:50:38.614" v="1611" actId="478"/>
          <ac:spMkLst>
            <pc:docMk/>
            <pc:sldMk cId="1675679042" sldId="1275"/>
            <ac:spMk id="5" creationId="{F87113FF-E7B7-A89B-729B-7C1DBC0C68E4}"/>
          </ac:spMkLst>
        </pc:spChg>
        <pc:spChg chg="add mod">
          <ac:chgData name="MOAAZ SAED ALSHEHADAT" userId="6b05a01b-a558-4a49-99c1-802fb037f5bd" providerId="ADAL" clId="{2802CD4C-9376-43A7-8002-787EE00DC82E}" dt="2025-05-07T21:50:47.544" v="1614" actId="1076"/>
          <ac:spMkLst>
            <pc:docMk/>
            <pc:sldMk cId="1675679042" sldId="1275"/>
            <ac:spMk id="8" creationId="{003B24E2-B788-EE5A-91DA-FE8C1222705F}"/>
          </ac:spMkLst>
        </pc:spChg>
        <pc:spChg chg="add mod">
          <ac:chgData name="MOAAZ SAED ALSHEHADAT" userId="6b05a01b-a558-4a49-99c1-802fb037f5bd" providerId="ADAL" clId="{2802CD4C-9376-43A7-8002-787EE00DC82E}" dt="2025-05-07T21:56:27.804" v="2049" actId="1076"/>
          <ac:spMkLst>
            <pc:docMk/>
            <pc:sldMk cId="1675679042" sldId="1275"/>
            <ac:spMk id="12" creationId="{2AD7B4BB-D052-82EB-03B1-50C7818FF51D}"/>
          </ac:spMkLst>
        </pc:spChg>
        <pc:spChg chg="add mod">
          <ac:chgData name="MOAAZ SAED ALSHEHADAT" userId="6b05a01b-a558-4a49-99c1-802fb037f5bd" providerId="ADAL" clId="{2802CD4C-9376-43A7-8002-787EE00DC82E}" dt="2025-05-07T21:56:26.476" v="2048" actId="1076"/>
          <ac:spMkLst>
            <pc:docMk/>
            <pc:sldMk cId="1675679042" sldId="1275"/>
            <ac:spMk id="13" creationId="{1BD409F9-D89A-6607-4855-9EEAC076352E}"/>
          </ac:spMkLst>
        </pc:spChg>
        <pc:spChg chg="add del">
          <ac:chgData name="MOAAZ SAED ALSHEHADAT" userId="6b05a01b-a558-4a49-99c1-802fb037f5bd" providerId="ADAL" clId="{2802CD4C-9376-43A7-8002-787EE00DC82E}" dt="2025-05-07T21:54:31.633" v="2003" actId="478"/>
          <ac:spMkLst>
            <pc:docMk/>
            <pc:sldMk cId="1675679042" sldId="1275"/>
            <ac:spMk id="15" creationId="{77A6F38D-EB7A-B442-7ACC-E70D74AC47B0}"/>
          </ac:spMkLst>
        </pc:spChg>
        <pc:spChg chg="add mod">
          <ac:chgData name="MOAAZ SAED ALSHEHADAT" userId="6b05a01b-a558-4a49-99c1-802fb037f5bd" providerId="ADAL" clId="{2802CD4C-9376-43A7-8002-787EE00DC82E}" dt="2025-05-07T21:54:56.618" v="2025" actId="1076"/>
          <ac:spMkLst>
            <pc:docMk/>
            <pc:sldMk cId="1675679042" sldId="1275"/>
            <ac:spMk id="16" creationId="{B1CF0F64-6DC3-C7B5-818D-92251A59423B}"/>
          </ac:spMkLst>
        </pc:spChg>
        <pc:picChg chg="mod">
          <ac:chgData name="MOAAZ SAED ALSHEHADAT" userId="6b05a01b-a558-4a49-99c1-802fb037f5bd" providerId="ADAL" clId="{2802CD4C-9376-43A7-8002-787EE00DC82E}" dt="2025-05-07T21:56:19.757" v="2044" actId="1076"/>
          <ac:picMkLst>
            <pc:docMk/>
            <pc:sldMk cId="1675679042" sldId="1275"/>
            <ac:picMk id="4" creationId="{84C7BC1C-3F0E-6AC6-9740-E7DBAEA8AE3C}"/>
          </ac:picMkLst>
        </pc:picChg>
        <pc:picChg chg="del">
          <ac:chgData name="MOAAZ SAED ALSHEHADAT" userId="6b05a01b-a558-4a49-99c1-802fb037f5bd" providerId="ADAL" clId="{2802CD4C-9376-43A7-8002-787EE00DC82E}" dt="2025-05-07T21:50:36.207" v="1610" actId="478"/>
          <ac:picMkLst>
            <pc:docMk/>
            <pc:sldMk cId="1675679042" sldId="1275"/>
            <ac:picMk id="7" creationId="{8ED2C299-16F5-EE32-A503-D9E2B5E108BB}"/>
          </ac:picMkLst>
        </pc:picChg>
        <pc:picChg chg="del">
          <ac:chgData name="MOAAZ SAED ALSHEHADAT" userId="6b05a01b-a558-4a49-99c1-802fb037f5bd" providerId="ADAL" clId="{2802CD4C-9376-43A7-8002-787EE00DC82E}" dt="2025-05-07T21:50:36.207" v="1610" actId="478"/>
          <ac:picMkLst>
            <pc:docMk/>
            <pc:sldMk cId="1675679042" sldId="1275"/>
            <ac:picMk id="9" creationId="{8E6B11BE-031C-B2C4-F809-AA1596E30281}"/>
          </ac:picMkLst>
        </pc:picChg>
        <pc:picChg chg="del">
          <ac:chgData name="MOAAZ SAED ALSHEHADAT" userId="6b05a01b-a558-4a49-99c1-802fb037f5bd" providerId="ADAL" clId="{2802CD4C-9376-43A7-8002-787EE00DC82E}" dt="2025-05-07T21:50:36.207" v="1610" actId="478"/>
          <ac:picMkLst>
            <pc:docMk/>
            <pc:sldMk cId="1675679042" sldId="1275"/>
            <ac:picMk id="11" creationId="{90769312-3C01-853B-A98B-7551A72BE7E0}"/>
          </ac:picMkLst>
        </pc:picChg>
        <pc:picChg chg="mod">
          <ac:chgData name="MOAAZ SAED ALSHEHADAT" userId="6b05a01b-a558-4a49-99c1-802fb037f5bd" providerId="ADAL" clId="{2802CD4C-9376-43A7-8002-787EE00DC82E}" dt="2025-05-07T21:56:22.972" v="2046" actId="14100"/>
          <ac:picMkLst>
            <pc:docMk/>
            <pc:sldMk cId="1675679042" sldId="1275"/>
            <ac:picMk id="14" creationId="{7B512023-85EF-4E92-9BF2-64918A932B7B}"/>
          </ac:picMkLst>
        </pc:picChg>
        <pc:picChg chg="mod">
          <ac:chgData name="MOAAZ SAED ALSHEHADAT" userId="6b05a01b-a558-4a49-99c1-802fb037f5bd" providerId="ADAL" clId="{2802CD4C-9376-43A7-8002-787EE00DC82E}" dt="2025-05-07T21:56:45.973" v="2052" actId="1076"/>
          <ac:picMkLst>
            <pc:docMk/>
            <pc:sldMk cId="1675679042" sldId="1275"/>
            <ac:picMk id="17" creationId="{8F3E56CB-F705-BB17-9B62-CC9CBCF116DB}"/>
          </ac:picMkLst>
        </pc:picChg>
      </pc:sldChg>
      <pc:sldChg chg="new del">
        <pc:chgData name="MOAAZ SAED ALSHEHADAT" userId="6b05a01b-a558-4a49-99c1-802fb037f5bd" providerId="ADAL" clId="{2802CD4C-9376-43A7-8002-787EE00DC82E}" dt="2025-05-07T22:09:41.797" v="2119" actId="47"/>
        <pc:sldMkLst>
          <pc:docMk/>
          <pc:sldMk cId="1690659670" sldId="1276"/>
        </pc:sldMkLst>
      </pc:sldChg>
      <pc:sldChg chg="new del">
        <pc:chgData name="MOAAZ SAED ALSHEHADAT" userId="6b05a01b-a558-4a49-99c1-802fb037f5bd" providerId="ADAL" clId="{2802CD4C-9376-43A7-8002-787EE00DC82E}" dt="2025-05-07T22:06:14.843" v="2054" actId="47"/>
        <pc:sldMkLst>
          <pc:docMk/>
          <pc:sldMk cId="2903957595" sldId="1276"/>
        </pc:sldMkLst>
      </pc:sldChg>
      <pc:sldChg chg="modSp add mod">
        <pc:chgData name="MOAAZ SAED ALSHEHADAT" userId="6b05a01b-a558-4a49-99c1-802fb037f5bd" providerId="ADAL" clId="{2802CD4C-9376-43A7-8002-787EE00DC82E}" dt="2025-05-07T22:11:19.524" v="2388" actId="1076"/>
        <pc:sldMkLst>
          <pc:docMk/>
          <pc:sldMk cId="1912314003" sldId="1277"/>
        </pc:sldMkLst>
        <pc:spChg chg="mod">
          <ac:chgData name="MOAAZ SAED ALSHEHADAT" userId="6b05a01b-a558-4a49-99c1-802fb037f5bd" providerId="ADAL" clId="{2802CD4C-9376-43A7-8002-787EE00DC82E}" dt="2025-05-07T22:09:46.359" v="2130" actId="20577"/>
          <ac:spMkLst>
            <pc:docMk/>
            <pc:sldMk cId="1912314003" sldId="1277"/>
            <ac:spMk id="2" creationId="{3D44AA85-7A47-509A-60D3-BE4333294CE1}"/>
          </ac:spMkLst>
        </pc:spChg>
        <pc:spChg chg="mod">
          <ac:chgData name="MOAAZ SAED ALSHEHADAT" userId="6b05a01b-a558-4a49-99c1-802fb037f5bd" providerId="ADAL" clId="{2802CD4C-9376-43A7-8002-787EE00DC82E}" dt="2025-05-07T22:11:19.524" v="2388" actId="1076"/>
          <ac:spMkLst>
            <pc:docMk/>
            <pc:sldMk cId="1912314003" sldId="1277"/>
            <ac:spMk id="5" creationId="{541FF176-D5ED-5488-518B-D833F1D872AB}"/>
          </ac:spMkLst>
        </pc:spChg>
      </pc:sldChg>
      <pc:sldMasterChg chg="delSldLayout">
        <pc:chgData name="MOAAZ SAED ALSHEHADAT" userId="6b05a01b-a558-4a49-99c1-802fb037f5bd" providerId="ADAL" clId="{2802CD4C-9376-43A7-8002-787EE00DC82E}" dt="2025-05-07T20:08:11.768" v="758" actId="47"/>
        <pc:sldMasterMkLst>
          <pc:docMk/>
          <pc:sldMasterMk cId="3598133224" sldId="2147483648"/>
        </pc:sldMasterMkLst>
        <pc:sldLayoutChg chg="del">
          <pc:chgData name="MOAAZ SAED ALSHEHADAT" userId="6b05a01b-a558-4a49-99c1-802fb037f5bd" providerId="ADAL" clId="{2802CD4C-9376-43A7-8002-787EE00DC82E}" dt="2025-05-07T20:08:11.768" v="758" actId="47"/>
          <pc:sldLayoutMkLst>
            <pc:docMk/>
            <pc:sldMasterMk cId="3598133224" sldId="2147483648"/>
            <pc:sldLayoutMk cId="4265482145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C1A36-2279-0B42-A036-2A7F66850110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FCDE0-F5D5-B54D-83E1-08C9CC72E67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89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FCDE0-F5D5-B54D-83E1-08C9CC72E67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520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6D5E1-A55F-244C-84F8-6CE8E785F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ACDE6A-0D22-EB46-803F-5D9164EE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971E78-8821-F348-B94C-98F110DF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577ADB-334B-2941-A55D-2FFF88282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FA3E1B-F1B1-5B42-8524-AC413B5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6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F935BA-98C2-0A4E-881F-4B37F001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25C5F0-1CFD-6649-B6B8-BA24517EB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004882-DF61-144C-B9CE-D3B46B3F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2C0A4-99D8-CD42-A7DF-AC35BF9F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D7445-2C53-A848-A816-47AAE628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572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2834A3E-BB96-FD48-8971-611A184B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3D5EAA-3B45-174E-B4EF-F2C3BA86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1C099F-606E-2749-9564-A01D996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9CB09A-82E2-3F4C-AEA4-ED73761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8A4169-6F36-9E45-9C9A-3FD9EC77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3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ED3D2-22E8-9046-B0F8-2CC7B74C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B6F73-F28C-A146-8D16-2142A356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A3782-EF81-E74F-AB40-3E56B62B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00B384-0411-5A41-9BAD-1D5E95D7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D0F9D-2203-0A4A-86AE-9A6C675F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932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CBCE6-E170-6B40-B93B-CC70142B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A9B25-FF23-B84B-8A33-6CC33302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524C4A-2D79-F342-A0D9-DC9B449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C849E-254C-1D4C-8520-6345BDD9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2D4E34-EDE9-494F-9BEB-74FBF18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698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D3B2F-2FD5-3041-9A09-564262BB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4E746C-65ED-EF42-A4E1-3AF176F46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649714-CA84-3E41-ADB1-79ABD577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8F43B5-DC37-3A40-BF2A-313F0A91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313592-8AE5-5149-8A0F-69E8F5FB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5D3690-23E4-034C-9931-B60983B2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633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5541-53FC-2049-BE0D-4BF7A94B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D1892F-6348-1148-B6FB-5095461D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6ABAF2-0CC8-2048-AEBE-4881AC381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441669-29D5-BE40-B854-E5CEE3E59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E25224-1F54-7C4B-98BB-0C226E9CC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71C8E6-866F-B944-B78A-1B26E357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DE24330-A17C-A74E-AE1B-5C316DC4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E8CB06-971C-F648-8869-37BD1564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84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69F42-64A8-2846-A199-05315789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9A8685-9403-B447-AC84-7D98E819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708463-BC62-3B41-85B6-B263680A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BEEEBF-6B71-7C4C-B815-3D7CEF2C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79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0974A92-44C7-BC4B-B3E5-58DD65EA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B24D3F-29B4-4349-A2BF-ABFDE6D04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820CC0-0557-084C-9AF8-0CCA3E48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991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CCAAD-65BA-5840-A5F3-6937EDEE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E5B176-6A58-5D44-8799-B66D62561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8CE013-1DD0-A74E-9C9D-2B08F449D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98936D-BE0B-524B-AE6F-DD3156E8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55E938-7723-354A-996B-983A801E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61E3BC-4B3D-9E4B-A9CC-5F93C382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192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182B-E0ED-B141-A7E5-2CA82906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5F3796-4D58-AE40-85AF-846B0C500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70476F-81BE-5745-843C-4C2DCBB4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5A93F5-8495-0E46-9DAB-6E8A4320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9C302A-CE2B-7D4D-A61F-1E11CBCD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C06866-83C7-5C47-9A29-000DF7B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404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tx2">
                <a:lumMod val="20000"/>
                <a:lumOff val="80000"/>
                <a:alpha val="49961"/>
              </a:schemeClr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7CEEED-88C7-3740-954A-52C47706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8CC4F6-18A3-D742-95D2-2027B4F2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4A09C1-CEEB-5D41-8E29-BE7E9565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9931D-5C47-D347-BE90-B26453E539BE}" type="datetimeFigureOut">
              <a:rPr kumimoji="1" lang="zh-TW" altLang="en-US" smtClean="0"/>
              <a:t>2025/5/7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333659-7316-694A-8568-88ECE44BD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50E659-63E1-C14D-B1FC-1B943AE6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1CBBC-053A-A240-92DB-658347C973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981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5607" y="2531347"/>
            <a:ext cx="9180786" cy="1795437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Geospatial Analysis of Urban Traffic and Air Quality Data Using Clustering: A Chicago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E56C8-975F-15D0-DD95-D237B85B0833}"/>
              </a:ext>
            </a:extLst>
          </p:cNvPr>
          <p:cNvSpPr txBox="1"/>
          <p:nvPr/>
        </p:nvSpPr>
        <p:spPr>
          <a:xfrm>
            <a:off x="4439431" y="4762842"/>
            <a:ext cx="35054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Abdullah </a:t>
            </a:r>
            <a:r>
              <a:rPr lang="en-US" sz="1400" b="1" err="1"/>
              <a:t>Soubhi</a:t>
            </a:r>
            <a:r>
              <a:rPr lang="en-US" sz="1400" b="1"/>
              <a:t> Abdulkarim     U24107870</a:t>
            </a:r>
          </a:p>
          <a:p>
            <a:r>
              <a:rPr lang="en-US" sz="1400" b="1"/>
              <a:t>Mahmoud Madi 	            U23103334</a:t>
            </a:r>
          </a:p>
          <a:p>
            <a:r>
              <a:rPr lang="en-US" sz="1400" b="1" err="1"/>
              <a:t>Moaaz</a:t>
            </a:r>
            <a:r>
              <a:rPr lang="en-US" sz="1400" b="1"/>
              <a:t> Saed </a:t>
            </a:r>
            <a:r>
              <a:rPr lang="en-US" sz="1400" b="1" err="1"/>
              <a:t>Alshehadat</a:t>
            </a:r>
            <a:r>
              <a:rPr lang="en-US" sz="1400" b="1"/>
              <a:t>	            U24102854</a:t>
            </a:r>
          </a:p>
          <a:p>
            <a:r>
              <a:rPr lang="en-US" sz="1400" b="1"/>
              <a:t>Omar </a:t>
            </a:r>
            <a:r>
              <a:rPr lang="en-US" sz="1400" b="1" err="1"/>
              <a:t>Alhamadi</a:t>
            </a:r>
            <a:r>
              <a:rPr lang="en-US" sz="1400" b="1"/>
              <a:t>        	            U23200847</a:t>
            </a:r>
          </a:p>
          <a:p>
            <a:r>
              <a:rPr lang="en-US" sz="1400" b="1"/>
              <a:t>Humaid </a:t>
            </a:r>
            <a:r>
              <a:rPr lang="en-US" sz="1400" b="1" err="1"/>
              <a:t>AlHadidi</a:t>
            </a:r>
            <a:r>
              <a:rPr lang="en-US" sz="1400" b="1"/>
              <a:t> 	            U23103346</a:t>
            </a:r>
          </a:p>
        </p:txBody>
      </p:sp>
      <p:pic>
        <p:nvPicPr>
          <p:cNvPr id="6" name="Picture 5" descr="A blue and black design&#10;&#10;Description automatically generated">
            <a:extLst>
              <a:ext uri="{FF2B5EF4-FFF2-40B4-BE49-F238E27FC236}">
                <a16:creationId xmlns:a16="http://schemas.microsoft.com/office/drawing/2014/main" id="{29502F6D-5CA0-55C7-22A2-5EE81AA27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56" y="272491"/>
            <a:ext cx="3070088" cy="8170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B7B1-6BEC-B6F8-1196-54E3D0CB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BC1D-A97D-088A-73B1-5DE8D21BD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7550" cy="4351338"/>
          </a:xfrm>
        </p:spPr>
        <p:txBody>
          <a:bodyPr/>
          <a:lstStyle/>
          <a:p>
            <a:r>
              <a:rPr lang="en-GB" sz="2400" b="1"/>
              <a:t>Average </a:t>
            </a:r>
            <a:r>
              <a:rPr lang="en-GB" sz="2400" b="1">
                <a:solidFill>
                  <a:srgbClr val="FF0000"/>
                </a:solidFill>
              </a:rPr>
              <a:t>PM2.5</a:t>
            </a:r>
            <a:r>
              <a:rPr lang="en-GB" sz="2400" b="1"/>
              <a:t> (</a:t>
            </a:r>
            <a:r>
              <a:rPr lang="en-GB" sz="2400" b="1">
                <a:solidFill>
                  <a:schemeClr val="tx1">
                    <a:lumMod val="65000"/>
                    <a:lumOff val="35000"/>
                  </a:schemeClr>
                </a:solidFill>
              </a:rPr>
              <a:t>Daily</a:t>
            </a:r>
            <a:r>
              <a:rPr lang="en-GB" sz="2400" b="1"/>
              <a:t>, </a:t>
            </a:r>
            <a:r>
              <a:rPr lang="en-GB" sz="2400" b="1">
                <a:solidFill>
                  <a:srgbClr val="0070C0"/>
                </a:solidFill>
              </a:rPr>
              <a:t>Weekly</a:t>
            </a:r>
            <a:r>
              <a:rPr lang="en-GB" sz="2400" b="1"/>
              <a:t>, </a:t>
            </a:r>
            <a:r>
              <a:rPr lang="en-GB" sz="2400" b="1">
                <a:solidFill>
                  <a:srgbClr val="FF0000"/>
                </a:solidFill>
              </a:rPr>
              <a:t>Monthly</a:t>
            </a:r>
            <a:r>
              <a:rPr lang="en-GB" sz="2400" b="1"/>
              <a:t>)</a:t>
            </a:r>
            <a:endParaRPr lang="en-GB" sz="2400" b="1">
              <a:solidFill>
                <a:srgbClr val="0070C0"/>
              </a:solidFill>
            </a:endParaRP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808EF670-DE0D-3CFD-CD0A-69F3BA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BFB2D1B9-87E6-80EF-CD5F-C510D9D401A1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B17663-2579-102E-4177-DDE7EDB45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52" y="2258026"/>
            <a:ext cx="9697058" cy="411898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5D78856-505F-00C1-98A8-072C40958B9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357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17CA-28D1-1789-B9D7-81BE8CBC1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2907-DE02-5774-1469-C9E1E4FD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607A-41E6-316E-DEB5-7CC85ADB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7550" cy="4351338"/>
          </a:xfrm>
        </p:spPr>
        <p:txBody>
          <a:bodyPr/>
          <a:lstStyle/>
          <a:p>
            <a:r>
              <a:rPr lang="en-GB" sz="2400" b="1"/>
              <a:t>Daily average </a:t>
            </a:r>
            <a:r>
              <a:rPr lang="en-GB" sz="2400" b="1">
                <a:solidFill>
                  <a:srgbClr val="FF0000"/>
                </a:solidFill>
              </a:rPr>
              <a:t>PM2.5</a:t>
            </a:r>
            <a:r>
              <a:rPr lang="en-GB" sz="2400" b="1"/>
              <a:t> and </a:t>
            </a:r>
            <a:r>
              <a:rPr lang="en-GB" sz="2400" b="1">
                <a:solidFill>
                  <a:srgbClr val="0070C0"/>
                </a:solidFill>
              </a:rPr>
              <a:t>Taxi Pickup 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C87E7E2F-F6D2-8091-28BA-8523829D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B5A44B9D-2E83-0AED-4E21-39A089991EFC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EDEFC-B8E4-3E95-6E4A-E3F40692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10" y="2419374"/>
            <a:ext cx="8626739" cy="365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4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B698-5829-82CF-1D5F-F1190AEF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4FE1-D415-4FE4-0676-2CA97680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Spatial Results</a:t>
            </a:r>
            <a:endParaRPr lang="en-US"/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9E4D3B96-EFF3-8C20-FA5D-A2EE8FA2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ACA7F421-8B1D-21AB-3A48-BB7B6237407C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9" name="Picture 8" descr="A map with red and blue dots&#10;&#10;AI-generated content may be incorrect.">
            <a:extLst>
              <a:ext uri="{FF2B5EF4-FFF2-40B4-BE49-F238E27FC236}">
                <a16:creationId xmlns:a16="http://schemas.microsoft.com/office/drawing/2014/main" id="{FFFF78A8-01DC-E4D9-DBA0-8B8878B26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726" y="1534016"/>
            <a:ext cx="8509065" cy="51568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9DCEFB-9A4E-4CCF-114F-361057DB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19" y="1794203"/>
            <a:ext cx="2714921" cy="162542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Calibri"/>
                <a:cs typeface="Calibri"/>
              </a:rPr>
              <a:t>Heatmap of Taxi pickups and PM2.5 pollution levels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DBB7-C544-2F25-FD2B-B0B45CD70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B434-F282-9CF2-34F1-35EFCCC8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Hotspot Clusters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2E87-E1C3-517C-5591-24B1D239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646"/>
            <a:ext cx="9407950" cy="902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Applying clustering result based on PM2.5 values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E156C8A4-DEBB-9AD6-4C46-ED3FC508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3A125B04-8373-65A3-E6FE-1142BF4DFB69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8A217-805C-9C11-593C-248EBDF9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51" y="2381788"/>
            <a:ext cx="4649832" cy="3715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52E34-E71F-5795-E5CD-17C472F8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386" y="2097073"/>
            <a:ext cx="4645793" cy="2292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48FF69-7C59-C445-9460-1E18445B5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1387" y="4459737"/>
            <a:ext cx="4645793" cy="230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0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B20DD-61E1-E6CC-5F0B-21F69B39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0419-2F2F-7A31-B9E3-8EC9371B2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Spatial Join based on Geohash</a:t>
            </a:r>
            <a:endParaRPr b="1"/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4C3188BD-CDEC-C4A0-A235-BA2F0F83B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16B6ABB1-0955-8B28-2FF6-287E18679289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58A237-84DE-F1D3-57F4-867ADDCB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55" y="1591781"/>
            <a:ext cx="11729695" cy="45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6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8286-FD79-E1F4-EF48-7F2835CDA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4FB9-06B0-3119-6183-BFE8FAD8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Modified </a:t>
            </a:r>
            <a:r>
              <a:rPr b="1"/>
              <a:t>DBSCAN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50798-F930-1232-0F6F-295B49FDB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0251" cy="4351338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𝒑𝒎</m:t>
                          </m:r>
                        </m:sub>
                      </m:sSub>
                    </m:oMath>
                  </m:oMathPara>
                </a14:m>
                <a:endParaRPr lang="en-US" b="1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A50798-F930-1232-0F6F-295B49FDB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025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F29EFAB1-A5E8-D37C-FD0C-0B88FD86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2ECFC21F-F19E-68BF-D8E0-19530FCFBEAF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41C78-F36D-1BB3-1A45-513A3D0D6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62" y="2622580"/>
            <a:ext cx="4471988" cy="3538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38A2D-9761-F667-5B8B-FCA199441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24061"/>
            <a:ext cx="4703841" cy="35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7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87324-7407-2CE1-A759-A5E6DDA4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7C64-1CAF-0AB5-2260-8CCA0A7B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Modified </a:t>
            </a:r>
            <a:r>
              <a:rPr b="1"/>
              <a:t>DBSCAN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D9AD0-3202-93AB-9393-9FD0BFEE2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90251" cy="4351338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𝒑𝒎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𝒕𝒂𝒙𝒊𝒔</m:t>
                          </m:r>
                        </m:sub>
                      </m:sSub>
                    </m:oMath>
                  </m:oMathPara>
                </a14:m>
                <a:endParaRPr lang="en-US" b="1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D9AD0-3202-93AB-9393-9FD0BFEE2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90251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6DBF7C94-8C41-462F-ED92-3BE7B04EA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3D3F2112-B4A4-3358-47BA-894D4C419A0D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724BB-64DA-AFDA-458B-E64A5434F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219" y="2573722"/>
            <a:ext cx="4470653" cy="3587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EEA1D-0936-1565-D6F1-0A798492B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944" y="2573722"/>
            <a:ext cx="4779361" cy="35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50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438E-5F0F-DECE-13CF-BB9C4A870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81BB-2627-490B-1C3A-D7303A48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Insights &amp; Implications</a:t>
            </a:r>
            <a:endParaRPr lang="en-US"/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F4C56837-39AF-4EF2-7F58-B0157D5C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25B90881-DB48-D9F3-0AE7-4CB8089A3A13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2193BB-6CE0-F038-5DFD-ADE95276632D}"/>
              </a:ext>
            </a:extLst>
          </p:cNvPr>
          <p:cNvSpPr txBox="1">
            <a:spLocks/>
          </p:cNvSpPr>
          <p:nvPr/>
        </p:nvSpPr>
        <p:spPr>
          <a:xfrm>
            <a:off x="1424100" y="2499580"/>
            <a:ext cx="8109083" cy="214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Pollution “hotspots” coincide with busy roads and industrial zones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clustering pinpoints exact streets and blocks needing action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Taxi traffic shows a clear, though not exclusive, link to PM2.5 spikes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Rush‐hour peaks confirm time‐of‐day traffic controls can help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Planners should focus on those hotspots for traffic flow improvements and stricter emissions enforcement</a:t>
            </a:r>
          </a:p>
        </p:txBody>
      </p:sp>
    </p:spTree>
    <p:extLst>
      <p:ext uri="{BB962C8B-B14F-4D97-AF65-F5344CB8AC3E}">
        <p14:creationId xmlns:p14="http://schemas.microsoft.com/office/powerpoint/2010/main" val="364632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64927-025D-B6DF-5276-C151EF89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AA85-7A47-509A-60D3-BE43332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Future Work</a:t>
            </a:r>
            <a:endParaRPr lang="en-US"/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715A03B3-E799-B82E-20EF-21CB82C1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E8110D3F-C2DF-0C4C-E265-4CA7FD7B9A7C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1FF176-D5ED-5488-518B-D833F1D872AB}"/>
              </a:ext>
            </a:extLst>
          </p:cNvPr>
          <p:cNvSpPr txBox="1">
            <a:spLocks/>
          </p:cNvSpPr>
          <p:nvPr/>
        </p:nvSpPr>
        <p:spPr>
          <a:xfrm>
            <a:off x="1204292" y="2252556"/>
            <a:ext cx="8109083" cy="2144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Arial" panose="020B0604020202020204" pitchFamily="34" charset="0"/>
              </a:rPr>
              <a:t>Optimizing sensors placement in the city.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Arial" panose="020B0604020202020204" pitchFamily="34" charset="0"/>
              </a:rPr>
              <a:t>Exploring other sources of pollution.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Arial" panose="020B0604020202020204" pitchFamily="34" charset="0"/>
              </a:rPr>
              <a:t>Study how the green areas help reduce the pollution.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to help minimize pollution in key areas.</a:t>
            </a:r>
          </a:p>
        </p:txBody>
      </p:sp>
    </p:spTree>
    <p:extLst>
      <p:ext uri="{BB962C8B-B14F-4D97-AF65-F5344CB8AC3E}">
        <p14:creationId xmlns:p14="http://schemas.microsoft.com/office/powerpoint/2010/main" val="191231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7297A-4E0B-5E71-9A02-8382E4A56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120B-FD8C-BAA1-EA25-448BA025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ea typeface="Calibri Light"/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BE2F-6D9F-A0E5-7C8F-96487A08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263"/>
            <a:ext cx="10515600" cy="4351338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successfully merged street‐level PM₂.₅ data with taxi pickups to reveal local pollution hotspots.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weighted‐DBSCAN approach accurately identified the most affected blocks by combining proximity and pollution intensity.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patterns—especially morning and evening peaks—drive significant short‐term PM₂.₅ spikes.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clear maps and charts equip planners to target traffic flow changes and emissions controls where they matter most.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scalable framework can be adapted for real‐time monitoring and applied in other cities.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17D5B43B-D528-FFC4-E9BC-C26E5221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4B4545D3-DA65-6236-7777-FB5331563103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282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8BF3-A328-1D49-04F5-77BA1541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B051-0B70-F03C-A685-6065F18F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Objectives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C074B78C-2761-F92C-E6AF-57BDFD23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9F5301A0-7B71-D270-6D4D-DAEEE52812F3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75B3964-E219-E991-9808-B2F0C56934E9}"/>
              </a:ext>
            </a:extLst>
          </p:cNvPr>
          <p:cNvSpPr txBox="1">
            <a:spLocks/>
          </p:cNvSpPr>
          <p:nvPr/>
        </p:nvSpPr>
        <p:spPr>
          <a:xfrm>
            <a:off x="1060797" y="2138178"/>
            <a:ext cx="9420298" cy="2968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Exploring Chicago air quality data and taxi mobility data and finding relationships.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Apply stratified sampling on the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Apply DBSCAN algorithm on PM2.5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Spatial join of air quality and mobility data based on </a:t>
            </a:r>
            <a:r>
              <a:rPr lang="en-US" altLang="en-US" sz="2400" err="1">
                <a:latin typeface="Arial" panose="020B0604020202020204" pitchFamily="34" charset="0"/>
              </a:rPr>
              <a:t>GeoHash</a:t>
            </a:r>
            <a:r>
              <a:rPr lang="en-US" altLang="en-US" sz="240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Modified DBSCAN on PM2.5 values and PM2.5 + mobility data.</a:t>
            </a:r>
          </a:p>
        </p:txBody>
      </p:sp>
    </p:spTree>
    <p:extLst>
      <p:ext uri="{BB962C8B-B14F-4D97-AF65-F5344CB8AC3E}">
        <p14:creationId xmlns:p14="http://schemas.microsoft.com/office/powerpoint/2010/main" val="40690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83552-556D-02EA-9BD6-B92870798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9CF-C3D1-87AC-077E-9EFBADC96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/>
              <a:t>Combining Chicago </a:t>
            </a:r>
            <a:r>
              <a:rPr lang="en-GB" sz="2400" b="1">
                <a:solidFill>
                  <a:srgbClr val="FF0000"/>
                </a:solidFill>
              </a:rPr>
              <a:t>AIR QUALITY </a:t>
            </a:r>
            <a:r>
              <a:rPr lang="en-GB" sz="2400" b="1"/>
              <a:t>data from multiple CSVs (</a:t>
            </a:r>
            <a:r>
              <a:rPr lang="en-GB" sz="2400" b="1">
                <a:solidFill>
                  <a:srgbClr val="FF0000"/>
                </a:solidFill>
              </a:rPr>
              <a:t>19</a:t>
            </a:r>
            <a:r>
              <a:rPr lang="en-GB" sz="2400" b="1"/>
              <a:t> files) </a:t>
            </a:r>
          </a:p>
          <a:p>
            <a:pPr lvl="1"/>
            <a:r>
              <a:rPr lang="en-GB" sz="2000" b="1"/>
              <a:t>From </a:t>
            </a:r>
            <a:r>
              <a:rPr lang="en-GB" sz="2000" b="1">
                <a:solidFill>
                  <a:srgbClr val="FF0000"/>
                </a:solidFill>
              </a:rPr>
              <a:t>Jan 2021 </a:t>
            </a:r>
            <a:r>
              <a:rPr lang="en-GB" sz="2000" b="1"/>
              <a:t>till </a:t>
            </a:r>
            <a:r>
              <a:rPr lang="en-GB" sz="2000" b="1">
                <a:solidFill>
                  <a:srgbClr val="FF0000"/>
                </a:solidFill>
              </a:rPr>
              <a:t>Oct 2021</a:t>
            </a:r>
          </a:p>
          <a:p>
            <a:pPr lvl="1"/>
            <a:r>
              <a:rPr lang="en-GB" sz="2000" b="1">
                <a:solidFill>
                  <a:srgbClr val="FF0000"/>
                </a:solidFill>
              </a:rPr>
              <a:t>2,461,089</a:t>
            </a:r>
            <a:r>
              <a:rPr lang="en-GB" sz="2000" b="1"/>
              <a:t> rows × </a:t>
            </a:r>
            <a:r>
              <a:rPr lang="en-GB" sz="2000" b="1">
                <a:solidFill>
                  <a:srgbClr val="FF0000"/>
                </a:solidFill>
              </a:rPr>
              <a:t>16</a:t>
            </a:r>
            <a:r>
              <a:rPr lang="en-GB" sz="2000" b="1"/>
              <a:t> columns</a:t>
            </a:r>
          </a:p>
          <a:p>
            <a:pPr lvl="1"/>
            <a:endParaRPr lang="en-GB" sz="2000" b="1"/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CC4C4487-5552-8F90-CD85-644AAC7E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0ADF4411-CD55-B4AA-D299-9417FD9790DF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BE9C31-7738-9A90-67B9-D8511C1D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23" y="3316050"/>
            <a:ext cx="10725077" cy="218137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471EF02-2FAB-CA42-EBFB-9B0B276173B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24154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7A7E-2DFF-2094-97DA-77110CCB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4C6F-9DAA-D45A-579C-FAD4BF31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/>
              <a:t>Chicago </a:t>
            </a:r>
            <a:r>
              <a:rPr lang="en-GB" sz="2400" b="1">
                <a:solidFill>
                  <a:srgbClr val="FF0000"/>
                </a:solidFill>
              </a:rPr>
              <a:t>TAXI </a:t>
            </a:r>
            <a:r>
              <a:rPr lang="en-GB" sz="2400" b="1"/>
              <a:t>data</a:t>
            </a:r>
          </a:p>
          <a:p>
            <a:pPr lvl="1"/>
            <a:r>
              <a:rPr lang="en-GB" sz="2000" b="1"/>
              <a:t>From </a:t>
            </a:r>
            <a:r>
              <a:rPr lang="en-GB" sz="2000" b="1">
                <a:solidFill>
                  <a:srgbClr val="FF0000"/>
                </a:solidFill>
              </a:rPr>
              <a:t>Jan 2021 </a:t>
            </a:r>
            <a:r>
              <a:rPr lang="en-GB" sz="2000" b="1"/>
              <a:t>till </a:t>
            </a:r>
            <a:r>
              <a:rPr lang="en-GB" sz="2000" b="1">
                <a:solidFill>
                  <a:srgbClr val="FF0000"/>
                </a:solidFill>
              </a:rPr>
              <a:t>Oct 2021</a:t>
            </a:r>
          </a:p>
          <a:p>
            <a:pPr lvl="1"/>
            <a:r>
              <a:rPr lang="en-GB" sz="2000" b="1">
                <a:solidFill>
                  <a:srgbClr val="FF0000"/>
                </a:solidFill>
              </a:rPr>
              <a:t>2,618,451</a:t>
            </a:r>
            <a:r>
              <a:rPr lang="en-GB" sz="2000" b="1"/>
              <a:t> rows × </a:t>
            </a:r>
            <a:r>
              <a:rPr lang="en-GB" sz="2000" b="1">
                <a:solidFill>
                  <a:srgbClr val="FF0000"/>
                </a:solidFill>
              </a:rPr>
              <a:t>13</a:t>
            </a:r>
            <a:r>
              <a:rPr lang="en-GB" sz="2000" b="1"/>
              <a:t> columns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C3ECC25E-2007-6CFD-A6DC-A0145FD8B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8E46CEB7-9643-9B6A-4A38-3F9A73720111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1883C-78B3-63D9-1900-49E22474E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573" y="2946125"/>
            <a:ext cx="9042400" cy="372693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AEFD73C-2FE4-195E-0EEF-D3937418B8D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6784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71134-C937-9428-4AFD-04556C41A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A942D847-4539-69CF-C44A-18332B3C6C39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9C94D7B-233F-7AC6-2167-B1B9B1F2D3C2}"/>
              </a:ext>
            </a:extLst>
          </p:cNvPr>
          <p:cNvSpPr txBox="1">
            <a:spLocks/>
          </p:cNvSpPr>
          <p:nvPr/>
        </p:nvSpPr>
        <p:spPr>
          <a:xfrm>
            <a:off x="914147" y="132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AD7B4BB-D052-82EB-03B1-50C7818FF51D}"/>
              </a:ext>
            </a:extLst>
          </p:cNvPr>
          <p:cNvSpPr txBox="1">
            <a:spLocks/>
          </p:cNvSpPr>
          <p:nvPr/>
        </p:nvSpPr>
        <p:spPr>
          <a:xfrm>
            <a:off x="4323763" y="1147965"/>
            <a:ext cx="2941860" cy="518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>
                <a:latin typeface="Arial" panose="020B0604020202020204" pitchFamily="34" charset="0"/>
              </a:rPr>
              <a:t>Data Preprocessing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D409F9-D89A-6607-4855-9EEAC076352E}"/>
              </a:ext>
            </a:extLst>
          </p:cNvPr>
          <p:cNvSpPr txBox="1">
            <a:spLocks/>
          </p:cNvSpPr>
          <p:nvPr/>
        </p:nvSpPr>
        <p:spPr>
          <a:xfrm>
            <a:off x="1982685" y="2769432"/>
            <a:ext cx="4927231" cy="162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Dropping all irrelevant columns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>Dropping all rows that contains missing 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512023-85EF-4E92-9BF2-64918A93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607" y="1147965"/>
            <a:ext cx="2345404" cy="5619341"/>
          </a:xfrm>
          <a:prstGeom prst="rect">
            <a:avLst/>
          </a:prstGeom>
        </p:spPr>
      </p:pic>
      <p:pic>
        <p:nvPicPr>
          <p:cNvPr id="17" name="Picture 16" descr="A blue and black design&#10;&#10;Description automatically generated">
            <a:extLst>
              <a:ext uri="{FF2B5EF4-FFF2-40B4-BE49-F238E27FC236}">
                <a16:creationId xmlns:a16="http://schemas.microsoft.com/office/drawing/2014/main" id="{8F3E56CB-F705-BB17-9B62-CC9CBCF11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263" y="182216"/>
            <a:ext cx="3070088" cy="81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7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9019-0EEF-102E-F9D0-8C7541D3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500C-3880-D1B8-14FD-77FC4482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25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/>
              <a:t>                  Chicago Map                            Average PM2.5 by neighbourhood      Taxi Pickup Count by Neighbourhood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EFB7CA59-803F-B927-B1EC-82339A67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302E2582-2A47-30AF-C09E-96FAB30A78DF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134916-0778-F793-DA65-6FCC9135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83" y="2212203"/>
            <a:ext cx="3502008" cy="4226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494767-49DB-8B07-D869-4B9524E0E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791" y="2212203"/>
            <a:ext cx="3880668" cy="4226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86791-60F1-68B2-043E-C137C6D40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459" y="2292569"/>
            <a:ext cx="3851992" cy="406582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DB3B8C-8017-6ECE-F173-26D7552A6E8E}"/>
              </a:ext>
            </a:extLst>
          </p:cNvPr>
          <p:cNvSpPr txBox="1">
            <a:spLocks/>
          </p:cNvSpPr>
          <p:nvPr/>
        </p:nvSpPr>
        <p:spPr>
          <a:xfrm>
            <a:off x="914147" y="1320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54926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AE05D-8745-3A88-3D15-608335EEA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96" y="1485978"/>
            <a:ext cx="10905066" cy="4880016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90CB88C6-6410-A2DC-EEF2-7F78DF10A0A2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7" name="Picture 6" descr="A blue and black design&#10;&#10;Description automatically generated">
            <a:extLst>
              <a:ext uri="{FF2B5EF4-FFF2-40B4-BE49-F238E27FC236}">
                <a16:creationId xmlns:a16="http://schemas.microsoft.com/office/drawing/2014/main" id="{6B6E922A-3BAD-8420-E205-532C3F703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C87B97-951D-4B7B-B0A0-5681988D0C6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29464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232A2-234A-7F75-9DA4-3AAC3738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FAA3-10C7-B481-CA0C-64953E0B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950" cy="4351338"/>
          </a:xfrm>
        </p:spPr>
        <p:txBody>
          <a:bodyPr/>
          <a:lstStyle/>
          <a:p>
            <a:r>
              <a:rPr lang="en-GB" sz="2400" b="1"/>
              <a:t>Taxi Pickup Count vs. Average PM2.5 by Neighbourhood</a:t>
            </a:r>
          </a:p>
        </p:txBody>
      </p:sp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D4F92CCC-E34A-FD3A-738F-B8462D2AF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FF62BE7C-DDBB-05B7-DDF9-C0455706F1C3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4F3866-7636-CACB-F099-AD26E99D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84712"/>
            <a:ext cx="5175250" cy="3865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E5519C-8507-0AAB-687D-6786489B9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54" y="2284711"/>
            <a:ext cx="5175251" cy="386506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BF56EF4-B9AD-D3E6-0C84-DE3F3DC9A26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37541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63942-2940-5D5A-5610-BCECCCBA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design&#10;&#10;Description automatically generated">
            <a:extLst>
              <a:ext uri="{FF2B5EF4-FFF2-40B4-BE49-F238E27FC236}">
                <a16:creationId xmlns:a16="http://schemas.microsoft.com/office/drawing/2014/main" id="{7E78A330-AB6B-1150-02EA-B7B900AD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63" y="272491"/>
            <a:ext cx="3070088" cy="817091"/>
          </a:xfrm>
          <a:prstGeom prst="rect">
            <a:avLst/>
          </a:prstGeom>
        </p:spPr>
      </p:pic>
      <p:sp>
        <p:nvSpPr>
          <p:cNvPr id="6" name="圓角化同側角落矩形 36">
            <a:extLst>
              <a:ext uri="{FF2B5EF4-FFF2-40B4-BE49-F238E27FC236}">
                <a16:creationId xmlns:a16="http://schemas.microsoft.com/office/drawing/2014/main" id="{40D46B93-7A17-28BF-751C-D08660D67CEE}"/>
              </a:ext>
            </a:extLst>
          </p:cNvPr>
          <p:cNvSpPr/>
          <p:nvPr/>
        </p:nvSpPr>
        <p:spPr>
          <a:xfrm rot="5400000" flipH="1">
            <a:off x="249813" y="5912717"/>
            <a:ext cx="415766" cy="912901"/>
          </a:xfrm>
          <a:prstGeom prst="round2SameRect">
            <a:avLst>
              <a:gd name="adj1" fmla="val 24522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innerShdw blurRad="161994" dist="635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AA57CD32-409B-3A24-7E76-37C6A681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91" y="3429000"/>
            <a:ext cx="4796284" cy="2075842"/>
          </a:xfrm>
          <a:prstGeom prst="rect">
            <a:avLst/>
          </a:prstGeom>
        </p:spPr>
      </p:pic>
      <p:pic>
        <p:nvPicPr>
          <p:cNvPr id="7" name="Picture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F1FC458F-A877-8CB8-5786-44D391361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167" y="3429000"/>
            <a:ext cx="4796284" cy="20384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736529-ED9C-A24A-40EC-8A3855504BF6}"/>
              </a:ext>
            </a:extLst>
          </p:cNvPr>
          <p:cNvSpPr txBox="1">
            <a:spLocks/>
          </p:cNvSpPr>
          <p:nvPr/>
        </p:nvSpPr>
        <p:spPr>
          <a:xfrm>
            <a:off x="1473571" y="2487371"/>
            <a:ext cx="3203907" cy="738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7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Daily Average Over Time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17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192F7-89E0-E3F4-E18B-307BCD6EA550}"/>
              </a:ext>
            </a:extLst>
          </p:cNvPr>
          <p:cNvSpPr txBox="1"/>
          <p:nvPr/>
        </p:nvSpPr>
        <p:spPr>
          <a:xfrm>
            <a:off x="7033325" y="2558733"/>
            <a:ext cx="3457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MY" sz="1800" b="1">
                <a:latin typeface="Arial" panose="020B0604020202020204" pitchFamily="34" charset="0"/>
                <a:cs typeface="Arial" panose="020B0604020202020204" pitchFamily="34" charset="0"/>
              </a:rPr>
              <a:t>Weekday vs. Weekend Cycles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3990BF6-9025-CF84-C424-3B9903EF238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27521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custom2">
      <a:dk1>
        <a:srgbClr val="000000"/>
      </a:dk1>
      <a:lt1>
        <a:srgbClr val="FFFFFF"/>
      </a:lt1>
      <a:dk2>
        <a:srgbClr val="8E8D93"/>
      </a:dk2>
      <a:lt2>
        <a:srgbClr val="E7E6E6"/>
      </a:lt2>
      <a:accent1>
        <a:srgbClr val="C8404C"/>
      </a:accent1>
      <a:accent2>
        <a:srgbClr val="EB7F36"/>
      </a:accent2>
      <a:accent3>
        <a:srgbClr val="E6C235"/>
      </a:accent3>
      <a:accent4>
        <a:srgbClr val="4FA656"/>
      </a:accent4>
      <a:accent5>
        <a:srgbClr val="2A99CE"/>
      </a:accent5>
      <a:accent6>
        <a:srgbClr val="A50E0C"/>
      </a:accent6>
      <a:hlink>
        <a:srgbClr val="FF9300"/>
      </a:hlink>
      <a:folHlink>
        <a:srgbClr val="0091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8CABBB76F8C0489EE2B5B3ACC17054" ma:contentTypeVersion="14" ma:contentTypeDescription="Create a new document." ma:contentTypeScope="" ma:versionID="58dab7e9ee404abe1442ac089b9d60a7">
  <xsd:schema xmlns:xsd="http://www.w3.org/2001/XMLSchema" xmlns:xs="http://www.w3.org/2001/XMLSchema" xmlns:p="http://schemas.microsoft.com/office/2006/metadata/properties" xmlns:ns3="c7fb8c47-0609-4884-8a36-93d58e0725f2" xmlns:ns4="907048fb-231c-483b-87d0-4e004044dd02" targetNamespace="http://schemas.microsoft.com/office/2006/metadata/properties" ma:root="true" ma:fieldsID="a090aeeb5ebba2311980c7c1d0ace9a6" ns3:_="" ns4:_="">
    <xsd:import namespace="c7fb8c47-0609-4884-8a36-93d58e0725f2"/>
    <xsd:import namespace="907048fb-231c-483b-87d0-4e004044dd0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fb8c47-0609-4884-8a36-93d58e0725f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048fb-231c-483b-87d0-4e004044dd02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fb8c47-0609-4884-8a36-93d58e0725f2" xsi:nil="true"/>
  </documentManagement>
</p:properties>
</file>

<file path=customXml/itemProps1.xml><?xml version="1.0" encoding="utf-8"?>
<ds:datastoreItem xmlns:ds="http://schemas.openxmlformats.org/officeDocument/2006/customXml" ds:itemID="{F20C14A7-3804-478A-8ECE-646EBA4FE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118809-872A-455F-B0BB-43D57B01E9CD}">
  <ds:schemaRefs>
    <ds:schemaRef ds:uri="907048fb-231c-483b-87d0-4e004044dd02"/>
    <ds:schemaRef ds:uri="c7fb8c47-0609-4884-8a36-93d58e0725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2787E6-7988-4831-8FD9-ECBA758E1134}">
  <ds:schemaRefs>
    <ds:schemaRef ds:uri="907048fb-231c-483b-87d0-4e004044dd02"/>
    <ds:schemaRef ds:uri="c7fb8c47-0609-4884-8a36-93d58e0725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ba2eba-5425-4d9b-b24b-f0f4845bcf62}" enabled="0" method="" siteId="{e0ba2eba-5425-4d9b-b24b-f0f4845bcf6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佈景主題</vt:lpstr>
      <vt:lpstr>Geospatial Analysis of Urban Traffic and Air Quality Data Using Clustering: A Chicago Case Study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Exploration</vt:lpstr>
      <vt:lpstr>Spatial Results</vt:lpstr>
      <vt:lpstr>Hotspot Clusters</vt:lpstr>
      <vt:lpstr>Spatial Join based on Geohash</vt:lpstr>
      <vt:lpstr>Modified DBSCAN</vt:lpstr>
      <vt:lpstr>Modified DBSCAN</vt:lpstr>
      <vt:lpstr>Insights &amp; Implications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MMadi</dc:creator>
  <cp:revision>1</cp:revision>
  <dcterms:created xsi:type="dcterms:W3CDTF">2022-04-09T08:32:59Z</dcterms:created>
  <dcterms:modified xsi:type="dcterms:W3CDTF">2025-05-07T22:20:32Z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0x010100A58CABBB76F8C0489EE2B5B3ACC17054</vt:lpwstr>
  </property>
</Properties>
</file>