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80134-8604-4294-B3B7-7AA4E7EA8206}" v="4" dt="2022-03-28T16:23:36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 autoAdjust="0"/>
    <p:restoredTop sz="94681" autoAdjust="0"/>
  </p:normalViewPr>
  <p:slideViewPr>
    <p:cSldViewPr snapToGrid="0">
      <p:cViewPr>
        <p:scale>
          <a:sx n="87" d="100"/>
          <a:sy n="87" d="100"/>
        </p:scale>
        <p:origin x="52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8B4B4-AA62-4EA8-BD26-EAFA5828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B31B7A-1135-4F63-82D0-37DB726D2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91A628-C2E6-43CE-8757-E1CB0A2C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FA91-7E27-4DDB-A373-E67752CBA5F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954C3-6798-458E-8020-E5A0E4FD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96D110-9BB7-4D07-89A3-43C8830E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2589-5E5F-4BAA-821F-537BE003AE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81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549E2-FCC3-4DEC-8F17-4B9E071E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084147-4C17-462F-A42F-0901B82AC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D5596F-929D-4166-B32F-B10BC9DF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FA91-7E27-4DDB-A373-E67752CBA5F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E84E10-6E19-4DE3-A571-16DA4E18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563668-BF0B-4715-8394-32645BEC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2589-5E5F-4BAA-821F-537BE003AE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49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4FC5A07-40ED-40CE-975D-0E7B00D47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48721D-B405-461E-A618-6A4720479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9507E2-7D8C-4660-B56B-0607349B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FA91-7E27-4DDB-A373-E67752CBA5F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AEACCE-BD80-47B7-9D4B-F37F9075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707F7F-0A9C-458B-BC71-A878309A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2589-5E5F-4BAA-821F-537BE003AE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84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E705F-E4F8-4670-B886-895C9E43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5F06C2-B74B-4188-8366-2A9C3857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553137-9D66-422D-ADBE-41FA7A5B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FA91-7E27-4DDB-A373-E67752CBA5F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D52480-1068-4A0A-B3F7-425950AA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AEBF98-4596-4BED-B728-6FE448DF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2589-5E5F-4BAA-821F-537BE003AE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38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353D1-F407-46F5-9FCC-1740BA78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340303-D62C-483A-931B-04840A711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616053-D97D-4965-AAC3-C0CC2FAA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FA91-7E27-4DDB-A373-E67752CBA5F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580A05-B5E9-4E45-B3EB-EA2F3F3D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DB2813-09AE-461A-BA36-5319F244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2589-5E5F-4BAA-821F-537BE003AE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9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4FB95-1876-4F51-8D21-B029C476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C822A-5B58-4E78-AD64-3DBAC2092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F129F8-9BF4-4D21-A7C5-247FB5A8F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66928C-601C-4FD1-AFFA-64AA9AE7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FA91-7E27-4DDB-A373-E67752CBA5F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A65AAC-14BA-4E49-9887-BF9E8567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728B5-9555-4CFB-9849-322CED01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2589-5E5F-4BAA-821F-537BE003AE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99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190E8-3832-4683-AF9B-6912B7DF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4FC73C-BF9B-468D-95C9-8822128D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80B133-127E-4D1D-85A8-A3049D3E1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42485B-ECC8-430B-ADF3-5D424E317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F6235A-5296-4A66-8E1E-F4375540A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B9C2DA-D4B5-47A3-91B2-AAB2F1C1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FA91-7E27-4DDB-A373-E67752CBA5F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B33858-DB85-40E4-A129-6A4740DF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C84405-6B67-441E-9BB0-20163D39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2589-5E5F-4BAA-821F-537BE003AE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59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20214-6FCF-43FB-B284-4A6BB4E7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A70472-523F-4035-8A58-31D9A68E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FA91-7E27-4DDB-A373-E67752CBA5F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3702BF-822A-43FA-A6E6-AD549BE6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3865FE-F8D0-426F-8AF0-CF062E12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2589-5E5F-4BAA-821F-537BE003AE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9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434937-7D74-4AE1-BCED-8B8B54DD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FA91-7E27-4DDB-A373-E67752CBA5F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E22DC2-1C9C-4961-8D4E-8D3D5B46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35A2EA-5DF8-452A-9071-2D9F63B4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2589-5E5F-4BAA-821F-537BE003AE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9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46A6C-512D-4660-AB24-C900D8E3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448E0-1700-40A5-A6F2-3AB645C7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850F77-485A-4BF1-8C2C-6C6A2A9C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331F0F-F411-4644-B412-950D5DC9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FA91-7E27-4DDB-A373-E67752CBA5F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7983E2-6BFE-4A5D-89F8-197DD2F9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65BB09-5C3A-4B33-ADEE-45A1D7A1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2589-5E5F-4BAA-821F-537BE003AE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27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24EA3-A12F-4CFB-8F19-60FA374A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9804D3-267F-4841-B1C0-557C22875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78F7F8-2516-487A-B378-6273B83A2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B17565-0469-4276-BAC3-D36F96F6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FA91-7E27-4DDB-A373-E67752CBA5F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96DE67-F7FF-4C2D-BF27-6FA67254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97E230-2AE0-4D6B-89D7-0CC9C7C1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2589-5E5F-4BAA-821F-537BE003AE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1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7ACA5-2BDF-438C-B374-60DB9208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7CA046-220A-415E-BB45-D87DE698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C97599-5C6D-4340-9F60-A15B4A818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FA91-7E27-4DDB-A373-E67752CBA5F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74893-2F69-489B-8C3A-6C71675B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45947-5614-470D-A1B1-85384144A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2589-5E5F-4BAA-821F-537BE003AE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92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702E4-DFE6-467C-86A3-A80D5C33A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lvetica Neue"/>
              </a:rPr>
              <a:t>Types of Government Around the World</a:t>
            </a:r>
            <a:br>
              <a:rPr lang="en-US" b="0" i="0" dirty="0">
                <a:effectLst/>
                <a:latin typeface="Helvetica Neue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5642A2-C5CC-4C91-8406-BBCDBC61F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55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9C293-2F54-4CFC-8559-2BA2D49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Authoritarian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0DED46E-AC58-4AC3-9A37-395EEF9E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Image 8" descr="Une image contenant texte, personne, homme, téléphone mobile&#10;&#10;Description générée automatiquement">
            <a:extLst>
              <a:ext uri="{FF2B5EF4-FFF2-40B4-BE49-F238E27FC236}">
                <a16:creationId xmlns:a16="http://schemas.microsoft.com/office/drawing/2014/main" id="{255159F0-A81F-410E-89DA-D00F8DB19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46" y="1723292"/>
            <a:ext cx="7933592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3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9C293-2F54-4CFC-8559-2BA2D49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Monoarchy</a:t>
            </a:r>
            <a:endParaRPr lang="en-US" dirty="0"/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EC1E42-58B3-487D-9EB0-84B010C4E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4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9C293-2F54-4CFC-8559-2BA2D49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Totalitarian</a:t>
            </a:r>
            <a:r>
              <a:rPr lang="fr-FR" dirty="0"/>
              <a:t> </a:t>
            </a:r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5499F1-180A-404F-B68C-63AB25B1B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177256"/>
            <a:ext cx="62007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9C293-2F54-4CFC-8559-2BA2D49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Democracy</a:t>
            </a:r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449781-A985-40D7-B217-9D6DB76A5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862931"/>
            <a:ext cx="66675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9C293-2F54-4CFC-8559-2BA2D49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6555B-F530-4744-8EA6-C6DCD1C2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Une image contenant texte, extérieur, herbe, terrain&#10;&#10;Description générée automatiquement">
            <a:extLst>
              <a:ext uri="{FF2B5EF4-FFF2-40B4-BE49-F238E27FC236}">
                <a16:creationId xmlns:a16="http://schemas.microsoft.com/office/drawing/2014/main" id="{3BA7E132-52BC-4A60-BE76-A62025D7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61" y="1248508"/>
            <a:ext cx="6434889" cy="48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8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D92F4-9DB0-46FE-877E-3852878C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6088" y="2171700"/>
            <a:ext cx="12241823" cy="262706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/>
              <a:t>Thank</a:t>
            </a:r>
            <a:r>
              <a:rPr lang="fr-FR" sz="8000" dirty="0"/>
              <a:t> </a:t>
            </a:r>
            <a:r>
              <a:rPr lang="fr-FR" sz="8000" dirty="0" err="1"/>
              <a:t>you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423248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5A8C0CB156D04DAE182FACE81C9144" ma:contentTypeVersion="11" ma:contentTypeDescription="Create a new document." ma:contentTypeScope="" ma:versionID="06edfcdf568518d46524471a7b5046b2">
  <xsd:schema xmlns:xsd="http://www.w3.org/2001/XMLSchema" xmlns:xs="http://www.w3.org/2001/XMLSchema" xmlns:p="http://schemas.microsoft.com/office/2006/metadata/properties" xmlns:ns3="3ff6ee71-bb3a-4bc4-be15-c53b335868f2" xmlns:ns4="4d0b36a6-3844-4ab9-b1dc-350589130be5" targetNamespace="http://schemas.microsoft.com/office/2006/metadata/properties" ma:root="true" ma:fieldsID="caac037295e4fb9a1529658d97360ed1" ns3:_="" ns4:_="">
    <xsd:import namespace="3ff6ee71-bb3a-4bc4-be15-c53b335868f2"/>
    <xsd:import namespace="4d0b36a6-3844-4ab9-b1dc-350589130b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ee71-bb3a-4bc4-be15-c53b33586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b36a6-3844-4ab9-b1dc-350589130be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8FFEE6-7123-4592-B4F6-E66A24011A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f6ee71-bb3a-4bc4-be15-c53b335868f2"/>
    <ds:schemaRef ds:uri="4d0b36a6-3844-4ab9-b1dc-350589130b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168DFB-CA43-4A5B-98F9-42B5DA57FD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19B7C9-38FD-4D66-8A02-6B7EE04B131E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3ff6ee71-bb3a-4bc4-be15-c53b335868f2"/>
    <ds:schemaRef ds:uri="http://schemas.openxmlformats.org/package/2006/metadata/core-properties"/>
    <ds:schemaRef ds:uri="4d0b36a6-3844-4ab9-b1dc-350589130be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13</Words>
  <Application>Microsoft Office PowerPoint</Application>
  <PresentationFormat>Grand écran</PresentationFormat>
  <Paragraphs>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Thème Office</vt:lpstr>
      <vt:lpstr>Types of Government Around the World </vt:lpstr>
      <vt:lpstr>Authoritarian</vt:lpstr>
      <vt:lpstr>Monoarchy</vt:lpstr>
      <vt:lpstr>Totalitarian </vt:lpstr>
      <vt:lpstr>Democracy</vt:lpstr>
      <vt:lpstr>Présentation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Government Around the World</dc:title>
  <dc:creator>Mahmoud Mansouri</dc:creator>
  <cp:lastModifiedBy>Mahmoud Mansouri</cp:lastModifiedBy>
  <cp:revision>4</cp:revision>
  <dcterms:created xsi:type="dcterms:W3CDTF">2022-03-28T16:08:07Z</dcterms:created>
  <dcterms:modified xsi:type="dcterms:W3CDTF">2022-03-30T13:09:03Z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0x0101009E5A8C0CB156D04DAE182FACE81C9144</vt:lpwstr>
  </property>
</Properties>
</file>