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5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2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3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1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1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6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4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6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78" r:id="rId6"/>
    <p:sldLayoutId id="2147483774" r:id="rId7"/>
    <p:sldLayoutId id="2147483775" r:id="rId8"/>
    <p:sldLayoutId id="2147483776" r:id="rId9"/>
    <p:sldLayoutId id="2147483777" r:id="rId10"/>
    <p:sldLayoutId id="21474837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B00C2-8394-3E33-549E-0B92C600F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73" b="447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129ED-F38B-D48A-A04F-55E22AF24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0" y="1826096"/>
            <a:ext cx="4524375" cy="2142699"/>
          </a:xfrm>
        </p:spPr>
        <p:txBody>
          <a:bodyPr anchor="b">
            <a:normAutofit/>
          </a:bodyPr>
          <a:lstStyle/>
          <a:p>
            <a:pPr marL="548640" marR="548640" algn="ctr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GB" sz="1900">
                <a:solidFill>
                  <a:srgbClr val="FFFFFF"/>
                </a:solidFill>
              </a:rPr>
              <a:t>Name: Mahmoud Mostafa Tayee</a:t>
            </a:r>
            <a:br>
              <a:rPr lang="en-GB" sz="1900">
                <a:solidFill>
                  <a:srgbClr val="FFFFFF"/>
                </a:solidFill>
              </a:rPr>
            </a:br>
            <a:r>
              <a:rPr lang="en-GB" sz="1900" i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 project Udacity, FWD</a:t>
            </a:r>
            <a:br>
              <a:rPr lang="en-GB" sz="1900" i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900" i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Payment Application</a:t>
            </a:r>
            <a:br>
              <a:rPr lang="en-GB" sz="1900" i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sz="1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87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EE0AB-FF2F-37BB-8F57-5C200618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dirty="0"/>
              <a:t>6- Implement </a:t>
            </a:r>
            <a:r>
              <a:rPr lang="en-US" sz="2500" dirty="0" err="1"/>
              <a:t>getCardExpiryDate</a:t>
            </a:r>
            <a:r>
              <a:rPr lang="en-US" sz="2500" dirty="0"/>
              <a:t> function</a:t>
            </a:r>
            <a:br>
              <a:rPr lang="en-US" sz="2500" dirty="0"/>
            </a:br>
            <a:r>
              <a:rPr lang="en-US" sz="2500" dirty="0"/>
              <a:t>(</a:t>
            </a:r>
            <a:r>
              <a:rPr lang="en-GB" sz="2500" dirty="0"/>
              <a:t>The results on the console</a:t>
            </a:r>
            <a:r>
              <a:rPr lang="en-US" sz="2500" dirty="0"/>
              <a:t>)</a:t>
            </a:r>
          </a:p>
        </p:txBody>
      </p:sp>
      <p:sp>
        <p:nvSpPr>
          <p:cNvPr id="27" name="Freeform: Shape 18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5C3F5-FE54-004C-E21F-51282B67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341" y="2106138"/>
            <a:ext cx="6522628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2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ED6D074-A5E9-4040-9A92-7CD5F68AC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B2F99E6-86BB-8A89-E668-3C766F95E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3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50F4E-8215-8ED7-91D7-D8A78B2F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617839"/>
            <a:ext cx="7983941" cy="1190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b="1" dirty="0">
                <a:solidFill>
                  <a:srgbClr val="FFFFFF"/>
                </a:solidFill>
                <a:effectLst/>
              </a:rPr>
              <a:t>7- Implement </a:t>
            </a:r>
            <a:r>
              <a:rPr lang="en-US" sz="3700" b="1" dirty="0" err="1">
                <a:solidFill>
                  <a:srgbClr val="FFFFFF"/>
                </a:solidFill>
                <a:effectLst/>
              </a:rPr>
              <a:t>getCardPAN</a:t>
            </a:r>
            <a:r>
              <a:rPr lang="en-US" sz="3700" b="1" dirty="0">
                <a:solidFill>
                  <a:srgbClr val="FFFFFF"/>
                </a:solidFill>
                <a:effectLst/>
              </a:rPr>
              <a:t> function</a:t>
            </a:r>
            <a:br>
              <a:rPr lang="en-US" sz="3700" b="1" dirty="0">
                <a:solidFill>
                  <a:srgbClr val="FFFFFF"/>
                </a:solidFill>
                <a:effectLst/>
              </a:rPr>
            </a:br>
            <a:r>
              <a:rPr lang="en-US" sz="3700" b="1" dirty="0">
                <a:solidFill>
                  <a:srgbClr val="FFFFFF"/>
                </a:solidFill>
                <a:effectLst/>
              </a:rPr>
              <a:t>(</a:t>
            </a:r>
            <a:r>
              <a:rPr lang="en-US" sz="3700" dirty="0">
                <a:solidFill>
                  <a:srgbClr val="FFFFFF"/>
                </a:solidFill>
                <a:effectLst/>
              </a:rPr>
              <a:t>The test function</a:t>
            </a:r>
            <a:r>
              <a:rPr lang="en-US" sz="3700" b="1" dirty="0">
                <a:solidFill>
                  <a:srgbClr val="FFFFFF"/>
                </a:solidFill>
                <a:effectLst/>
              </a:rPr>
              <a:t>)</a:t>
            </a:r>
            <a:endParaRPr lang="en-US" sz="3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4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093A6-B330-A760-A2FB-714278AA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/>
              <a:t>7- </a:t>
            </a:r>
            <a:r>
              <a:rPr lang="en-US" sz="2800" b="1">
                <a:effectLst/>
              </a:rPr>
              <a:t>Implement getCardPAN function</a:t>
            </a:r>
            <a:br>
              <a:rPr lang="en-US" sz="2800" b="1">
                <a:effectLst/>
              </a:rPr>
            </a:br>
            <a:r>
              <a:rPr lang="en-US" sz="2800" b="1">
                <a:effectLst/>
              </a:rPr>
              <a:t>(</a:t>
            </a:r>
            <a:r>
              <a:rPr lang="en-US" sz="2800">
                <a:effectLst/>
              </a:rPr>
              <a:t>The results on the console</a:t>
            </a:r>
            <a:r>
              <a:rPr lang="en-US" sz="2800" b="1">
                <a:effectLst/>
              </a:rPr>
              <a:t>)</a:t>
            </a:r>
            <a:endParaRPr lang="en-US" sz="28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F1833052-FD68-195C-F81B-6F4C0452F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968" y="2551103"/>
            <a:ext cx="6522628" cy="175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7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parts">
            <a:extLst>
              <a:ext uri="{FF2B5EF4-FFF2-40B4-BE49-F238E27FC236}">
                <a16:creationId xmlns:a16="http://schemas.microsoft.com/office/drawing/2014/main" id="{6B070F4B-DD01-37A9-8048-7B3B360F1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95" b="683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ADDAA-AE8A-2E21-C72C-CACEE3F7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2253484"/>
            <a:ext cx="7983941" cy="2571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The Terminal Module</a:t>
            </a:r>
          </a:p>
        </p:txBody>
      </p:sp>
    </p:spTree>
    <p:extLst>
      <p:ext uri="{BB962C8B-B14F-4D97-AF65-F5344CB8AC3E}">
        <p14:creationId xmlns:p14="http://schemas.microsoft.com/office/powerpoint/2010/main" val="281128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8D7F8-58C4-C1E0-71E4-8F6D42DB4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B210E-B704-F265-D9F3-8E94CDE0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2253484"/>
            <a:ext cx="7983941" cy="2571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8- </a:t>
            </a:r>
            <a:r>
              <a:rPr lang="en-US" sz="4400">
                <a:solidFill>
                  <a:srgbClr val="FFFFFF"/>
                </a:solidFill>
                <a:effectLst/>
              </a:rPr>
              <a:t>Fill in terminal.h file with functions' prototypes and typedefs</a:t>
            </a:r>
            <a:endParaRPr 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94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B62860E-78E8-0547-8CD6-A19C1482F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F724E-6D4C-328E-A387-06D051ED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05038"/>
            <a:ext cx="5143500" cy="2541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9- </a:t>
            </a:r>
            <a:r>
              <a:rPr lang="en-US" sz="4400" b="1" dirty="0">
                <a:effectLst/>
              </a:rPr>
              <a:t>Implement </a:t>
            </a:r>
            <a:r>
              <a:rPr lang="en-US" sz="4400" b="1" dirty="0" err="1">
                <a:effectLst/>
              </a:rPr>
              <a:t>getTransactionDate</a:t>
            </a:r>
            <a:r>
              <a:rPr lang="en-US" sz="4400" b="1" dirty="0">
                <a:effectLst/>
              </a:rPr>
              <a:t> function</a:t>
            </a:r>
            <a:br>
              <a:rPr lang="en-US" sz="4400" b="1" dirty="0">
                <a:effectLst/>
              </a:rPr>
            </a:br>
            <a:r>
              <a:rPr lang="en-US" sz="4400" b="1" dirty="0">
                <a:effectLst/>
              </a:rPr>
              <a:t>(</a:t>
            </a:r>
            <a:r>
              <a:rPr lang="en-US" sz="4400" dirty="0">
                <a:effectLst/>
              </a:rPr>
              <a:t>The test function</a:t>
            </a:r>
            <a:r>
              <a:rPr lang="en-US" sz="4400" b="1" dirty="0">
                <a:effectLst/>
              </a:rPr>
              <a:t>)</a:t>
            </a:r>
            <a:endParaRPr lang="en-US" sz="44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8834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7AD5E56C-3C1B-CA47-BE59-ACCB8BFA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7601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9F6FF-7331-A13E-6E12-A058F012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65" y="4346924"/>
            <a:ext cx="8241212" cy="17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44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B62860E-78E8-0547-8CD6-A19C1482F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1F5E6-67C3-1E15-945C-CE4578D1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05038"/>
            <a:ext cx="5143500" cy="2541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>
                <a:effectLst/>
              </a:rPr>
              <a:t>Implement getTransactionDate function</a:t>
            </a:r>
            <a:br>
              <a:rPr lang="en-US" sz="3400"/>
            </a:br>
            <a:r>
              <a:rPr lang="en-US" sz="3400"/>
              <a:t>(T</a:t>
            </a:r>
            <a:r>
              <a:rPr lang="en-US" sz="3400">
                <a:effectLst/>
              </a:rPr>
              <a:t>he results on the console.</a:t>
            </a:r>
            <a:r>
              <a:rPr lang="en-US" sz="3400"/>
              <a:t>)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8834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7AD5E56C-3C1B-CA47-BE59-ACCB8BFA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7601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ECB00-D05B-81CD-C9BC-8F24D2E25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5" y="4760040"/>
            <a:ext cx="11722132" cy="10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8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13CF281-D867-9683-E43A-A5BC895AB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52" b="749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FD806-98C7-2289-6A55-CFC5F036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2253484"/>
            <a:ext cx="7983941" cy="2571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10- </a:t>
            </a:r>
            <a:r>
              <a:rPr lang="en-US" sz="4400" b="1">
                <a:solidFill>
                  <a:srgbClr val="FFFFFF"/>
                </a:solidFill>
                <a:effectLst/>
              </a:rPr>
              <a:t>Implement isCardExpried function</a:t>
            </a:r>
            <a:br>
              <a:rPr lang="en-US" sz="4400" b="1">
                <a:solidFill>
                  <a:srgbClr val="FFFFFF"/>
                </a:solidFill>
                <a:effectLst/>
              </a:rPr>
            </a:br>
            <a:r>
              <a:rPr lang="en-US" sz="4400" b="1">
                <a:solidFill>
                  <a:srgbClr val="FFFFFF"/>
                </a:solidFill>
                <a:effectLst/>
              </a:rPr>
              <a:t>(</a:t>
            </a:r>
            <a:r>
              <a:rPr lang="en-US" sz="4400">
                <a:solidFill>
                  <a:srgbClr val="FFFFFF"/>
                </a:solidFill>
                <a:effectLst/>
              </a:rPr>
              <a:t>the test function</a:t>
            </a:r>
            <a:r>
              <a:rPr lang="en-US" sz="4400" b="1">
                <a:solidFill>
                  <a:srgbClr val="FFFFFF"/>
                </a:solidFill>
                <a:effectLst/>
              </a:rPr>
              <a:t>)</a:t>
            </a:r>
            <a:endParaRPr 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5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B96AA2-6041-4441-867E-D10BEEF23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2E6EB-B934-1A6E-8BCE-F81AA84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05037"/>
            <a:ext cx="5143500" cy="2541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10- </a:t>
            </a:r>
            <a:r>
              <a:rPr lang="en-US" sz="3700" b="1">
                <a:effectLst/>
              </a:rPr>
              <a:t>Implement isCardExpried function</a:t>
            </a:r>
            <a:br>
              <a:rPr lang="en-US" sz="3700" b="1">
                <a:effectLst/>
              </a:rPr>
            </a:br>
            <a:r>
              <a:rPr lang="en-US" sz="3700" b="1">
                <a:effectLst/>
              </a:rPr>
              <a:t>(T</a:t>
            </a:r>
            <a:r>
              <a:rPr lang="en-US" sz="3700">
                <a:effectLst/>
              </a:rPr>
              <a:t>he results on the console.</a:t>
            </a:r>
            <a:r>
              <a:rPr lang="en-US" sz="3700" b="1">
                <a:effectLst/>
              </a:rPr>
              <a:t>)</a:t>
            </a:r>
            <a:endParaRPr lang="en-US" sz="370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43F078F-BC70-0227-D2EA-2D91AA4AA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52" y="5117106"/>
            <a:ext cx="9928381" cy="94035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899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E78F8B7-E05F-B721-2F38-8ABFD0A70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90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72A07-38D8-AA8D-D80C-D08C1A67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2253484"/>
            <a:ext cx="7983941" cy="2571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11- </a:t>
            </a:r>
            <a:r>
              <a:rPr lang="en-US" sz="4400" b="1">
                <a:solidFill>
                  <a:srgbClr val="FFFFFF"/>
                </a:solidFill>
                <a:effectLst/>
              </a:rPr>
              <a:t>Implement getTransactionAmount function</a:t>
            </a:r>
            <a:br>
              <a:rPr lang="en-US" sz="4400" b="1">
                <a:solidFill>
                  <a:srgbClr val="FFFFFF"/>
                </a:solidFill>
                <a:effectLst/>
              </a:rPr>
            </a:br>
            <a:r>
              <a:rPr lang="en-US" sz="4400" b="1">
                <a:solidFill>
                  <a:srgbClr val="FFFFFF"/>
                </a:solidFill>
                <a:effectLst/>
              </a:rPr>
              <a:t>(</a:t>
            </a:r>
            <a:r>
              <a:rPr lang="en-US" sz="4400">
                <a:solidFill>
                  <a:srgbClr val="FFFFFF"/>
                </a:solidFill>
                <a:effectLst/>
              </a:rPr>
              <a:t>the test function</a:t>
            </a:r>
            <a:r>
              <a:rPr lang="en-US" sz="4400" b="1">
                <a:solidFill>
                  <a:srgbClr val="FFFFFF"/>
                </a:solidFill>
                <a:effectLst/>
              </a:rPr>
              <a:t>)</a:t>
            </a:r>
            <a:endParaRPr 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1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34CFC-D973-6B48-48E1-B5C044A3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1- Create modules folder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9FF7501-A528-35A5-2C2A-AB3AF90CA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5003" y="2636806"/>
            <a:ext cx="5571565" cy="15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67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B62860E-78E8-0547-8CD6-A19C1482F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6C424-E94D-10CB-AF74-81B3DC75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05038"/>
            <a:ext cx="5143500" cy="2541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11- </a:t>
            </a:r>
            <a:r>
              <a:rPr lang="en-US" sz="3400" b="1">
                <a:effectLst/>
              </a:rPr>
              <a:t>Implement getTransactionAmount function</a:t>
            </a:r>
            <a:br>
              <a:rPr lang="en-US" sz="3400" b="1">
                <a:effectLst/>
              </a:rPr>
            </a:br>
            <a:r>
              <a:rPr lang="en-US" sz="3400" b="1">
                <a:effectLst/>
              </a:rPr>
              <a:t>(</a:t>
            </a:r>
            <a:r>
              <a:rPr lang="en-US" sz="3400">
                <a:effectLst/>
              </a:rPr>
              <a:t>The results on the console</a:t>
            </a:r>
            <a:r>
              <a:rPr lang="en-US" sz="3400" b="1">
                <a:effectLst/>
              </a:rPr>
              <a:t>)</a:t>
            </a:r>
            <a:endParaRPr lang="en-US" sz="34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8834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7AD5E56C-3C1B-CA47-BE59-ACCB8BFA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7601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CF351A7-956E-7146-50B9-DD466745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60" y="4664982"/>
            <a:ext cx="7756773" cy="15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44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F410DF5-B258-3FF9-2482-7DDF75EC3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7BE56-7AF0-284D-97D5-57C7F648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2253484"/>
            <a:ext cx="7983941" cy="2571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12- </a:t>
            </a:r>
            <a:r>
              <a:rPr lang="en-US" sz="4400" b="1">
                <a:solidFill>
                  <a:srgbClr val="FFFFFF"/>
                </a:solidFill>
                <a:effectLst/>
              </a:rPr>
              <a:t>Implement isBelowMaxAmount function</a:t>
            </a:r>
            <a:br>
              <a:rPr lang="en-US" sz="4400" b="1">
                <a:solidFill>
                  <a:srgbClr val="FFFFFF"/>
                </a:solidFill>
                <a:effectLst/>
              </a:rPr>
            </a:br>
            <a:r>
              <a:rPr lang="en-US" sz="4400" b="1">
                <a:solidFill>
                  <a:srgbClr val="FFFFFF"/>
                </a:solidFill>
                <a:effectLst/>
              </a:rPr>
              <a:t>(</a:t>
            </a:r>
            <a:r>
              <a:rPr lang="en-US" sz="4400">
                <a:solidFill>
                  <a:srgbClr val="FFFFFF"/>
                </a:solidFill>
                <a:effectLst/>
              </a:rPr>
              <a:t>The test function</a:t>
            </a:r>
            <a:r>
              <a:rPr lang="en-US" sz="4400" b="1">
                <a:solidFill>
                  <a:srgbClr val="FFFFFF"/>
                </a:solidFill>
                <a:effectLst/>
              </a:rPr>
              <a:t>)</a:t>
            </a:r>
            <a:endParaRPr 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24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CA0A5-2C66-6DF0-6DFD-5D3EA9C9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b="1">
                <a:effectLst/>
              </a:rPr>
              <a:t>12- Implement isBelowMaxAmount function</a:t>
            </a:r>
            <a:br>
              <a:rPr lang="en-US" sz="2500" b="1">
                <a:effectLst/>
              </a:rPr>
            </a:br>
            <a:r>
              <a:rPr lang="en-US" sz="2500" b="1">
                <a:effectLst/>
              </a:rPr>
              <a:t>(</a:t>
            </a:r>
            <a:r>
              <a:rPr lang="en-US" sz="2500">
                <a:effectLst/>
              </a:rPr>
              <a:t>12.2 The results on the console</a:t>
            </a:r>
            <a:r>
              <a:rPr lang="en-US" sz="2500" b="1">
                <a:effectLst/>
              </a:rPr>
              <a:t>)</a:t>
            </a:r>
            <a:endParaRPr lang="en-US" sz="25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109B451-1D33-3A53-1978-C32CC74C1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41" y="4261288"/>
            <a:ext cx="9091318" cy="231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9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221D17C-FC00-B547-9BC9-68C219E03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F9EE31C-6F89-BAEC-83FA-A6F763E6F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4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5" name="Freeform 10">
            <a:extLst>
              <a:ext uri="{FF2B5EF4-FFF2-40B4-BE49-F238E27FC236}">
                <a16:creationId xmlns:a16="http://schemas.microsoft.com/office/drawing/2014/main" id="{D70C3B70-940D-FF4D-A37A-8FFB6A880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072" y="0"/>
            <a:ext cx="4918667" cy="4387939"/>
          </a:xfrm>
          <a:custGeom>
            <a:avLst/>
            <a:gdLst>
              <a:gd name="connsiteX0" fmla="*/ 0 w 4918667"/>
              <a:gd name="connsiteY0" fmla="*/ 0 h 4387939"/>
              <a:gd name="connsiteX1" fmla="*/ 4918667 w 4918667"/>
              <a:gd name="connsiteY1" fmla="*/ 0 h 4387939"/>
              <a:gd name="connsiteX2" fmla="*/ 4918667 w 4918667"/>
              <a:gd name="connsiteY2" fmla="*/ 2034824 h 4387939"/>
              <a:gd name="connsiteX3" fmla="*/ 4276281 w 4918667"/>
              <a:gd name="connsiteY3" fmla="*/ 3405362 h 4387939"/>
              <a:gd name="connsiteX4" fmla="*/ 2679121 w 4918667"/>
              <a:gd name="connsiteY4" fmla="*/ 4198772 h 4387939"/>
              <a:gd name="connsiteX5" fmla="*/ 2455303 w 4918667"/>
              <a:gd name="connsiteY5" fmla="*/ 4387939 h 4387939"/>
              <a:gd name="connsiteX6" fmla="*/ 2239543 w 4918667"/>
              <a:gd name="connsiteY6" fmla="*/ 4198772 h 4387939"/>
              <a:gd name="connsiteX7" fmla="*/ 642386 w 4918667"/>
              <a:gd name="connsiteY7" fmla="*/ 3405362 h 4387939"/>
              <a:gd name="connsiteX8" fmla="*/ 0 w 4918667"/>
              <a:gd name="connsiteY8" fmla="*/ 2034824 h 438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8667" h="4387939">
                <a:moveTo>
                  <a:pt x="0" y="0"/>
                </a:moveTo>
                <a:lnTo>
                  <a:pt x="4918667" y="0"/>
                </a:lnTo>
                <a:lnTo>
                  <a:pt x="4918667" y="2034824"/>
                </a:lnTo>
                <a:cubicBezTo>
                  <a:pt x="4918667" y="2742391"/>
                  <a:pt x="4717923" y="3096550"/>
                  <a:pt x="4276281" y="3405362"/>
                </a:cubicBezTo>
                <a:cubicBezTo>
                  <a:pt x="3816986" y="3671461"/>
                  <a:pt x="3214118" y="3785340"/>
                  <a:pt x="2679121" y="4198772"/>
                </a:cubicBezTo>
                <a:lnTo>
                  <a:pt x="2455303" y="4387939"/>
                </a:lnTo>
                <a:lnTo>
                  <a:pt x="2239543" y="4198772"/>
                </a:lnTo>
                <a:cubicBezTo>
                  <a:pt x="1704548" y="3785340"/>
                  <a:pt x="1101678" y="3671461"/>
                  <a:pt x="642386" y="3405362"/>
                </a:cubicBezTo>
                <a:cubicBezTo>
                  <a:pt x="200743" y="3096550"/>
                  <a:pt x="0" y="2742391"/>
                  <a:pt x="0" y="2034824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5F948-A2EF-4715-E5D6-5F803DC7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17" y="1509737"/>
            <a:ext cx="3657175" cy="183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13- </a:t>
            </a:r>
            <a:r>
              <a:rPr lang="en-US" sz="3100" b="1">
                <a:solidFill>
                  <a:srgbClr val="FFFFFF"/>
                </a:solidFill>
                <a:effectLst/>
              </a:rPr>
              <a:t>Implement setMaxAmount function.</a:t>
            </a:r>
            <a:br>
              <a:rPr lang="en-US" sz="3100" b="1">
                <a:solidFill>
                  <a:srgbClr val="FFFFFF"/>
                </a:solidFill>
                <a:effectLst/>
              </a:rPr>
            </a:br>
            <a:r>
              <a:rPr lang="en-US" sz="3100" b="1">
                <a:solidFill>
                  <a:srgbClr val="FFFFFF"/>
                </a:solidFill>
                <a:effectLst/>
              </a:rPr>
              <a:t>(</a:t>
            </a:r>
            <a:r>
              <a:rPr lang="en-US" sz="3100">
                <a:solidFill>
                  <a:srgbClr val="FFFFFF"/>
                </a:solidFill>
                <a:effectLst/>
              </a:rPr>
              <a:t>the test function</a:t>
            </a:r>
            <a:r>
              <a:rPr lang="en-US" sz="3100" b="1">
                <a:solidFill>
                  <a:srgbClr val="FFFFFF"/>
                </a:solidFill>
                <a:effectLst/>
              </a:rPr>
              <a:t>)</a:t>
            </a:r>
            <a:endParaRPr lang="en-US" sz="3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54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32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6" name="Rectangle 12">
            <a:extLst>
              <a:ext uri="{FF2B5EF4-FFF2-40B4-BE49-F238E27FC236}">
                <a16:creationId xmlns:a16="http://schemas.microsoft.com/office/drawing/2014/main" id="{99DBCE2B-3053-46F7-8268-4C470924F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4">
            <a:extLst>
              <a:ext uri="{FF2B5EF4-FFF2-40B4-BE49-F238E27FC236}">
                <a16:creationId xmlns:a16="http://schemas.microsoft.com/office/drawing/2014/main" id="{420F3E83-4E0C-4F58-B9AB-5C1E9953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52100" y="0"/>
            <a:ext cx="3047936" cy="2062022"/>
          </a:xfrm>
          <a:custGeom>
            <a:avLst/>
            <a:gdLst>
              <a:gd name="connsiteX0" fmla="*/ 0 w 3047936"/>
              <a:gd name="connsiteY0" fmla="*/ 0 h 2062022"/>
              <a:gd name="connsiteX1" fmla="*/ 3047936 w 3047936"/>
              <a:gd name="connsiteY1" fmla="*/ 0 h 2062022"/>
              <a:gd name="connsiteX2" fmla="*/ 3047936 w 3047936"/>
              <a:gd name="connsiteY2" fmla="*/ 103159 h 2062022"/>
              <a:gd name="connsiteX3" fmla="*/ 3047936 w 3047936"/>
              <a:gd name="connsiteY3" fmla="*/ 387258 h 2062022"/>
              <a:gd name="connsiteX4" fmla="*/ 3047936 w 3047936"/>
              <a:gd name="connsiteY4" fmla="*/ 603876 h 2062022"/>
              <a:gd name="connsiteX5" fmla="*/ 2649871 w 3047936"/>
              <a:gd name="connsiteY5" fmla="*/ 1453152 h 2062022"/>
              <a:gd name="connsiteX6" fmla="*/ 1660164 w 3047936"/>
              <a:gd name="connsiteY6" fmla="*/ 1944802 h 2062022"/>
              <a:gd name="connsiteX7" fmla="*/ 1521470 w 3047936"/>
              <a:gd name="connsiteY7" fmla="*/ 2062022 h 2062022"/>
              <a:gd name="connsiteX8" fmla="*/ 1387771 w 3047936"/>
              <a:gd name="connsiteY8" fmla="*/ 1944802 h 2062022"/>
              <a:gd name="connsiteX9" fmla="*/ 398065 w 3047936"/>
              <a:gd name="connsiteY9" fmla="*/ 1453152 h 2062022"/>
              <a:gd name="connsiteX10" fmla="*/ 0 w 3047936"/>
              <a:gd name="connsiteY10" fmla="*/ 603876 h 2062022"/>
              <a:gd name="connsiteX11" fmla="*/ 0 w 3047936"/>
              <a:gd name="connsiteY11" fmla="*/ 387258 h 2062022"/>
              <a:gd name="connsiteX12" fmla="*/ 0 w 3047936"/>
              <a:gd name="connsiteY12" fmla="*/ 103159 h 206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62022">
                <a:moveTo>
                  <a:pt x="0" y="0"/>
                </a:moveTo>
                <a:lnTo>
                  <a:pt x="3047936" y="0"/>
                </a:lnTo>
                <a:lnTo>
                  <a:pt x="3047936" y="103159"/>
                </a:lnTo>
                <a:lnTo>
                  <a:pt x="3047936" y="387258"/>
                </a:lnTo>
                <a:lnTo>
                  <a:pt x="3047936" y="603876"/>
                </a:lnTo>
                <a:cubicBezTo>
                  <a:pt x="3047936" y="1042331"/>
                  <a:pt x="2923541" y="1261792"/>
                  <a:pt x="2649871" y="1453152"/>
                </a:cubicBezTo>
                <a:cubicBezTo>
                  <a:pt x="2365260" y="1618044"/>
                  <a:pt x="1991682" y="1688612"/>
                  <a:pt x="1660164" y="1944802"/>
                </a:cubicBezTo>
                <a:lnTo>
                  <a:pt x="1521470" y="2062022"/>
                </a:lnTo>
                <a:lnTo>
                  <a:pt x="1387771" y="1944802"/>
                </a:lnTo>
                <a:cubicBezTo>
                  <a:pt x="1056252" y="1688612"/>
                  <a:pt x="682674" y="1618044"/>
                  <a:pt x="398065" y="1453152"/>
                </a:cubicBezTo>
                <a:cubicBezTo>
                  <a:pt x="124394" y="1261792"/>
                  <a:pt x="0" y="1042331"/>
                  <a:pt x="0" y="603876"/>
                </a:cubicBezTo>
                <a:lnTo>
                  <a:pt x="0" y="387258"/>
                </a:lnTo>
                <a:lnTo>
                  <a:pt x="0" y="103159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30685-E682-922D-C28D-B8D75479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822" y="1205038"/>
            <a:ext cx="5361830" cy="25449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/>
              <a:t>13- </a:t>
            </a:r>
            <a:r>
              <a:rPr lang="en-US" sz="4100">
                <a:effectLst/>
              </a:rPr>
              <a:t>Implement setMaxAmount function</a:t>
            </a:r>
            <a:br>
              <a:rPr lang="en-US" sz="4100">
                <a:effectLst/>
              </a:rPr>
            </a:br>
            <a:r>
              <a:rPr lang="en-US" sz="4100">
                <a:effectLst/>
              </a:rPr>
              <a:t>(The results on the console)</a:t>
            </a:r>
            <a:endParaRPr lang="en-US" sz="4100"/>
          </a:p>
        </p:txBody>
      </p:sp>
      <p:sp>
        <p:nvSpPr>
          <p:cNvPr id="38" name="Freeform: Shape 16">
            <a:extLst>
              <a:ext uri="{FF2B5EF4-FFF2-40B4-BE49-F238E27FC236}">
                <a16:creationId xmlns:a16="http://schemas.microsoft.com/office/drawing/2014/main" id="{AA3A822F-A23C-43CA-9EFD-FB63EBE2C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415" y="1401321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18">
            <a:extLst>
              <a:ext uri="{FF2B5EF4-FFF2-40B4-BE49-F238E27FC236}">
                <a16:creationId xmlns:a16="http://schemas.microsoft.com/office/drawing/2014/main" id="{B7B879C8-59DC-480C-9A25-717762139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8551" y="1330770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35F0671C-AB05-4096-9BD3-40BF6A4D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9959" y="0"/>
            <a:ext cx="3152219" cy="2132573"/>
          </a:xfrm>
          <a:custGeom>
            <a:avLst/>
            <a:gdLst>
              <a:gd name="connsiteX0" fmla="*/ 0 w 3152219"/>
              <a:gd name="connsiteY0" fmla="*/ 0 h 2132573"/>
              <a:gd name="connsiteX1" fmla="*/ 3152219 w 3152219"/>
              <a:gd name="connsiteY1" fmla="*/ 0 h 2132573"/>
              <a:gd name="connsiteX2" fmla="*/ 3152219 w 3152219"/>
              <a:gd name="connsiteY2" fmla="*/ 106689 h 2132573"/>
              <a:gd name="connsiteX3" fmla="*/ 3152219 w 3152219"/>
              <a:gd name="connsiteY3" fmla="*/ 400508 h 2132573"/>
              <a:gd name="connsiteX4" fmla="*/ 3152219 w 3152219"/>
              <a:gd name="connsiteY4" fmla="*/ 624537 h 2132573"/>
              <a:gd name="connsiteX5" fmla="*/ 2740534 w 3152219"/>
              <a:gd name="connsiteY5" fmla="*/ 1502871 h 2132573"/>
              <a:gd name="connsiteX6" fmla="*/ 1716965 w 3152219"/>
              <a:gd name="connsiteY6" fmla="*/ 2011342 h 2132573"/>
              <a:gd name="connsiteX7" fmla="*/ 1573526 w 3152219"/>
              <a:gd name="connsiteY7" fmla="*/ 2132573 h 2132573"/>
              <a:gd name="connsiteX8" fmla="*/ 1435253 w 3152219"/>
              <a:gd name="connsiteY8" fmla="*/ 2011342 h 2132573"/>
              <a:gd name="connsiteX9" fmla="*/ 411685 w 3152219"/>
              <a:gd name="connsiteY9" fmla="*/ 1502871 h 2132573"/>
              <a:gd name="connsiteX10" fmla="*/ 0 w 3152219"/>
              <a:gd name="connsiteY10" fmla="*/ 624537 h 2132573"/>
              <a:gd name="connsiteX11" fmla="*/ 0 w 3152219"/>
              <a:gd name="connsiteY11" fmla="*/ 400508 h 2132573"/>
              <a:gd name="connsiteX12" fmla="*/ 0 w 3152219"/>
              <a:gd name="connsiteY12" fmla="*/ 106689 h 2132573"/>
              <a:gd name="connsiteX0" fmla="*/ 0 w 3152219"/>
              <a:gd name="connsiteY0" fmla="*/ 0 h 2132573"/>
              <a:gd name="connsiteX1" fmla="*/ 3152219 w 3152219"/>
              <a:gd name="connsiteY1" fmla="*/ 0 h 2132573"/>
              <a:gd name="connsiteX2" fmla="*/ 3152219 w 3152219"/>
              <a:gd name="connsiteY2" fmla="*/ 106689 h 2132573"/>
              <a:gd name="connsiteX3" fmla="*/ 3152219 w 3152219"/>
              <a:gd name="connsiteY3" fmla="*/ 400508 h 2132573"/>
              <a:gd name="connsiteX4" fmla="*/ 3152219 w 3152219"/>
              <a:gd name="connsiteY4" fmla="*/ 624537 h 2132573"/>
              <a:gd name="connsiteX5" fmla="*/ 2740534 w 3152219"/>
              <a:gd name="connsiteY5" fmla="*/ 1502871 h 2132573"/>
              <a:gd name="connsiteX6" fmla="*/ 1716965 w 3152219"/>
              <a:gd name="connsiteY6" fmla="*/ 2011342 h 2132573"/>
              <a:gd name="connsiteX7" fmla="*/ 1573526 w 3152219"/>
              <a:gd name="connsiteY7" fmla="*/ 2132573 h 2132573"/>
              <a:gd name="connsiteX8" fmla="*/ 1435253 w 3152219"/>
              <a:gd name="connsiteY8" fmla="*/ 2011342 h 2132573"/>
              <a:gd name="connsiteX9" fmla="*/ 411685 w 3152219"/>
              <a:gd name="connsiteY9" fmla="*/ 1502871 h 2132573"/>
              <a:gd name="connsiteX10" fmla="*/ 0 w 3152219"/>
              <a:gd name="connsiteY10" fmla="*/ 624537 h 2132573"/>
              <a:gd name="connsiteX11" fmla="*/ 0 w 3152219"/>
              <a:gd name="connsiteY11" fmla="*/ 400508 h 2132573"/>
              <a:gd name="connsiteX12" fmla="*/ 0 w 3152219"/>
              <a:gd name="connsiteY12" fmla="*/ 106689 h 2132573"/>
              <a:gd name="connsiteX13" fmla="*/ 91440 w 3152219"/>
              <a:gd name="connsiteY13" fmla="*/ 91440 h 2132573"/>
              <a:gd name="connsiteX0" fmla="*/ 3152219 w 3152219"/>
              <a:gd name="connsiteY0" fmla="*/ 0 h 2132573"/>
              <a:gd name="connsiteX1" fmla="*/ 3152219 w 3152219"/>
              <a:gd name="connsiteY1" fmla="*/ 106689 h 2132573"/>
              <a:gd name="connsiteX2" fmla="*/ 3152219 w 3152219"/>
              <a:gd name="connsiteY2" fmla="*/ 400508 h 2132573"/>
              <a:gd name="connsiteX3" fmla="*/ 3152219 w 3152219"/>
              <a:gd name="connsiteY3" fmla="*/ 624537 h 2132573"/>
              <a:gd name="connsiteX4" fmla="*/ 2740534 w 3152219"/>
              <a:gd name="connsiteY4" fmla="*/ 1502871 h 2132573"/>
              <a:gd name="connsiteX5" fmla="*/ 1716965 w 3152219"/>
              <a:gd name="connsiteY5" fmla="*/ 2011342 h 2132573"/>
              <a:gd name="connsiteX6" fmla="*/ 1573526 w 3152219"/>
              <a:gd name="connsiteY6" fmla="*/ 2132573 h 2132573"/>
              <a:gd name="connsiteX7" fmla="*/ 1435253 w 3152219"/>
              <a:gd name="connsiteY7" fmla="*/ 2011342 h 2132573"/>
              <a:gd name="connsiteX8" fmla="*/ 411685 w 3152219"/>
              <a:gd name="connsiteY8" fmla="*/ 1502871 h 2132573"/>
              <a:gd name="connsiteX9" fmla="*/ 0 w 3152219"/>
              <a:gd name="connsiteY9" fmla="*/ 624537 h 2132573"/>
              <a:gd name="connsiteX10" fmla="*/ 0 w 3152219"/>
              <a:gd name="connsiteY10" fmla="*/ 400508 h 2132573"/>
              <a:gd name="connsiteX11" fmla="*/ 0 w 3152219"/>
              <a:gd name="connsiteY11" fmla="*/ 106689 h 2132573"/>
              <a:gd name="connsiteX12" fmla="*/ 91440 w 3152219"/>
              <a:gd name="connsiteY12" fmla="*/ 91440 h 2132573"/>
              <a:gd name="connsiteX0" fmla="*/ 3152219 w 3152219"/>
              <a:gd name="connsiteY0" fmla="*/ 0 h 2132573"/>
              <a:gd name="connsiteX1" fmla="*/ 3152219 w 3152219"/>
              <a:gd name="connsiteY1" fmla="*/ 106689 h 2132573"/>
              <a:gd name="connsiteX2" fmla="*/ 3152219 w 3152219"/>
              <a:gd name="connsiteY2" fmla="*/ 400508 h 2132573"/>
              <a:gd name="connsiteX3" fmla="*/ 3152219 w 3152219"/>
              <a:gd name="connsiteY3" fmla="*/ 624537 h 2132573"/>
              <a:gd name="connsiteX4" fmla="*/ 2740534 w 3152219"/>
              <a:gd name="connsiteY4" fmla="*/ 1502871 h 2132573"/>
              <a:gd name="connsiteX5" fmla="*/ 1716965 w 3152219"/>
              <a:gd name="connsiteY5" fmla="*/ 2011342 h 2132573"/>
              <a:gd name="connsiteX6" fmla="*/ 1573526 w 3152219"/>
              <a:gd name="connsiteY6" fmla="*/ 2132573 h 2132573"/>
              <a:gd name="connsiteX7" fmla="*/ 1435253 w 3152219"/>
              <a:gd name="connsiteY7" fmla="*/ 2011342 h 2132573"/>
              <a:gd name="connsiteX8" fmla="*/ 411685 w 3152219"/>
              <a:gd name="connsiteY8" fmla="*/ 1502871 h 2132573"/>
              <a:gd name="connsiteX9" fmla="*/ 0 w 3152219"/>
              <a:gd name="connsiteY9" fmla="*/ 624537 h 2132573"/>
              <a:gd name="connsiteX10" fmla="*/ 0 w 3152219"/>
              <a:gd name="connsiteY10" fmla="*/ 400508 h 2132573"/>
              <a:gd name="connsiteX11" fmla="*/ 0 w 3152219"/>
              <a:gd name="connsiteY11" fmla="*/ 106689 h 2132573"/>
              <a:gd name="connsiteX12" fmla="*/ 10849 w 3152219"/>
              <a:gd name="connsiteY12" fmla="*/ 17048 h 2132573"/>
              <a:gd name="connsiteX0" fmla="*/ 3152219 w 3152219"/>
              <a:gd name="connsiteY0" fmla="*/ 0 h 2132573"/>
              <a:gd name="connsiteX1" fmla="*/ 3152219 w 3152219"/>
              <a:gd name="connsiteY1" fmla="*/ 106689 h 2132573"/>
              <a:gd name="connsiteX2" fmla="*/ 3152219 w 3152219"/>
              <a:gd name="connsiteY2" fmla="*/ 400508 h 2132573"/>
              <a:gd name="connsiteX3" fmla="*/ 3152219 w 3152219"/>
              <a:gd name="connsiteY3" fmla="*/ 624537 h 2132573"/>
              <a:gd name="connsiteX4" fmla="*/ 2740534 w 3152219"/>
              <a:gd name="connsiteY4" fmla="*/ 1502871 h 2132573"/>
              <a:gd name="connsiteX5" fmla="*/ 1716965 w 3152219"/>
              <a:gd name="connsiteY5" fmla="*/ 2011342 h 2132573"/>
              <a:gd name="connsiteX6" fmla="*/ 1573526 w 3152219"/>
              <a:gd name="connsiteY6" fmla="*/ 2132573 h 2132573"/>
              <a:gd name="connsiteX7" fmla="*/ 1435253 w 3152219"/>
              <a:gd name="connsiteY7" fmla="*/ 2011342 h 2132573"/>
              <a:gd name="connsiteX8" fmla="*/ 411685 w 3152219"/>
              <a:gd name="connsiteY8" fmla="*/ 1502871 h 2132573"/>
              <a:gd name="connsiteX9" fmla="*/ 0 w 3152219"/>
              <a:gd name="connsiteY9" fmla="*/ 624537 h 2132573"/>
              <a:gd name="connsiteX10" fmla="*/ 0 w 3152219"/>
              <a:gd name="connsiteY10" fmla="*/ 400508 h 2132573"/>
              <a:gd name="connsiteX11" fmla="*/ 0 w 3152219"/>
              <a:gd name="connsiteY11" fmla="*/ 106689 h 2132573"/>
              <a:gd name="connsiteX12" fmla="*/ 4650 w 3152219"/>
              <a:gd name="connsiteY12" fmla="*/ 4649 h 213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52219" h="2132573">
                <a:moveTo>
                  <a:pt x="3152219" y="0"/>
                </a:moveTo>
                <a:lnTo>
                  <a:pt x="3152219" y="106689"/>
                </a:lnTo>
                <a:lnTo>
                  <a:pt x="3152219" y="400508"/>
                </a:lnTo>
                <a:lnTo>
                  <a:pt x="3152219" y="624537"/>
                </a:lnTo>
                <a:cubicBezTo>
                  <a:pt x="3152219" y="1077994"/>
                  <a:pt x="3023568" y="1304963"/>
                  <a:pt x="2740534" y="1502871"/>
                </a:cubicBezTo>
                <a:cubicBezTo>
                  <a:pt x="2446186" y="1673405"/>
                  <a:pt x="2059826" y="1746387"/>
                  <a:pt x="1716965" y="2011342"/>
                </a:cubicBezTo>
                <a:lnTo>
                  <a:pt x="1573526" y="2132573"/>
                </a:lnTo>
                <a:lnTo>
                  <a:pt x="1435253" y="2011342"/>
                </a:lnTo>
                <a:cubicBezTo>
                  <a:pt x="1092391" y="1746387"/>
                  <a:pt x="706031" y="1673405"/>
                  <a:pt x="411685" y="1502871"/>
                </a:cubicBezTo>
                <a:cubicBezTo>
                  <a:pt x="128650" y="1304963"/>
                  <a:pt x="0" y="1077994"/>
                  <a:pt x="0" y="624537"/>
                </a:cubicBezTo>
                <a:lnTo>
                  <a:pt x="0" y="400508"/>
                </a:lnTo>
                <a:lnTo>
                  <a:pt x="0" y="106689"/>
                </a:lnTo>
                <a:cubicBezTo>
                  <a:pt x="0" y="71126"/>
                  <a:pt x="4650" y="4649"/>
                  <a:pt x="4650" y="4649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22">
            <a:extLst>
              <a:ext uri="{FF2B5EF4-FFF2-40B4-BE49-F238E27FC236}">
                <a16:creationId xmlns:a16="http://schemas.microsoft.com/office/drawing/2014/main" id="{239DBA70-EE2C-4FFF-9388-FAA5A3203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52100" y="4859200"/>
            <a:ext cx="3047936" cy="1998800"/>
          </a:xfrm>
          <a:custGeom>
            <a:avLst/>
            <a:gdLst>
              <a:gd name="connsiteX0" fmla="*/ 1526466 w 3047936"/>
              <a:gd name="connsiteY0" fmla="*/ 0 h 1998800"/>
              <a:gd name="connsiteX1" fmla="*/ 1660166 w 3047936"/>
              <a:gd name="connsiteY1" fmla="*/ 117220 h 1998800"/>
              <a:gd name="connsiteX2" fmla="*/ 2649871 w 3047936"/>
              <a:gd name="connsiteY2" fmla="*/ 608871 h 1998800"/>
              <a:gd name="connsiteX3" fmla="*/ 3047936 w 3047936"/>
              <a:gd name="connsiteY3" fmla="*/ 1458146 h 1998800"/>
              <a:gd name="connsiteX4" fmla="*/ 3047936 w 3047936"/>
              <a:gd name="connsiteY4" fmla="*/ 1588054 h 1998800"/>
              <a:gd name="connsiteX5" fmla="*/ 3047936 w 3047936"/>
              <a:gd name="connsiteY5" fmla="*/ 1958864 h 1998800"/>
              <a:gd name="connsiteX6" fmla="*/ 3047936 w 3047936"/>
              <a:gd name="connsiteY6" fmla="*/ 1998800 h 1998800"/>
              <a:gd name="connsiteX7" fmla="*/ 0 w 3047936"/>
              <a:gd name="connsiteY7" fmla="*/ 1998800 h 1998800"/>
              <a:gd name="connsiteX8" fmla="*/ 0 w 3047936"/>
              <a:gd name="connsiteY8" fmla="*/ 1958864 h 1998800"/>
              <a:gd name="connsiteX9" fmla="*/ 0 w 3047936"/>
              <a:gd name="connsiteY9" fmla="*/ 1588054 h 1998800"/>
              <a:gd name="connsiteX10" fmla="*/ 0 w 3047936"/>
              <a:gd name="connsiteY10" fmla="*/ 1458146 h 1998800"/>
              <a:gd name="connsiteX11" fmla="*/ 398066 w 3047936"/>
              <a:gd name="connsiteY11" fmla="*/ 608871 h 1998800"/>
              <a:gd name="connsiteX12" fmla="*/ 1387773 w 3047936"/>
              <a:gd name="connsiteY12" fmla="*/ 117220 h 19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1998800">
                <a:moveTo>
                  <a:pt x="1526466" y="0"/>
                </a:moveTo>
                <a:lnTo>
                  <a:pt x="1660166" y="117220"/>
                </a:lnTo>
                <a:cubicBezTo>
                  <a:pt x="1991684" y="373411"/>
                  <a:pt x="2365262" y="443978"/>
                  <a:pt x="2649871" y="608871"/>
                </a:cubicBezTo>
                <a:cubicBezTo>
                  <a:pt x="2923543" y="800231"/>
                  <a:pt x="3047936" y="1019692"/>
                  <a:pt x="3047936" y="1458146"/>
                </a:cubicBezTo>
                <a:lnTo>
                  <a:pt x="3047936" y="1588054"/>
                </a:lnTo>
                <a:lnTo>
                  <a:pt x="3047936" y="1958864"/>
                </a:lnTo>
                <a:lnTo>
                  <a:pt x="3047936" y="1998800"/>
                </a:lnTo>
                <a:lnTo>
                  <a:pt x="0" y="1998800"/>
                </a:lnTo>
                <a:lnTo>
                  <a:pt x="0" y="1958864"/>
                </a:lnTo>
                <a:lnTo>
                  <a:pt x="0" y="1588054"/>
                </a:lnTo>
                <a:lnTo>
                  <a:pt x="0" y="1458146"/>
                </a:lnTo>
                <a:cubicBezTo>
                  <a:pt x="0" y="1019692"/>
                  <a:pt x="124395" y="800231"/>
                  <a:pt x="398066" y="608871"/>
                </a:cubicBezTo>
                <a:cubicBezTo>
                  <a:pt x="682676" y="443978"/>
                  <a:pt x="1056254" y="373411"/>
                  <a:pt x="1387773" y="117220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24">
            <a:extLst>
              <a:ext uri="{FF2B5EF4-FFF2-40B4-BE49-F238E27FC236}">
                <a16:creationId xmlns:a16="http://schemas.microsoft.com/office/drawing/2014/main" id="{7A9811F9-20B2-4BB6-A99A-7CF01D32E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9959" y="4788649"/>
            <a:ext cx="3152219" cy="2069351"/>
          </a:xfrm>
          <a:custGeom>
            <a:avLst/>
            <a:gdLst>
              <a:gd name="connsiteX0" fmla="*/ 1578693 w 3152219"/>
              <a:gd name="connsiteY0" fmla="*/ 0 h 2069351"/>
              <a:gd name="connsiteX1" fmla="*/ 1716967 w 3152219"/>
              <a:gd name="connsiteY1" fmla="*/ 121231 h 2069351"/>
              <a:gd name="connsiteX2" fmla="*/ 2740534 w 3152219"/>
              <a:gd name="connsiteY2" fmla="*/ 629703 h 2069351"/>
              <a:gd name="connsiteX3" fmla="*/ 3152219 w 3152219"/>
              <a:gd name="connsiteY3" fmla="*/ 1508036 h 2069351"/>
              <a:gd name="connsiteX4" fmla="*/ 3152219 w 3152219"/>
              <a:gd name="connsiteY4" fmla="*/ 1642389 h 2069351"/>
              <a:gd name="connsiteX5" fmla="*/ 3152219 w 3152219"/>
              <a:gd name="connsiteY5" fmla="*/ 2025885 h 2069351"/>
              <a:gd name="connsiteX6" fmla="*/ 3152219 w 3152219"/>
              <a:gd name="connsiteY6" fmla="*/ 2069351 h 2069351"/>
              <a:gd name="connsiteX7" fmla="*/ 0 w 3152219"/>
              <a:gd name="connsiteY7" fmla="*/ 2069351 h 2069351"/>
              <a:gd name="connsiteX8" fmla="*/ 0 w 3152219"/>
              <a:gd name="connsiteY8" fmla="*/ 2025885 h 2069351"/>
              <a:gd name="connsiteX9" fmla="*/ 0 w 3152219"/>
              <a:gd name="connsiteY9" fmla="*/ 1642389 h 2069351"/>
              <a:gd name="connsiteX10" fmla="*/ 0 w 3152219"/>
              <a:gd name="connsiteY10" fmla="*/ 1508036 h 2069351"/>
              <a:gd name="connsiteX11" fmla="*/ 411685 w 3152219"/>
              <a:gd name="connsiteY11" fmla="*/ 629703 h 2069351"/>
              <a:gd name="connsiteX12" fmla="*/ 1435255 w 3152219"/>
              <a:gd name="connsiteY12" fmla="*/ 121231 h 2069351"/>
              <a:gd name="connsiteX0" fmla="*/ 3152219 w 3243659"/>
              <a:gd name="connsiteY0" fmla="*/ 2069351 h 2160791"/>
              <a:gd name="connsiteX1" fmla="*/ 0 w 3243659"/>
              <a:gd name="connsiteY1" fmla="*/ 2069351 h 2160791"/>
              <a:gd name="connsiteX2" fmla="*/ 0 w 3243659"/>
              <a:gd name="connsiteY2" fmla="*/ 2025885 h 2160791"/>
              <a:gd name="connsiteX3" fmla="*/ 0 w 3243659"/>
              <a:gd name="connsiteY3" fmla="*/ 1642389 h 2160791"/>
              <a:gd name="connsiteX4" fmla="*/ 0 w 3243659"/>
              <a:gd name="connsiteY4" fmla="*/ 1508036 h 2160791"/>
              <a:gd name="connsiteX5" fmla="*/ 411685 w 3243659"/>
              <a:gd name="connsiteY5" fmla="*/ 629703 h 2160791"/>
              <a:gd name="connsiteX6" fmla="*/ 1435255 w 3243659"/>
              <a:gd name="connsiteY6" fmla="*/ 121231 h 2160791"/>
              <a:gd name="connsiteX7" fmla="*/ 1578693 w 3243659"/>
              <a:gd name="connsiteY7" fmla="*/ 0 h 2160791"/>
              <a:gd name="connsiteX8" fmla="*/ 1716967 w 3243659"/>
              <a:gd name="connsiteY8" fmla="*/ 121231 h 2160791"/>
              <a:gd name="connsiteX9" fmla="*/ 2740534 w 3243659"/>
              <a:gd name="connsiteY9" fmla="*/ 629703 h 2160791"/>
              <a:gd name="connsiteX10" fmla="*/ 3152219 w 3243659"/>
              <a:gd name="connsiteY10" fmla="*/ 1508036 h 2160791"/>
              <a:gd name="connsiteX11" fmla="*/ 3152219 w 3243659"/>
              <a:gd name="connsiteY11" fmla="*/ 1642389 h 2160791"/>
              <a:gd name="connsiteX12" fmla="*/ 3152219 w 3243659"/>
              <a:gd name="connsiteY12" fmla="*/ 2025885 h 2160791"/>
              <a:gd name="connsiteX13" fmla="*/ 3243659 w 3243659"/>
              <a:gd name="connsiteY13" fmla="*/ 2160791 h 2160791"/>
              <a:gd name="connsiteX0" fmla="*/ 0 w 3243659"/>
              <a:gd name="connsiteY0" fmla="*/ 2069351 h 2160791"/>
              <a:gd name="connsiteX1" fmla="*/ 0 w 3243659"/>
              <a:gd name="connsiteY1" fmla="*/ 2025885 h 2160791"/>
              <a:gd name="connsiteX2" fmla="*/ 0 w 3243659"/>
              <a:gd name="connsiteY2" fmla="*/ 1642389 h 2160791"/>
              <a:gd name="connsiteX3" fmla="*/ 0 w 3243659"/>
              <a:gd name="connsiteY3" fmla="*/ 1508036 h 2160791"/>
              <a:gd name="connsiteX4" fmla="*/ 411685 w 3243659"/>
              <a:gd name="connsiteY4" fmla="*/ 629703 h 2160791"/>
              <a:gd name="connsiteX5" fmla="*/ 1435255 w 3243659"/>
              <a:gd name="connsiteY5" fmla="*/ 121231 h 2160791"/>
              <a:gd name="connsiteX6" fmla="*/ 1578693 w 3243659"/>
              <a:gd name="connsiteY6" fmla="*/ 0 h 2160791"/>
              <a:gd name="connsiteX7" fmla="*/ 1716967 w 3243659"/>
              <a:gd name="connsiteY7" fmla="*/ 121231 h 2160791"/>
              <a:gd name="connsiteX8" fmla="*/ 2740534 w 3243659"/>
              <a:gd name="connsiteY8" fmla="*/ 629703 h 2160791"/>
              <a:gd name="connsiteX9" fmla="*/ 3152219 w 3243659"/>
              <a:gd name="connsiteY9" fmla="*/ 1508036 h 2160791"/>
              <a:gd name="connsiteX10" fmla="*/ 3152219 w 3243659"/>
              <a:gd name="connsiteY10" fmla="*/ 1642389 h 2160791"/>
              <a:gd name="connsiteX11" fmla="*/ 3152219 w 3243659"/>
              <a:gd name="connsiteY11" fmla="*/ 2025885 h 2160791"/>
              <a:gd name="connsiteX12" fmla="*/ 3243659 w 3243659"/>
              <a:gd name="connsiteY12" fmla="*/ 2160791 h 2160791"/>
              <a:gd name="connsiteX0" fmla="*/ 0 w 3152219"/>
              <a:gd name="connsiteY0" fmla="*/ 2069351 h 2069351"/>
              <a:gd name="connsiteX1" fmla="*/ 0 w 3152219"/>
              <a:gd name="connsiteY1" fmla="*/ 2025885 h 2069351"/>
              <a:gd name="connsiteX2" fmla="*/ 0 w 3152219"/>
              <a:gd name="connsiteY2" fmla="*/ 1642389 h 2069351"/>
              <a:gd name="connsiteX3" fmla="*/ 0 w 3152219"/>
              <a:gd name="connsiteY3" fmla="*/ 1508036 h 2069351"/>
              <a:gd name="connsiteX4" fmla="*/ 411685 w 3152219"/>
              <a:gd name="connsiteY4" fmla="*/ 629703 h 2069351"/>
              <a:gd name="connsiteX5" fmla="*/ 1435255 w 3152219"/>
              <a:gd name="connsiteY5" fmla="*/ 121231 h 2069351"/>
              <a:gd name="connsiteX6" fmla="*/ 1578693 w 3152219"/>
              <a:gd name="connsiteY6" fmla="*/ 0 h 2069351"/>
              <a:gd name="connsiteX7" fmla="*/ 1716967 w 3152219"/>
              <a:gd name="connsiteY7" fmla="*/ 121231 h 2069351"/>
              <a:gd name="connsiteX8" fmla="*/ 2740534 w 3152219"/>
              <a:gd name="connsiteY8" fmla="*/ 629703 h 2069351"/>
              <a:gd name="connsiteX9" fmla="*/ 3152219 w 3152219"/>
              <a:gd name="connsiteY9" fmla="*/ 1508036 h 2069351"/>
              <a:gd name="connsiteX10" fmla="*/ 3152219 w 3152219"/>
              <a:gd name="connsiteY10" fmla="*/ 1642389 h 2069351"/>
              <a:gd name="connsiteX11" fmla="*/ 3152219 w 3152219"/>
              <a:gd name="connsiteY11" fmla="*/ 2025885 h 2069351"/>
              <a:gd name="connsiteX0" fmla="*/ 0 w 3152219"/>
              <a:gd name="connsiteY0" fmla="*/ 2069351 h 2069351"/>
              <a:gd name="connsiteX1" fmla="*/ 0 w 3152219"/>
              <a:gd name="connsiteY1" fmla="*/ 2025885 h 2069351"/>
              <a:gd name="connsiteX2" fmla="*/ 0 w 3152219"/>
              <a:gd name="connsiteY2" fmla="*/ 1642389 h 2069351"/>
              <a:gd name="connsiteX3" fmla="*/ 0 w 3152219"/>
              <a:gd name="connsiteY3" fmla="*/ 1508036 h 2069351"/>
              <a:gd name="connsiteX4" fmla="*/ 411685 w 3152219"/>
              <a:gd name="connsiteY4" fmla="*/ 629703 h 2069351"/>
              <a:gd name="connsiteX5" fmla="*/ 1435255 w 3152219"/>
              <a:gd name="connsiteY5" fmla="*/ 121231 h 2069351"/>
              <a:gd name="connsiteX6" fmla="*/ 1578693 w 3152219"/>
              <a:gd name="connsiteY6" fmla="*/ 0 h 2069351"/>
              <a:gd name="connsiteX7" fmla="*/ 1716967 w 3152219"/>
              <a:gd name="connsiteY7" fmla="*/ 121231 h 2069351"/>
              <a:gd name="connsiteX8" fmla="*/ 2740534 w 3152219"/>
              <a:gd name="connsiteY8" fmla="*/ 629703 h 2069351"/>
              <a:gd name="connsiteX9" fmla="*/ 3152219 w 3152219"/>
              <a:gd name="connsiteY9" fmla="*/ 1508036 h 2069351"/>
              <a:gd name="connsiteX10" fmla="*/ 3152219 w 3152219"/>
              <a:gd name="connsiteY10" fmla="*/ 1642389 h 2069351"/>
              <a:gd name="connsiteX11" fmla="*/ 3152219 w 3152219"/>
              <a:gd name="connsiteY11" fmla="*/ 2063080 h 2069351"/>
              <a:gd name="connsiteX0" fmla="*/ 0 w 3152219"/>
              <a:gd name="connsiteY0" fmla="*/ 2069351 h 2069351"/>
              <a:gd name="connsiteX1" fmla="*/ 0 w 3152219"/>
              <a:gd name="connsiteY1" fmla="*/ 1642389 h 2069351"/>
              <a:gd name="connsiteX2" fmla="*/ 0 w 3152219"/>
              <a:gd name="connsiteY2" fmla="*/ 1508036 h 2069351"/>
              <a:gd name="connsiteX3" fmla="*/ 411685 w 3152219"/>
              <a:gd name="connsiteY3" fmla="*/ 629703 h 2069351"/>
              <a:gd name="connsiteX4" fmla="*/ 1435255 w 3152219"/>
              <a:gd name="connsiteY4" fmla="*/ 121231 h 2069351"/>
              <a:gd name="connsiteX5" fmla="*/ 1578693 w 3152219"/>
              <a:gd name="connsiteY5" fmla="*/ 0 h 2069351"/>
              <a:gd name="connsiteX6" fmla="*/ 1716967 w 3152219"/>
              <a:gd name="connsiteY6" fmla="*/ 121231 h 2069351"/>
              <a:gd name="connsiteX7" fmla="*/ 2740534 w 3152219"/>
              <a:gd name="connsiteY7" fmla="*/ 629703 h 2069351"/>
              <a:gd name="connsiteX8" fmla="*/ 3152219 w 3152219"/>
              <a:gd name="connsiteY8" fmla="*/ 1508036 h 2069351"/>
              <a:gd name="connsiteX9" fmla="*/ 3152219 w 3152219"/>
              <a:gd name="connsiteY9" fmla="*/ 1642389 h 2069351"/>
              <a:gd name="connsiteX10" fmla="*/ 3152219 w 3152219"/>
              <a:gd name="connsiteY10" fmla="*/ 2063080 h 2069351"/>
              <a:gd name="connsiteX0" fmla="*/ 0 w 3152219"/>
              <a:gd name="connsiteY0" fmla="*/ 2069351 h 2069351"/>
              <a:gd name="connsiteX1" fmla="*/ 0 w 3152219"/>
              <a:gd name="connsiteY1" fmla="*/ 1508036 h 2069351"/>
              <a:gd name="connsiteX2" fmla="*/ 411685 w 3152219"/>
              <a:gd name="connsiteY2" fmla="*/ 629703 h 2069351"/>
              <a:gd name="connsiteX3" fmla="*/ 1435255 w 3152219"/>
              <a:gd name="connsiteY3" fmla="*/ 121231 h 2069351"/>
              <a:gd name="connsiteX4" fmla="*/ 1578693 w 3152219"/>
              <a:gd name="connsiteY4" fmla="*/ 0 h 2069351"/>
              <a:gd name="connsiteX5" fmla="*/ 1716967 w 3152219"/>
              <a:gd name="connsiteY5" fmla="*/ 121231 h 2069351"/>
              <a:gd name="connsiteX6" fmla="*/ 2740534 w 3152219"/>
              <a:gd name="connsiteY6" fmla="*/ 629703 h 2069351"/>
              <a:gd name="connsiteX7" fmla="*/ 3152219 w 3152219"/>
              <a:gd name="connsiteY7" fmla="*/ 1508036 h 2069351"/>
              <a:gd name="connsiteX8" fmla="*/ 3152219 w 3152219"/>
              <a:gd name="connsiteY8" fmla="*/ 1642389 h 2069351"/>
              <a:gd name="connsiteX9" fmla="*/ 3152219 w 3152219"/>
              <a:gd name="connsiteY9" fmla="*/ 2063080 h 206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2219" h="2069351">
                <a:moveTo>
                  <a:pt x="0" y="2069351"/>
                </a:moveTo>
                <a:lnTo>
                  <a:pt x="0" y="1508036"/>
                </a:lnTo>
                <a:cubicBezTo>
                  <a:pt x="0" y="1054580"/>
                  <a:pt x="128651" y="827611"/>
                  <a:pt x="411685" y="629703"/>
                </a:cubicBezTo>
                <a:cubicBezTo>
                  <a:pt x="706033" y="459168"/>
                  <a:pt x="1092393" y="386187"/>
                  <a:pt x="1435255" y="121231"/>
                </a:cubicBezTo>
                <a:lnTo>
                  <a:pt x="1578693" y="0"/>
                </a:lnTo>
                <a:lnTo>
                  <a:pt x="1716967" y="121231"/>
                </a:lnTo>
                <a:cubicBezTo>
                  <a:pt x="2059828" y="386187"/>
                  <a:pt x="2446188" y="459168"/>
                  <a:pt x="2740534" y="629703"/>
                </a:cubicBezTo>
                <a:cubicBezTo>
                  <a:pt x="3023570" y="827611"/>
                  <a:pt x="3152219" y="1054580"/>
                  <a:pt x="3152219" y="1508036"/>
                </a:cubicBezTo>
                <a:lnTo>
                  <a:pt x="3152219" y="1642389"/>
                </a:lnTo>
                <a:lnTo>
                  <a:pt x="3152219" y="206308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6BEDCFA-C258-D273-7F21-8906B7B1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83" y="4963950"/>
            <a:ext cx="10419633" cy="133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36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221D17C-FC00-B547-9BC9-68C219E03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A0DA905-E24D-AA31-F9CB-DB0C3291B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67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5" name="Freeform 10">
            <a:extLst>
              <a:ext uri="{FF2B5EF4-FFF2-40B4-BE49-F238E27FC236}">
                <a16:creationId xmlns:a16="http://schemas.microsoft.com/office/drawing/2014/main" id="{D70C3B70-940D-FF4D-A37A-8FFB6A880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072" y="0"/>
            <a:ext cx="4918667" cy="4387939"/>
          </a:xfrm>
          <a:custGeom>
            <a:avLst/>
            <a:gdLst>
              <a:gd name="connsiteX0" fmla="*/ 0 w 4918667"/>
              <a:gd name="connsiteY0" fmla="*/ 0 h 4387939"/>
              <a:gd name="connsiteX1" fmla="*/ 4918667 w 4918667"/>
              <a:gd name="connsiteY1" fmla="*/ 0 h 4387939"/>
              <a:gd name="connsiteX2" fmla="*/ 4918667 w 4918667"/>
              <a:gd name="connsiteY2" fmla="*/ 2034824 h 4387939"/>
              <a:gd name="connsiteX3" fmla="*/ 4276281 w 4918667"/>
              <a:gd name="connsiteY3" fmla="*/ 3405362 h 4387939"/>
              <a:gd name="connsiteX4" fmla="*/ 2679121 w 4918667"/>
              <a:gd name="connsiteY4" fmla="*/ 4198772 h 4387939"/>
              <a:gd name="connsiteX5" fmla="*/ 2455303 w 4918667"/>
              <a:gd name="connsiteY5" fmla="*/ 4387939 h 4387939"/>
              <a:gd name="connsiteX6" fmla="*/ 2239543 w 4918667"/>
              <a:gd name="connsiteY6" fmla="*/ 4198772 h 4387939"/>
              <a:gd name="connsiteX7" fmla="*/ 642386 w 4918667"/>
              <a:gd name="connsiteY7" fmla="*/ 3405362 h 4387939"/>
              <a:gd name="connsiteX8" fmla="*/ 0 w 4918667"/>
              <a:gd name="connsiteY8" fmla="*/ 2034824 h 438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8667" h="4387939">
                <a:moveTo>
                  <a:pt x="0" y="0"/>
                </a:moveTo>
                <a:lnTo>
                  <a:pt x="4918667" y="0"/>
                </a:lnTo>
                <a:lnTo>
                  <a:pt x="4918667" y="2034824"/>
                </a:lnTo>
                <a:cubicBezTo>
                  <a:pt x="4918667" y="2742391"/>
                  <a:pt x="4717923" y="3096550"/>
                  <a:pt x="4276281" y="3405362"/>
                </a:cubicBezTo>
                <a:cubicBezTo>
                  <a:pt x="3816986" y="3671461"/>
                  <a:pt x="3214118" y="3785340"/>
                  <a:pt x="2679121" y="4198772"/>
                </a:cubicBezTo>
                <a:lnTo>
                  <a:pt x="2455303" y="4387939"/>
                </a:lnTo>
                <a:lnTo>
                  <a:pt x="2239543" y="4198772"/>
                </a:lnTo>
                <a:cubicBezTo>
                  <a:pt x="1704548" y="3785340"/>
                  <a:pt x="1101678" y="3671461"/>
                  <a:pt x="642386" y="3405362"/>
                </a:cubicBezTo>
                <a:cubicBezTo>
                  <a:pt x="200743" y="3096550"/>
                  <a:pt x="0" y="2742391"/>
                  <a:pt x="0" y="2034824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233EF-8B9E-965C-6CE7-8CEC0718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17" y="1509737"/>
            <a:ext cx="3657175" cy="183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14- </a:t>
            </a:r>
            <a:r>
              <a:rPr lang="en-US" sz="3100" b="1">
                <a:solidFill>
                  <a:srgbClr val="FFFFFF"/>
                </a:solidFill>
                <a:effectLst/>
              </a:rPr>
              <a:t>Implement isValidCardPAN function (Optional)</a:t>
            </a:r>
            <a:br>
              <a:rPr lang="en-US" sz="3100" b="1">
                <a:solidFill>
                  <a:srgbClr val="FFFFFF"/>
                </a:solidFill>
                <a:effectLst/>
              </a:rPr>
            </a:br>
            <a:r>
              <a:rPr lang="en-US" sz="3100" b="1">
                <a:solidFill>
                  <a:srgbClr val="FFFFFF"/>
                </a:solidFill>
                <a:effectLst/>
              </a:rPr>
              <a:t>(the test function)</a:t>
            </a:r>
            <a:endParaRPr lang="en-US" sz="3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7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93946D1-317E-4D93-98CD-1A77363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90C09-4BBF-0839-5DBD-E4F03752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2" y="1205038"/>
            <a:ext cx="4809472" cy="256152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14- </a:t>
            </a:r>
            <a:r>
              <a:rPr lang="en-US" sz="3400" b="1">
                <a:effectLst/>
              </a:rPr>
              <a:t>Implement isValidCardPAN function (Optional)</a:t>
            </a:r>
            <a:br>
              <a:rPr lang="en-US" sz="3400" b="1">
                <a:effectLst/>
              </a:rPr>
            </a:br>
            <a:r>
              <a:rPr lang="en-US" sz="3400" b="1">
                <a:effectLst/>
              </a:rPr>
              <a:t>(The results on the console.)</a:t>
            </a:r>
            <a:endParaRPr lang="en-US" sz="34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B179A9-8053-4E1F-A1F1-97A7760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81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732138F-A904-47FA-A71D-550BA23A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177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1D3118C-8CF1-4DA9-B23B-3E82AB974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3705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E68AA3D-1928-4113-A553-429ED3523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2500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54D25A-ABC3-471D-843E-8F284EAB9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0"/>
            <a:ext cx="2249810" cy="2294745"/>
          </a:xfrm>
          <a:custGeom>
            <a:avLst/>
            <a:gdLst>
              <a:gd name="connsiteX0" fmla="*/ 49162 w 2249810"/>
              <a:gd name="connsiteY0" fmla="*/ 0 h 2294745"/>
              <a:gd name="connsiteX1" fmla="*/ 2200648 w 2249810"/>
              <a:gd name="connsiteY1" fmla="*/ 0 h 2294745"/>
              <a:gd name="connsiteX2" fmla="*/ 2210105 w 2249810"/>
              <a:gd name="connsiteY2" fmla="*/ 23601 h 2294745"/>
              <a:gd name="connsiteX3" fmla="*/ 2249810 w 2249810"/>
              <a:gd name="connsiteY3" fmla="*/ 326933 h 2294745"/>
              <a:gd name="connsiteX4" fmla="*/ 2249810 w 2249810"/>
              <a:gd name="connsiteY4" fmla="*/ 422824 h 2294745"/>
              <a:gd name="connsiteX5" fmla="*/ 2249810 w 2249810"/>
              <a:gd name="connsiteY5" fmla="*/ 696534 h 2294745"/>
              <a:gd name="connsiteX6" fmla="*/ 2249810 w 2249810"/>
              <a:gd name="connsiteY6" fmla="*/ 848826 h 2294745"/>
              <a:gd name="connsiteX7" fmla="*/ 2249810 w 2249810"/>
              <a:gd name="connsiteY7" fmla="*/ 1058531 h 2294745"/>
              <a:gd name="connsiteX8" fmla="*/ 2249810 w 2249810"/>
              <a:gd name="connsiteY8" fmla="*/ 1218426 h 2294745"/>
              <a:gd name="connsiteX9" fmla="*/ 1955981 w 2249810"/>
              <a:gd name="connsiteY9" fmla="*/ 1845313 h 2294745"/>
              <a:gd name="connsiteX10" fmla="*/ 1225437 w 2249810"/>
              <a:gd name="connsiteY10" fmla="*/ 2208220 h 2294745"/>
              <a:gd name="connsiteX11" fmla="*/ 1123061 w 2249810"/>
              <a:gd name="connsiteY11" fmla="*/ 2294745 h 2294745"/>
              <a:gd name="connsiteX12" fmla="*/ 1024372 w 2249810"/>
              <a:gd name="connsiteY12" fmla="*/ 2208220 h 2294745"/>
              <a:gd name="connsiteX13" fmla="*/ 293829 w 2249810"/>
              <a:gd name="connsiteY13" fmla="*/ 1845313 h 2294745"/>
              <a:gd name="connsiteX14" fmla="*/ 0 w 2249810"/>
              <a:gd name="connsiteY14" fmla="*/ 1218426 h 2294745"/>
              <a:gd name="connsiteX15" fmla="*/ 0 w 2249810"/>
              <a:gd name="connsiteY15" fmla="*/ 1058531 h 2294745"/>
              <a:gd name="connsiteX16" fmla="*/ 0 w 2249810"/>
              <a:gd name="connsiteY16" fmla="*/ 848826 h 2294745"/>
              <a:gd name="connsiteX17" fmla="*/ 0 w 2249810"/>
              <a:gd name="connsiteY17" fmla="*/ 696534 h 2294745"/>
              <a:gd name="connsiteX18" fmla="*/ 0 w 2249810"/>
              <a:gd name="connsiteY18" fmla="*/ 422824 h 2294745"/>
              <a:gd name="connsiteX19" fmla="*/ 0 w 2249810"/>
              <a:gd name="connsiteY19" fmla="*/ 326933 h 2294745"/>
              <a:gd name="connsiteX20" fmla="*/ 39706 w 2249810"/>
              <a:gd name="connsiteY20" fmla="*/ 23601 h 229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5">
                <a:moveTo>
                  <a:pt x="49162" y="0"/>
                </a:moveTo>
                <a:lnTo>
                  <a:pt x="2200648" y="0"/>
                </a:lnTo>
                <a:lnTo>
                  <a:pt x="2210105" y="23601"/>
                </a:lnTo>
                <a:cubicBezTo>
                  <a:pt x="2236898" y="106934"/>
                  <a:pt x="2249810" y="205568"/>
                  <a:pt x="2249810" y="326933"/>
                </a:cubicBezTo>
                <a:lnTo>
                  <a:pt x="2249810" y="422824"/>
                </a:lnTo>
                <a:lnTo>
                  <a:pt x="2249810" y="696534"/>
                </a:lnTo>
                <a:lnTo>
                  <a:pt x="2249810" y="848826"/>
                </a:lnTo>
                <a:lnTo>
                  <a:pt x="2249810" y="1058531"/>
                </a:lnTo>
                <a:lnTo>
                  <a:pt x="2249810" y="1218426"/>
                </a:lnTo>
                <a:cubicBezTo>
                  <a:pt x="2249810" y="1542068"/>
                  <a:pt x="2157989" y="1704061"/>
                  <a:pt x="1955981" y="1845313"/>
                </a:cubicBezTo>
                <a:cubicBezTo>
                  <a:pt x="1745898" y="1967026"/>
                  <a:pt x="1470144" y="2019115"/>
                  <a:pt x="1225437" y="2208220"/>
                </a:cubicBezTo>
                <a:lnTo>
                  <a:pt x="1123061" y="2294745"/>
                </a:lnTo>
                <a:lnTo>
                  <a:pt x="1024372" y="2208220"/>
                </a:lnTo>
                <a:cubicBezTo>
                  <a:pt x="779664" y="2019115"/>
                  <a:pt x="503910" y="1967026"/>
                  <a:pt x="293829" y="1845313"/>
                </a:cubicBezTo>
                <a:cubicBezTo>
                  <a:pt x="91821" y="1704061"/>
                  <a:pt x="0" y="1542068"/>
                  <a:pt x="0" y="1218426"/>
                </a:cubicBezTo>
                <a:lnTo>
                  <a:pt x="0" y="1058531"/>
                </a:lnTo>
                <a:lnTo>
                  <a:pt x="0" y="848826"/>
                </a:lnTo>
                <a:lnTo>
                  <a:pt x="0" y="696534"/>
                </a:lnTo>
                <a:lnTo>
                  <a:pt x="0" y="422824"/>
                </a:lnTo>
                <a:lnTo>
                  <a:pt x="0" y="326933"/>
                </a:lnTo>
                <a:cubicBezTo>
                  <a:pt x="0" y="205568"/>
                  <a:pt x="12913" y="106934"/>
                  <a:pt x="39706" y="23601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B46C890-89DD-45B3-8228-EA43662A4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0"/>
            <a:ext cx="2372219" cy="2377558"/>
          </a:xfrm>
          <a:custGeom>
            <a:avLst/>
            <a:gdLst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21" fmla="*/ 129012 w 2372219"/>
              <a:gd name="connsiteY21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129012 w 2372219"/>
              <a:gd name="connsiteY20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35896 w 2372219"/>
              <a:gd name="connsiteY20" fmla="*/ 2049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2219" h="2377558">
                <a:moveTo>
                  <a:pt x="2334647" y="0"/>
                </a:moveTo>
                <a:lnTo>
                  <a:pt x="2353763" y="76379"/>
                </a:lnTo>
                <a:cubicBezTo>
                  <a:pt x="2366168" y="142708"/>
                  <a:pt x="2372219" y="217368"/>
                  <a:pt x="2372219" y="302680"/>
                </a:cubicBezTo>
                <a:lnTo>
                  <a:pt x="2372219" y="403788"/>
                </a:lnTo>
                <a:lnTo>
                  <a:pt x="2372219" y="692390"/>
                </a:lnTo>
                <a:lnTo>
                  <a:pt x="2372219" y="852968"/>
                </a:lnTo>
                <a:lnTo>
                  <a:pt x="2372219" y="1074083"/>
                </a:lnTo>
                <a:lnTo>
                  <a:pt x="2372219" y="1242678"/>
                </a:lnTo>
                <a:cubicBezTo>
                  <a:pt x="2372219" y="1583929"/>
                  <a:pt x="2275402" y="1754736"/>
                  <a:pt x="2062403" y="1903673"/>
                </a:cubicBezTo>
                <a:cubicBezTo>
                  <a:pt x="1840890" y="2032009"/>
                  <a:pt x="1550133" y="2086932"/>
                  <a:pt x="1292111" y="2286325"/>
                </a:cubicBezTo>
                <a:lnTo>
                  <a:pt x="1184165" y="2377558"/>
                </a:lnTo>
                <a:lnTo>
                  <a:pt x="1080107" y="2286325"/>
                </a:lnTo>
                <a:cubicBezTo>
                  <a:pt x="822085" y="2086932"/>
                  <a:pt x="531327" y="2032009"/>
                  <a:pt x="309816" y="1903673"/>
                </a:cubicBezTo>
                <a:cubicBezTo>
                  <a:pt x="96817" y="1754736"/>
                  <a:pt x="0" y="1583929"/>
                  <a:pt x="0" y="1242678"/>
                </a:cubicBezTo>
                <a:lnTo>
                  <a:pt x="0" y="1074083"/>
                </a:lnTo>
                <a:lnTo>
                  <a:pt x="0" y="852968"/>
                </a:lnTo>
                <a:lnTo>
                  <a:pt x="0" y="692390"/>
                </a:lnTo>
                <a:lnTo>
                  <a:pt x="0" y="403788"/>
                </a:lnTo>
                <a:lnTo>
                  <a:pt x="0" y="302680"/>
                </a:lnTo>
                <a:cubicBezTo>
                  <a:pt x="0" y="217368"/>
                  <a:pt x="6051" y="142708"/>
                  <a:pt x="18456" y="76379"/>
                </a:cubicBezTo>
                <a:cubicBezTo>
                  <a:pt x="24828" y="50919"/>
                  <a:pt x="35896" y="2049"/>
                  <a:pt x="35896" y="2049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AC1FBA-D93E-4EB8-B7F4-164F02D8B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4563256"/>
            <a:ext cx="2249810" cy="2294744"/>
          </a:xfrm>
          <a:custGeom>
            <a:avLst/>
            <a:gdLst>
              <a:gd name="connsiteX0" fmla="*/ 1126749 w 2249810"/>
              <a:gd name="connsiteY0" fmla="*/ 0 h 2294744"/>
              <a:gd name="connsiteX1" fmla="*/ 1225438 w 2249810"/>
              <a:gd name="connsiteY1" fmla="*/ 86525 h 2294744"/>
              <a:gd name="connsiteX2" fmla="*/ 1955981 w 2249810"/>
              <a:gd name="connsiteY2" fmla="*/ 449433 h 2294744"/>
              <a:gd name="connsiteX3" fmla="*/ 2249810 w 2249810"/>
              <a:gd name="connsiteY3" fmla="*/ 1076320 h 2294744"/>
              <a:gd name="connsiteX4" fmla="*/ 2249810 w 2249810"/>
              <a:gd name="connsiteY4" fmla="*/ 1172210 h 2294744"/>
              <a:gd name="connsiteX5" fmla="*/ 2249810 w 2249810"/>
              <a:gd name="connsiteY5" fmla="*/ 1445920 h 2294744"/>
              <a:gd name="connsiteX6" fmla="*/ 2249810 w 2249810"/>
              <a:gd name="connsiteY6" fmla="*/ 1598212 h 2294744"/>
              <a:gd name="connsiteX7" fmla="*/ 2249810 w 2249810"/>
              <a:gd name="connsiteY7" fmla="*/ 1807917 h 2294744"/>
              <a:gd name="connsiteX8" fmla="*/ 2249810 w 2249810"/>
              <a:gd name="connsiteY8" fmla="*/ 1967812 h 2294744"/>
              <a:gd name="connsiteX9" fmla="*/ 2210105 w 2249810"/>
              <a:gd name="connsiteY9" fmla="*/ 2271144 h 2294744"/>
              <a:gd name="connsiteX10" fmla="*/ 2200649 w 2249810"/>
              <a:gd name="connsiteY10" fmla="*/ 2294744 h 2294744"/>
              <a:gd name="connsiteX11" fmla="*/ 49161 w 2249810"/>
              <a:gd name="connsiteY11" fmla="*/ 2294744 h 2294744"/>
              <a:gd name="connsiteX12" fmla="*/ 39706 w 2249810"/>
              <a:gd name="connsiteY12" fmla="*/ 2271144 h 2294744"/>
              <a:gd name="connsiteX13" fmla="*/ 0 w 2249810"/>
              <a:gd name="connsiteY13" fmla="*/ 1967812 h 2294744"/>
              <a:gd name="connsiteX14" fmla="*/ 0 w 2249810"/>
              <a:gd name="connsiteY14" fmla="*/ 1807917 h 2294744"/>
              <a:gd name="connsiteX15" fmla="*/ 0 w 2249810"/>
              <a:gd name="connsiteY15" fmla="*/ 1598212 h 2294744"/>
              <a:gd name="connsiteX16" fmla="*/ 0 w 2249810"/>
              <a:gd name="connsiteY16" fmla="*/ 1445920 h 2294744"/>
              <a:gd name="connsiteX17" fmla="*/ 0 w 2249810"/>
              <a:gd name="connsiteY17" fmla="*/ 1172210 h 2294744"/>
              <a:gd name="connsiteX18" fmla="*/ 0 w 2249810"/>
              <a:gd name="connsiteY18" fmla="*/ 1076320 h 2294744"/>
              <a:gd name="connsiteX19" fmla="*/ 293829 w 2249810"/>
              <a:gd name="connsiteY19" fmla="*/ 449433 h 2294744"/>
              <a:gd name="connsiteX20" fmla="*/ 1024373 w 2249810"/>
              <a:gd name="connsiteY20" fmla="*/ 86525 h 229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4">
                <a:moveTo>
                  <a:pt x="1126749" y="0"/>
                </a:moveTo>
                <a:lnTo>
                  <a:pt x="1225438" y="86525"/>
                </a:lnTo>
                <a:cubicBezTo>
                  <a:pt x="1470146" y="275630"/>
                  <a:pt x="1745900" y="327719"/>
                  <a:pt x="1955981" y="449433"/>
                </a:cubicBezTo>
                <a:cubicBezTo>
                  <a:pt x="2157990" y="590684"/>
                  <a:pt x="2249810" y="752678"/>
                  <a:pt x="2249810" y="1076320"/>
                </a:cubicBezTo>
                <a:lnTo>
                  <a:pt x="2249810" y="1172210"/>
                </a:lnTo>
                <a:lnTo>
                  <a:pt x="2249810" y="1445920"/>
                </a:lnTo>
                <a:lnTo>
                  <a:pt x="2249810" y="1598212"/>
                </a:lnTo>
                <a:lnTo>
                  <a:pt x="2249810" y="1807917"/>
                </a:lnTo>
                <a:lnTo>
                  <a:pt x="2249810" y="1967812"/>
                </a:lnTo>
                <a:cubicBezTo>
                  <a:pt x="2249810" y="2089178"/>
                  <a:pt x="2236898" y="2187812"/>
                  <a:pt x="2210105" y="2271144"/>
                </a:cubicBezTo>
                <a:lnTo>
                  <a:pt x="2200649" y="2294744"/>
                </a:lnTo>
                <a:lnTo>
                  <a:pt x="49161" y="2294744"/>
                </a:lnTo>
                <a:lnTo>
                  <a:pt x="39706" y="2271144"/>
                </a:lnTo>
                <a:cubicBezTo>
                  <a:pt x="12913" y="2187812"/>
                  <a:pt x="0" y="2089178"/>
                  <a:pt x="0" y="1967812"/>
                </a:cubicBezTo>
                <a:lnTo>
                  <a:pt x="0" y="1807917"/>
                </a:lnTo>
                <a:lnTo>
                  <a:pt x="0" y="1598212"/>
                </a:lnTo>
                <a:lnTo>
                  <a:pt x="0" y="1445920"/>
                </a:lnTo>
                <a:lnTo>
                  <a:pt x="0" y="1172210"/>
                </a:lnTo>
                <a:lnTo>
                  <a:pt x="0" y="1076320"/>
                </a:lnTo>
                <a:cubicBezTo>
                  <a:pt x="0" y="752678"/>
                  <a:pt x="91821" y="590684"/>
                  <a:pt x="293829" y="449433"/>
                </a:cubicBezTo>
                <a:cubicBezTo>
                  <a:pt x="503912" y="327719"/>
                  <a:pt x="779665" y="275630"/>
                  <a:pt x="1024373" y="8652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79C2B9A-BAD5-40C9-8F56-71E4A865E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4480441"/>
            <a:ext cx="2372219" cy="2379607"/>
          </a:xfrm>
          <a:custGeom>
            <a:avLst/>
            <a:gdLst>
              <a:gd name="connsiteX0" fmla="*/ 1188054 w 2372219"/>
              <a:gd name="connsiteY0" fmla="*/ 0 h 2377558"/>
              <a:gd name="connsiteX1" fmla="*/ 1292113 w 2372219"/>
              <a:gd name="connsiteY1" fmla="*/ 91233 h 2377558"/>
              <a:gd name="connsiteX2" fmla="*/ 2062403 w 2372219"/>
              <a:gd name="connsiteY2" fmla="*/ 473886 h 2377558"/>
              <a:gd name="connsiteX3" fmla="*/ 2372219 w 2372219"/>
              <a:gd name="connsiteY3" fmla="*/ 1134881 h 2377558"/>
              <a:gd name="connsiteX4" fmla="*/ 2372219 w 2372219"/>
              <a:gd name="connsiteY4" fmla="*/ 1235988 h 2377558"/>
              <a:gd name="connsiteX5" fmla="*/ 2372219 w 2372219"/>
              <a:gd name="connsiteY5" fmla="*/ 1524590 h 2377558"/>
              <a:gd name="connsiteX6" fmla="*/ 2372219 w 2372219"/>
              <a:gd name="connsiteY6" fmla="*/ 1685168 h 2377558"/>
              <a:gd name="connsiteX7" fmla="*/ 2372219 w 2372219"/>
              <a:gd name="connsiteY7" fmla="*/ 1906283 h 2377558"/>
              <a:gd name="connsiteX8" fmla="*/ 2372219 w 2372219"/>
              <a:gd name="connsiteY8" fmla="*/ 2074878 h 2377558"/>
              <a:gd name="connsiteX9" fmla="*/ 2353763 w 2372219"/>
              <a:gd name="connsiteY9" fmla="*/ 2301180 h 2377558"/>
              <a:gd name="connsiteX10" fmla="*/ 2334647 w 2372219"/>
              <a:gd name="connsiteY10" fmla="*/ 2377558 h 2377558"/>
              <a:gd name="connsiteX11" fmla="*/ 37572 w 2372219"/>
              <a:gd name="connsiteY11" fmla="*/ 2377558 h 2377558"/>
              <a:gd name="connsiteX12" fmla="*/ 18456 w 2372219"/>
              <a:gd name="connsiteY12" fmla="*/ 2301180 h 2377558"/>
              <a:gd name="connsiteX13" fmla="*/ 0 w 2372219"/>
              <a:gd name="connsiteY13" fmla="*/ 2074878 h 2377558"/>
              <a:gd name="connsiteX14" fmla="*/ 0 w 2372219"/>
              <a:gd name="connsiteY14" fmla="*/ 1906283 h 2377558"/>
              <a:gd name="connsiteX15" fmla="*/ 0 w 2372219"/>
              <a:gd name="connsiteY15" fmla="*/ 1685168 h 2377558"/>
              <a:gd name="connsiteX16" fmla="*/ 0 w 2372219"/>
              <a:gd name="connsiteY16" fmla="*/ 1524590 h 2377558"/>
              <a:gd name="connsiteX17" fmla="*/ 0 w 2372219"/>
              <a:gd name="connsiteY17" fmla="*/ 1235988 h 2377558"/>
              <a:gd name="connsiteX18" fmla="*/ 0 w 2372219"/>
              <a:gd name="connsiteY18" fmla="*/ 1134881 h 2377558"/>
              <a:gd name="connsiteX19" fmla="*/ 309816 w 2372219"/>
              <a:gd name="connsiteY19" fmla="*/ 473886 h 2377558"/>
              <a:gd name="connsiteX20" fmla="*/ 1080108 w 2372219"/>
              <a:gd name="connsiteY20" fmla="*/ 91233 h 2377558"/>
              <a:gd name="connsiteX0" fmla="*/ 2334647 w 2426087"/>
              <a:gd name="connsiteY0" fmla="*/ 2377558 h 2468998"/>
              <a:gd name="connsiteX1" fmla="*/ 37572 w 2426087"/>
              <a:gd name="connsiteY1" fmla="*/ 2377558 h 2468998"/>
              <a:gd name="connsiteX2" fmla="*/ 18456 w 2426087"/>
              <a:gd name="connsiteY2" fmla="*/ 2301180 h 2468998"/>
              <a:gd name="connsiteX3" fmla="*/ 0 w 2426087"/>
              <a:gd name="connsiteY3" fmla="*/ 2074878 h 2468998"/>
              <a:gd name="connsiteX4" fmla="*/ 0 w 2426087"/>
              <a:gd name="connsiteY4" fmla="*/ 1906283 h 2468998"/>
              <a:gd name="connsiteX5" fmla="*/ 0 w 2426087"/>
              <a:gd name="connsiteY5" fmla="*/ 1685168 h 2468998"/>
              <a:gd name="connsiteX6" fmla="*/ 0 w 2426087"/>
              <a:gd name="connsiteY6" fmla="*/ 1524590 h 2468998"/>
              <a:gd name="connsiteX7" fmla="*/ 0 w 2426087"/>
              <a:gd name="connsiteY7" fmla="*/ 1235988 h 2468998"/>
              <a:gd name="connsiteX8" fmla="*/ 0 w 2426087"/>
              <a:gd name="connsiteY8" fmla="*/ 1134881 h 2468998"/>
              <a:gd name="connsiteX9" fmla="*/ 309816 w 2426087"/>
              <a:gd name="connsiteY9" fmla="*/ 473886 h 2468998"/>
              <a:gd name="connsiteX10" fmla="*/ 1080108 w 2426087"/>
              <a:gd name="connsiteY10" fmla="*/ 91233 h 2468998"/>
              <a:gd name="connsiteX11" fmla="*/ 1188054 w 2426087"/>
              <a:gd name="connsiteY11" fmla="*/ 0 h 2468998"/>
              <a:gd name="connsiteX12" fmla="*/ 1292113 w 2426087"/>
              <a:gd name="connsiteY12" fmla="*/ 91233 h 2468998"/>
              <a:gd name="connsiteX13" fmla="*/ 2062403 w 2426087"/>
              <a:gd name="connsiteY13" fmla="*/ 473886 h 2468998"/>
              <a:gd name="connsiteX14" fmla="*/ 2372219 w 2426087"/>
              <a:gd name="connsiteY14" fmla="*/ 1134881 h 2468998"/>
              <a:gd name="connsiteX15" fmla="*/ 2372219 w 2426087"/>
              <a:gd name="connsiteY15" fmla="*/ 1235988 h 2468998"/>
              <a:gd name="connsiteX16" fmla="*/ 2372219 w 2426087"/>
              <a:gd name="connsiteY16" fmla="*/ 1524590 h 2468998"/>
              <a:gd name="connsiteX17" fmla="*/ 2372219 w 2426087"/>
              <a:gd name="connsiteY17" fmla="*/ 1685168 h 2468998"/>
              <a:gd name="connsiteX18" fmla="*/ 2372219 w 2426087"/>
              <a:gd name="connsiteY18" fmla="*/ 1906283 h 2468998"/>
              <a:gd name="connsiteX19" fmla="*/ 2372219 w 2426087"/>
              <a:gd name="connsiteY19" fmla="*/ 2074878 h 2468998"/>
              <a:gd name="connsiteX20" fmla="*/ 2353763 w 2426087"/>
              <a:gd name="connsiteY20" fmla="*/ 2301180 h 2468998"/>
              <a:gd name="connsiteX21" fmla="*/ 2426087 w 2426087"/>
              <a:gd name="connsiteY21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524590 h 2468998"/>
              <a:gd name="connsiteX16" fmla="*/ 2372219 w 2426087"/>
              <a:gd name="connsiteY16" fmla="*/ 1685168 h 2468998"/>
              <a:gd name="connsiteX17" fmla="*/ 2372219 w 2426087"/>
              <a:gd name="connsiteY17" fmla="*/ 1906283 h 2468998"/>
              <a:gd name="connsiteX18" fmla="*/ 2372219 w 2426087"/>
              <a:gd name="connsiteY18" fmla="*/ 2074878 h 2468998"/>
              <a:gd name="connsiteX19" fmla="*/ 2353763 w 2426087"/>
              <a:gd name="connsiteY19" fmla="*/ 2301180 h 2468998"/>
              <a:gd name="connsiteX20" fmla="*/ 2426087 w 2426087"/>
              <a:gd name="connsiteY20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685168 h 2468998"/>
              <a:gd name="connsiteX16" fmla="*/ 2372219 w 2426087"/>
              <a:gd name="connsiteY16" fmla="*/ 1906283 h 2468998"/>
              <a:gd name="connsiteX17" fmla="*/ 2372219 w 2426087"/>
              <a:gd name="connsiteY17" fmla="*/ 2074878 h 2468998"/>
              <a:gd name="connsiteX18" fmla="*/ 2353763 w 2426087"/>
              <a:gd name="connsiteY18" fmla="*/ 2301180 h 2468998"/>
              <a:gd name="connsiteX19" fmla="*/ 2426087 w 2426087"/>
              <a:gd name="connsiteY19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906283 h 2468998"/>
              <a:gd name="connsiteX16" fmla="*/ 2372219 w 2426087"/>
              <a:gd name="connsiteY16" fmla="*/ 2074878 h 2468998"/>
              <a:gd name="connsiteX17" fmla="*/ 2353763 w 2426087"/>
              <a:gd name="connsiteY17" fmla="*/ 2301180 h 2468998"/>
              <a:gd name="connsiteX18" fmla="*/ 2426087 w 2426087"/>
              <a:gd name="connsiteY18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235988 h 2468998"/>
              <a:gd name="connsiteX6" fmla="*/ 0 w 2426087"/>
              <a:gd name="connsiteY6" fmla="*/ 1134881 h 2468998"/>
              <a:gd name="connsiteX7" fmla="*/ 309816 w 2426087"/>
              <a:gd name="connsiteY7" fmla="*/ 473886 h 2468998"/>
              <a:gd name="connsiteX8" fmla="*/ 1080108 w 2426087"/>
              <a:gd name="connsiteY8" fmla="*/ 91233 h 2468998"/>
              <a:gd name="connsiteX9" fmla="*/ 1188054 w 2426087"/>
              <a:gd name="connsiteY9" fmla="*/ 0 h 2468998"/>
              <a:gd name="connsiteX10" fmla="*/ 1292113 w 2426087"/>
              <a:gd name="connsiteY10" fmla="*/ 91233 h 2468998"/>
              <a:gd name="connsiteX11" fmla="*/ 2062403 w 2426087"/>
              <a:gd name="connsiteY11" fmla="*/ 473886 h 2468998"/>
              <a:gd name="connsiteX12" fmla="*/ 2372219 w 2426087"/>
              <a:gd name="connsiteY12" fmla="*/ 1134881 h 2468998"/>
              <a:gd name="connsiteX13" fmla="*/ 2372219 w 2426087"/>
              <a:gd name="connsiteY13" fmla="*/ 1235988 h 2468998"/>
              <a:gd name="connsiteX14" fmla="*/ 2372219 w 2426087"/>
              <a:gd name="connsiteY14" fmla="*/ 1906283 h 2468998"/>
              <a:gd name="connsiteX15" fmla="*/ 2372219 w 2426087"/>
              <a:gd name="connsiteY15" fmla="*/ 2074878 h 2468998"/>
              <a:gd name="connsiteX16" fmla="*/ 2353763 w 2426087"/>
              <a:gd name="connsiteY16" fmla="*/ 2301180 h 2468998"/>
              <a:gd name="connsiteX17" fmla="*/ 2426087 w 2426087"/>
              <a:gd name="connsiteY17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235988 h 2468998"/>
              <a:gd name="connsiteX5" fmla="*/ 0 w 2426087"/>
              <a:gd name="connsiteY5" fmla="*/ 1134881 h 2468998"/>
              <a:gd name="connsiteX6" fmla="*/ 309816 w 2426087"/>
              <a:gd name="connsiteY6" fmla="*/ 473886 h 2468998"/>
              <a:gd name="connsiteX7" fmla="*/ 1080108 w 2426087"/>
              <a:gd name="connsiteY7" fmla="*/ 91233 h 2468998"/>
              <a:gd name="connsiteX8" fmla="*/ 1188054 w 2426087"/>
              <a:gd name="connsiteY8" fmla="*/ 0 h 2468998"/>
              <a:gd name="connsiteX9" fmla="*/ 1292113 w 2426087"/>
              <a:gd name="connsiteY9" fmla="*/ 91233 h 2468998"/>
              <a:gd name="connsiteX10" fmla="*/ 2062403 w 2426087"/>
              <a:gd name="connsiteY10" fmla="*/ 473886 h 2468998"/>
              <a:gd name="connsiteX11" fmla="*/ 2372219 w 2426087"/>
              <a:gd name="connsiteY11" fmla="*/ 1134881 h 2468998"/>
              <a:gd name="connsiteX12" fmla="*/ 2372219 w 2426087"/>
              <a:gd name="connsiteY12" fmla="*/ 1235988 h 2468998"/>
              <a:gd name="connsiteX13" fmla="*/ 2372219 w 2426087"/>
              <a:gd name="connsiteY13" fmla="*/ 1906283 h 2468998"/>
              <a:gd name="connsiteX14" fmla="*/ 2372219 w 2426087"/>
              <a:gd name="connsiteY14" fmla="*/ 2074878 h 2468998"/>
              <a:gd name="connsiteX15" fmla="*/ 2353763 w 2426087"/>
              <a:gd name="connsiteY15" fmla="*/ 2301180 h 2468998"/>
              <a:gd name="connsiteX16" fmla="*/ 2426087 w 2426087"/>
              <a:gd name="connsiteY16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235988 h 2468998"/>
              <a:gd name="connsiteX4" fmla="*/ 0 w 2426087"/>
              <a:gd name="connsiteY4" fmla="*/ 1134881 h 2468998"/>
              <a:gd name="connsiteX5" fmla="*/ 309816 w 2426087"/>
              <a:gd name="connsiteY5" fmla="*/ 473886 h 2468998"/>
              <a:gd name="connsiteX6" fmla="*/ 1080108 w 2426087"/>
              <a:gd name="connsiteY6" fmla="*/ 91233 h 2468998"/>
              <a:gd name="connsiteX7" fmla="*/ 1188054 w 2426087"/>
              <a:gd name="connsiteY7" fmla="*/ 0 h 2468998"/>
              <a:gd name="connsiteX8" fmla="*/ 1292113 w 2426087"/>
              <a:gd name="connsiteY8" fmla="*/ 91233 h 2468998"/>
              <a:gd name="connsiteX9" fmla="*/ 2062403 w 2426087"/>
              <a:gd name="connsiteY9" fmla="*/ 473886 h 2468998"/>
              <a:gd name="connsiteX10" fmla="*/ 2372219 w 2426087"/>
              <a:gd name="connsiteY10" fmla="*/ 1134881 h 2468998"/>
              <a:gd name="connsiteX11" fmla="*/ 2372219 w 2426087"/>
              <a:gd name="connsiteY11" fmla="*/ 1235988 h 2468998"/>
              <a:gd name="connsiteX12" fmla="*/ 2372219 w 2426087"/>
              <a:gd name="connsiteY12" fmla="*/ 1906283 h 2468998"/>
              <a:gd name="connsiteX13" fmla="*/ 2372219 w 2426087"/>
              <a:gd name="connsiteY13" fmla="*/ 2074878 h 2468998"/>
              <a:gd name="connsiteX14" fmla="*/ 2353763 w 2426087"/>
              <a:gd name="connsiteY14" fmla="*/ 2301180 h 2468998"/>
              <a:gd name="connsiteX15" fmla="*/ 2426087 w 2426087"/>
              <a:gd name="connsiteY15" fmla="*/ 2468998 h 2468998"/>
              <a:gd name="connsiteX0" fmla="*/ 37572 w 2372219"/>
              <a:gd name="connsiteY0" fmla="*/ 2377558 h 2379607"/>
              <a:gd name="connsiteX1" fmla="*/ 18456 w 2372219"/>
              <a:gd name="connsiteY1" fmla="*/ 2301180 h 2379607"/>
              <a:gd name="connsiteX2" fmla="*/ 0 w 2372219"/>
              <a:gd name="connsiteY2" fmla="*/ 2074878 h 2379607"/>
              <a:gd name="connsiteX3" fmla="*/ 0 w 2372219"/>
              <a:gd name="connsiteY3" fmla="*/ 1235988 h 2379607"/>
              <a:gd name="connsiteX4" fmla="*/ 0 w 2372219"/>
              <a:gd name="connsiteY4" fmla="*/ 1134881 h 2379607"/>
              <a:gd name="connsiteX5" fmla="*/ 309816 w 2372219"/>
              <a:gd name="connsiteY5" fmla="*/ 473886 h 2379607"/>
              <a:gd name="connsiteX6" fmla="*/ 1080108 w 2372219"/>
              <a:gd name="connsiteY6" fmla="*/ 91233 h 2379607"/>
              <a:gd name="connsiteX7" fmla="*/ 1188054 w 2372219"/>
              <a:gd name="connsiteY7" fmla="*/ 0 h 2379607"/>
              <a:gd name="connsiteX8" fmla="*/ 1292113 w 2372219"/>
              <a:gd name="connsiteY8" fmla="*/ 91233 h 2379607"/>
              <a:gd name="connsiteX9" fmla="*/ 2062403 w 2372219"/>
              <a:gd name="connsiteY9" fmla="*/ 473886 h 2379607"/>
              <a:gd name="connsiteX10" fmla="*/ 2372219 w 2372219"/>
              <a:gd name="connsiteY10" fmla="*/ 1134881 h 2379607"/>
              <a:gd name="connsiteX11" fmla="*/ 2372219 w 2372219"/>
              <a:gd name="connsiteY11" fmla="*/ 1235988 h 2379607"/>
              <a:gd name="connsiteX12" fmla="*/ 2372219 w 2372219"/>
              <a:gd name="connsiteY12" fmla="*/ 1906283 h 2379607"/>
              <a:gd name="connsiteX13" fmla="*/ 2372219 w 2372219"/>
              <a:gd name="connsiteY13" fmla="*/ 2074878 h 2379607"/>
              <a:gd name="connsiteX14" fmla="*/ 2353763 w 2372219"/>
              <a:gd name="connsiteY14" fmla="*/ 2301180 h 2379607"/>
              <a:gd name="connsiteX15" fmla="*/ 2351594 w 2372219"/>
              <a:gd name="connsiteY15" fmla="*/ 2379607 h 237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72219" h="2379607">
                <a:moveTo>
                  <a:pt x="37572" y="2377558"/>
                </a:moveTo>
                <a:lnTo>
                  <a:pt x="18456" y="2301180"/>
                </a:lnTo>
                <a:cubicBezTo>
                  <a:pt x="6051" y="2234851"/>
                  <a:pt x="0" y="2160191"/>
                  <a:pt x="0" y="2074878"/>
                </a:cubicBezTo>
                <a:lnTo>
                  <a:pt x="0" y="1235988"/>
                </a:lnTo>
                <a:lnTo>
                  <a:pt x="0" y="1134881"/>
                </a:lnTo>
                <a:cubicBezTo>
                  <a:pt x="0" y="793630"/>
                  <a:pt x="96817" y="622823"/>
                  <a:pt x="309816" y="473886"/>
                </a:cubicBezTo>
                <a:cubicBezTo>
                  <a:pt x="531329" y="345550"/>
                  <a:pt x="822086" y="290627"/>
                  <a:pt x="1080108" y="91233"/>
                </a:cubicBezTo>
                <a:lnTo>
                  <a:pt x="1188054" y="0"/>
                </a:lnTo>
                <a:lnTo>
                  <a:pt x="1292113" y="91233"/>
                </a:lnTo>
                <a:cubicBezTo>
                  <a:pt x="1550134" y="290627"/>
                  <a:pt x="1840892" y="345550"/>
                  <a:pt x="2062403" y="473886"/>
                </a:cubicBezTo>
                <a:cubicBezTo>
                  <a:pt x="2275403" y="622823"/>
                  <a:pt x="2372219" y="793630"/>
                  <a:pt x="2372219" y="1134881"/>
                </a:cubicBezTo>
                <a:lnTo>
                  <a:pt x="2372219" y="1235988"/>
                </a:lnTo>
                <a:lnTo>
                  <a:pt x="2372219" y="1906283"/>
                </a:lnTo>
                <a:lnTo>
                  <a:pt x="2372219" y="2074878"/>
                </a:lnTo>
                <a:cubicBezTo>
                  <a:pt x="2372219" y="2160191"/>
                  <a:pt x="2366168" y="2234851"/>
                  <a:pt x="2353763" y="2301180"/>
                </a:cubicBezTo>
                <a:cubicBezTo>
                  <a:pt x="2347391" y="2326639"/>
                  <a:pt x="2351594" y="2379607"/>
                  <a:pt x="2351594" y="2379607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751B46-2342-662B-556A-1FCEBE62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297" y="4670843"/>
            <a:ext cx="9057405" cy="145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26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DC78F-A572-C2CA-7E09-612F1801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0ADB4-7C12-BE39-326E-97E79787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2253484"/>
            <a:ext cx="7983941" cy="2571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The Server Module</a:t>
            </a:r>
          </a:p>
        </p:txBody>
      </p:sp>
    </p:spTree>
    <p:extLst>
      <p:ext uri="{BB962C8B-B14F-4D97-AF65-F5344CB8AC3E}">
        <p14:creationId xmlns:p14="http://schemas.microsoft.com/office/powerpoint/2010/main" val="389551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21D17C-FC00-B547-9BC9-68C219E03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CA1B065-CF8E-7778-9629-4B4142ABC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64" b="265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Freeform 10">
            <a:extLst>
              <a:ext uri="{FF2B5EF4-FFF2-40B4-BE49-F238E27FC236}">
                <a16:creationId xmlns:a16="http://schemas.microsoft.com/office/drawing/2014/main" id="{D70C3B70-940D-FF4D-A37A-8FFB6A880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072" y="0"/>
            <a:ext cx="4918667" cy="4387939"/>
          </a:xfrm>
          <a:custGeom>
            <a:avLst/>
            <a:gdLst>
              <a:gd name="connsiteX0" fmla="*/ 0 w 4918667"/>
              <a:gd name="connsiteY0" fmla="*/ 0 h 4387939"/>
              <a:gd name="connsiteX1" fmla="*/ 4918667 w 4918667"/>
              <a:gd name="connsiteY1" fmla="*/ 0 h 4387939"/>
              <a:gd name="connsiteX2" fmla="*/ 4918667 w 4918667"/>
              <a:gd name="connsiteY2" fmla="*/ 2034824 h 4387939"/>
              <a:gd name="connsiteX3" fmla="*/ 4276281 w 4918667"/>
              <a:gd name="connsiteY3" fmla="*/ 3405362 h 4387939"/>
              <a:gd name="connsiteX4" fmla="*/ 2679121 w 4918667"/>
              <a:gd name="connsiteY4" fmla="*/ 4198772 h 4387939"/>
              <a:gd name="connsiteX5" fmla="*/ 2455303 w 4918667"/>
              <a:gd name="connsiteY5" fmla="*/ 4387939 h 4387939"/>
              <a:gd name="connsiteX6" fmla="*/ 2239543 w 4918667"/>
              <a:gd name="connsiteY6" fmla="*/ 4198772 h 4387939"/>
              <a:gd name="connsiteX7" fmla="*/ 642386 w 4918667"/>
              <a:gd name="connsiteY7" fmla="*/ 3405362 h 4387939"/>
              <a:gd name="connsiteX8" fmla="*/ 0 w 4918667"/>
              <a:gd name="connsiteY8" fmla="*/ 2034824 h 438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8667" h="4387939">
                <a:moveTo>
                  <a:pt x="0" y="0"/>
                </a:moveTo>
                <a:lnTo>
                  <a:pt x="4918667" y="0"/>
                </a:lnTo>
                <a:lnTo>
                  <a:pt x="4918667" y="2034824"/>
                </a:lnTo>
                <a:cubicBezTo>
                  <a:pt x="4918667" y="2742391"/>
                  <a:pt x="4717923" y="3096550"/>
                  <a:pt x="4276281" y="3405362"/>
                </a:cubicBezTo>
                <a:cubicBezTo>
                  <a:pt x="3816986" y="3671461"/>
                  <a:pt x="3214118" y="3785340"/>
                  <a:pt x="2679121" y="4198772"/>
                </a:cubicBezTo>
                <a:lnTo>
                  <a:pt x="2455303" y="4387939"/>
                </a:lnTo>
                <a:lnTo>
                  <a:pt x="2239543" y="4198772"/>
                </a:lnTo>
                <a:cubicBezTo>
                  <a:pt x="1704548" y="3785340"/>
                  <a:pt x="1101678" y="3671461"/>
                  <a:pt x="642386" y="3405362"/>
                </a:cubicBezTo>
                <a:cubicBezTo>
                  <a:pt x="200743" y="3096550"/>
                  <a:pt x="0" y="2742391"/>
                  <a:pt x="0" y="2034824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45B57-1FEF-AA02-684B-7B24824B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17" y="1509737"/>
            <a:ext cx="3657175" cy="183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15- </a:t>
            </a:r>
            <a:r>
              <a:rPr lang="en-US" sz="2800" b="1">
                <a:solidFill>
                  <a:srgbClr val="FFFFFF"/>
                </a:solidFill>
                <a:effectLst/>
              </a:rPr>
              <a:t>Fill in terminal.h file with functions' prototypes and typedefs</a:t>
            </a:r>
            <a:br>
              <a:rPr lang="en-US" sz="2800" b="1">
                <a:solidFill>
                  <a:srgbClr val="FFFFFF"/>
                </a:solidFill>
                <a:effectLst/>
              </a:rPr>
            </a:br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90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1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34" name="Freeform: Shape 22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3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24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25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8" name="Rectangle 27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29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F5D1F-4091-6204-1703-864D2F8B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/>
              <a:t>16- </a:t>
            </a:r>
            <a:r>
              <a:rPr lang="en-US" sz="2800" b="1">
                <a:effectLst/>
              </a:rPr>
              <a:t>Implement server-side accounts' database.</a:t>
            </a:r>
            <a:br>
              <a:rPr lang="en-US" sz="2800" b="1">
                <a:effectLst/>
              </a:rPr>
            </a:br>
            <a:endParaRPr lang="en-US" sz="280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09B47-62EE-E8F5-63CE-F7647C38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533" y="545134"/>
            <a:ext cx="5352504" cy="577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2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3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5" name="Rectangle 45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47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16803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03B7E-660C-2A3F-09FF-8D186A70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92356"/>
            <a:ext cx="3149221" cy="22072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>
                <a:effectLst/>
              </a:rPr>
              <a:t>2- Create .c and .h file for each module</a:t>
            </a:r>
            <a:endParaRPr lang="en-US"/>
          </a:p>
        </p:txBody>
      </p:sp>
      <p:sp>
        <p:nvSpPr>
          <p:cNvPr id="67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39942"/>
            <a:ext cx="4014345" cy="5281287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B6739D-C9E1-3387-1A4C-0A4E738A8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59" y="245269"/>
            <a:ext cx="4695654" cy="1080000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6B2E4E-EA47-D703-DD79-8A7BC86D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59" y="1756771"/>
            <a:ext cx="4747259" cy="1080000"/>
          </a:xfrm>
          <a:prstGeom prst="rect">
            <a:avLst/>
          </a:prstGeom>
        </p:spPr>
      </p:pic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195B6708-22BA-CF5A-672D-2747C356A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59" y="3295549"/>
            <a:ext cx="4965524" cy="108000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D6C5BC-5A44-44E4-96DA-51F35B6B0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592" y="4780913"/>
            <a:ext cx="508236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82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21D17C-FC00-B547-9BC9-68C219E03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C94F1-CAE1-DE2D-4919-D461B95428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" r="22577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Freeform 10">
            <a:extLst>
              <a:ext uri="{FF2B5EF4-FFF2-40B4-BE49-F238E27FC236}">
                <a16:creationId xmlns:a16="http://schemas.microsoft.com/office/drawing/2014/main" id="{D70C3B70-940D-FF4D-A37A-8FFB6A880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072" y="0"/>
            <a:ext cx="4918667" cy="4387939"/>
          </a:xfrm>
          <a:custGeom>
            <a:avLst/>
            <a:gdLst>
              <a:gd name="connsiteX0" fmla="*/ 0 w 4918667"/>
              <a:gd name="connsiteY0" fmla="*/ 0 h 4387939"/>
              <a:gd name="connsiteX1" fmla="*/ 4918667 w 4918667"/>
              <a:gd name="connsiteY1" fmla="*/ 0 h 4387939"/>
              <a:gd name="connsiteX2" fmla="*/ 4918667 w 4918667"/>
              <a:gd name="connsiteY2" fmla="*/ 2034824 h 4387939"/>
              <a:gd name="connsiteX3" fmla="*/ 4276281 w 4918667"/>
              <a:gd name="connsiteY3" fmla="*/ 3405362 h 4387939"/>
              <a:gd name="connsiteX4" fmla="*/ 2679121 w 4918667"/>
              <a:gd name="connsiteY4" fmla="*/ 4198772 h 4387939"/>
              <a:gd name="connsiteX5" fmla="*/ 2455303 w 4918667"/>
              <a:gd name="connsiteY5" fmla="*/ 4387939 h 4387939"/>
              <a:gd name="connsiteX6" fmla="*/ 2239543 w 4918667"/>
              <a:gd name="connsiteY6" fmla="*/ 4198772 h 4387939"/>
              <a:gd name="connsiteX7" fmla="*/ 642386 w 4918667"/>
              <a:gd name="connsiteY7" fmla="*/ 3405362 h 4387939"/>
              <a:gd name="connsiteX8" fmla="*/ 0 w 4918667"/>
              <a:gd name="connsiteY8" fmla="*/ 2034824 h 438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8667" h="4387939">
                <a:moveTo>
                  <a:pt x="0" y="0"/>
                </a:moveTo>
                <a:lnTo>
                  <a:pt x="4918667" y="0"/>
                </a:lnTo>
                <a:lnTo>
                  <a:pt x="4918667" y="2034824"/>
                </a:lnTo>
                <a:cubicBezTo>
                  <a:pt x="4918667" y="2742391"/>
                  <a:pt x="4717923" y="3096550"/>
                  <a:pt x="4276281" y="3405362"/>
                </a:cubicBezTo>
                <a:cubicBezTo>
                  <a:pt x="3816986" y="3671461"/>
                  <a:pt x="3214118" y="3785340"/>
                  <a:pt x="2679121" y="4198772"/>
                </a:cubicBezTo>
                <a:lnTo>
                  <a:pt x="2455303" y="4387939"/>
                </a:lnTo>
                <a:lnTo>
                  <a:pt x="2239543" y="4198772"/>
                </a:lnTo>
                <a:cubicBezTo>
                  <a:pt x="1704548" y="3785340"/>
                  <a:pt x="1101678" y="3671461"/>
                  <a:pt x="642386" y="3405362"/>
                </a:cubicBezTo>
                <a:cubicBezTo>
                  <a:pt x="200743" y="3096550"/>
                  <a:pt x="0" y="2742391"/>
                  <a:pt x="0" y="2034824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9FD1-5DD6-E3E4-6FC2-F63339C1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17" y="1509737"/>
            <a:ext cx="3657175" cy="18347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700" b="1" dirty="0">
                <a:solidFill>
                  <a:srgbClr val="FFFFFF"/>
                </a:solidFill>
                <a:effectLst/>
              </a:rPr>
              <a:t>17- Implement server-side transactions' database.</a:t>
            </a:r>
            <a:endParaRPr lang="en-US" sz="3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91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2034AB25-F5B1-03DD-2C9F-8A2C6435F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890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5594" y="812056"/>
            <a:ext cx="3876810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F3A4F-2FEF-602F-9475-17961D84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389" y="1826096"/>
            <a:ext cx="3149221" cy="214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18- </a:t>
            </a:r>
            <a:r>
              <a:rPr lang="en-US" sz="2200" b="1">
                <a:solidFill>
                  <a:srgbClr val="FFFFFF"/>
                </a:solidFill>
                <a:effectLst/>
              </a:rPr>
              <a:t>Implement recieveTransactionData function</a:t>
            </a:r>
            <a:br>
              <a:rPr lang="en-US" sz="2200" b="1">
                <a:solidFill>
                  <a:srgbClr val="FFFFFF"/>
                </a:solidFill>
                <a:effectLst/>
              </a:rPr>
            </a:br>
            <a:r>
              <a:rPr lang="en-US" sz="2200" b="1">
                <a:solidFill>
                  <a:srgbClr val="FFFFFF"/>
                </a:solidFill>
                <a:effectLst/>
              </a:rPr>
              <a:t>(</a:t>
            </a:r>
            <a:r>
              <a:rPr lang="en-US" sz="2200">
                <a:solidFill>
                  <a:srgbClr val="FFFFFF"/>
                </a:solidFill>
                <a:effectLst/>
              </a:rPr>
              <a:t>The test function</a:t>
            </a:r>
            <a:r>
              <a:rPr lang="en-US" sz="2200" b="1">
                <a:solidFill>
                  <a:srgbClr val="FFFFFF"/>
                </a:solidFill>
                <a:effectLst/>
              </a:rPr>
              <a:t>)</a:t>
            </a:r>
            <a:r>
              <a:rPr lang="en-US" sz="220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0870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24F1B-01AF-12ED-673F-FB617609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/>
              <a:t>18- </a:t>
            </a:r>
            <a:r>
              <a:rPr lang="en-US" sz="2200" b="1">
                <a:effectLst/>
              </a:rPr>
              <a:t>Implement recieveTransactionData function</a:t>
            </a:r>
            <a:br>
              <a:rPr lang="en-US" sz="2200" b="1">
                <a:effectLst/>
              </a:rPr>
            </a:br>
            <a:r>
              <a:rPr lang="en-US" sz="2200" b="1">
                <a:effectLst/>
              </a:rPr>
              <a:t>(</a:t>
            </a:r>
            <a:r>
              <a:rPr lang="en-US" sz="2200">
                <a:effectLst/>
              </a:rPr>
              <a:t>The results on the console</a:t>
            </a:r>
            <a:r>
              <a:rPr lang="en-US" sz="2200" b="1">
                <a:effectLst/>
              </a:rPr>
              <a:t>)</a:t>
            </a:r>
            <a:endParaRPr lang="en-US" sz="2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BE8AD7A-B98E-F2CE-985C-30D1E7700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3" y="2228421"/>
            <a:ext cx="5571565" cy="24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78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21D17C-FC00-B547-9BC9-68C219E03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D4F50-9ED7-3C84-984F-1728C05A1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5" r="2123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Freeform 10">
            <a:extLst>
              <a:ext uri="{FF2B5EF4-FFF2-40B4-BE49-F238E27FC236}">
                <a16:creationId xmlns:a16="http://schemas.microsoft.com/office/drawing/2014/main" id="{D70C3B70-940D-FF4D-A37A-8FFB6A880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072" y="0"/>
            <a:ext cx="4918667" cy="4387939"/>
          </a:xfrm>
          <a:custGeom>
            <a:avLst/>
            <a:gdLst>
              <a:gd name="connsiteX0" fmla="*/ 0 w 4918667"/>
              <a:gd name="connsiteY0" fmla="*/ 0 h 4387939"/>
              <a:gd name="connsiteX1" fmla="*/ 4918667 w 4918667"/>
              <a:gd name="connsiteY1" fmla="*/ 0 h 4387939"/>
              <a:gd name="connsiteX2" fmla="*/ 4918667 w 4918667"/>
              <a:gd name="connsiteY2" fmla="*/ 2034824 h 4387939"/>
              <a:gd name="connsiteX3" fmla="*/ 4276281 w 4918667"/>
              <a:gd name="connsiteY3" fmla="*/ 3405362 h 4387939"/>
              <a:gd name="connsiteX4" fmla="*/ 2679121 w 4918667"/>
              <a:gd name="connsiteY4" fmla="*/ 4198772 h 4387939"/>
              <a:gd name="connsiteX5" fmla="*/ 2455303 w 4918667"/>
              <a:gd name="connsiteY5" fmla="*/ 4387939 h 4387939"/>
              <a:gd name="connsiteX6" fmla="*/ 2239543 w 4918667"/>
              <a:gd name="connsiteY6" fmla="*/ 4198772 h 4387939"/>
              <a:gd name="connsiteX7" fmla="*/ 642386 w 4918667"/>
              <a:gd name="connsiteY7" fmla="*/ 3405362 h 4387939"/>
              <a:gd name="connsiteX8" fmla="*/ 0 w 4918667"/>
              <a:gd name="connsiteY8" fmla="*/ 2034824 h 438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8667" h="4387939">
                <a:moveTo>
                  <a:pt x="0" y="0"/>
                </a:moveTo>
                <a:lnTo>
                  <a:pt x="4918667" y="0"/>
                </a:lnTo>
                <a:lnTo>
                  <a:pt x="4918667" y="2034824"/>
                </a:lnTo>
                <a:cubicBezTo>
                  <a:pt x="4918667" y="2742391"/>
                  <a:pt x="4717923" y="3096550"/>
                  <a:pt x="4276281" y="3405362"/>
                </a:cubicBezTo>
                <a:cubicBezTo>
                  <a:pt x="3816986" y="3671461"/>
                  <a:pt x="3214118" y="3785340"/>
                  <a:pt x="2679121" y="4198772"/>
                </a:cubicBezTo>
                <a:lnTo>
                  <a:pt x="2455303" y="4387939"/>
                </a:lnTo>
                <a:lnTo>
                  <a:pt x="2239543" y="4198772"/>
                </a:lnTo>
                <a:cubicBezTo>
                  <a:pt x="1704548" y="3785340"/>
                  <a:pt x="1101678" y="3671461"/>
                  <a:pt x="642386" y="3405362"/>
                </a:cubicBezTo>
                <a:cubicBezTo>
                  <a:pt x="200743" y="3096550"/>
                  <a:pt x="0" y="2742391"/>
                  <a:pt x="0" y="2034824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673AA-7D5D-6A7B-A41F-0598B0B5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17" y="1509737"/>
            <a:ext cx="3657175" cy="183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19- </a:t>
            </a:r>
            <a:r>
              <a:rPr lang="en-US" sz="3100" b="1">
                <a:solidFill>
                  <a:srgbClr val="FFFFFF"/>
                </a:solidFill>
                <a:effectLst/>
              </a:rPr>
              <a:t>Implement isValidAccount function</a:t>
            </a:r>
            <a:br>
              <a:rPr lang="en-US" sz="3100" b="1">
                <a:solidFill>
                  <a:srgbClr val="FFFFFF"/>
                </a:solidFill>
                <a:effectLst/>
              </a:rPr>
            </a:br>
            <a:r>
              <a:rPr lang="en-US" sz="3100" b="1">
                <a:solidFill>
                  <a:srgbClr val="FFFFFF"/>
                </a:solidFill>
                <a:effectLst/>
              </a:rPr>
              <a:t>(</a:t>
            </a:r>
            <a:r>
              <a:rPr lang="en-US" sz="3100">
                <a:solidFill>
                  <a:srgbClr val="FFFFFF"/>
                </a:solidFill>
                <a:effectLst/>
              </a:rPr>
              <a:t>The test function</a:t>
            </a:r>
            <a:r>
              <a:rPr lang="en-US" sz="3100" b="1">
                <a:solidFill>
                  <a:srgbClr val="FFFFFF"/>
                </a:solidFill>
                <a:effectLst/>
              </a:rPr>
              <a:t>)</a:t>
            </a:r>
            <a:endParaRPr lang="en-US" sz="3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376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5FDB6D-8860-4B5B-AC8B-553BD75B6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6AA45-D96B-9C3D-6E21-9199C2FF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2" y="1205038"/>
            <a:ext cx="5143498" cy="256152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19- </a:t>
            </a:r>
            <a:r>
              <a:rPr lang="en-US" sz="3700" b="1">
                <a:effectLst/>
              </a:rPr>
              <a:t>Implement isValidAccount function</a:t>
            </a:r>
            <a:br>
              <a:rPr lang="en-US" sz="3700" b="1">
                <a:effectLst/>
              </a:rPr>
            </a:br>
            <a:r>
              <a:rPr lang="en-US" sz="3700" b="1">
                <a:effectLst/>
              </a:rPr>
              <a:t>(</a:t>
            </a:r>
            <a:r>
              <a:rPr lang="en-US" sz="3700">
                <a:effectLst/>
              </a:rPr>
              <a:t>The results on the console.</a:t>
            </a:r>
            <a:r>
              <a:rPr lang="en-US" sz="3700" b="1">
                <a:effectLst/>
              </a:rPr>
              <a:t>)</a:t>
            </a:r>
            <a:endParaRPr lang="en-US" sz="37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56DE97-C665-4BA7-BD5D-1793E93F9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3705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F65E973-6BE1-4F74-A1F8-904F43A10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2500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A90F420-D650-432D-B9A8-B79DADA7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0"/>
            <a:ext cx="2249810" cy="2294745"/>
          </a:xfrm>
          <a:custGeom>
            <a:avLst/>
            <a:gdLst>
              <a:gd name="connsiteX0" fmla="*/ 49162 w 2249810"/>
              <a:gd name="connsiteY0" fmla="*/ 0 h 2294745"/>
              <a:gd name="connsiteX1" fmla="*/ 2200648 w 2249810"/>
              <a:gd name="connsiteY1" fmla="*/ 0 h 2294745"/>
              <a:gd name="connsiteX2" fmla="*/ 2210105 w 2249810"/>
              <a:gd name="connsiteY2" fmla="*/ 23601 h 2294745"/>
              <a:gd name="connsiteX3" fmla="*/ 2249810 w 2249810"/>
              <a:gd name="connsiteY3" fmla="*/ 326933 h 2294745"/>
              <a:gd name="connsiteX4" fmla="*/ 2249810 w 2249810"/>
              <a:gd name="connsiteY4" fmla="*/ 422824 h 2294745"/>
              <a:gd name="connsiteX5" fmla="*/ 2249810 w 2249810"/>
              <a:gd name="connsiteY5" fmla="*/ 696534 h 2294745"/>
              <a:gd name="connsiteX6" fmla="*/ 2249810 w 2249810"/>
              <a:gd name="connsiteY6" fmla="*/ 848826 h 2294745"/>
              <a:gd name="connsiteX7" fmla="*/ 2249810 w 2249810"/>
              <a:gd name="connsiteY7" fmla="*/ 1058531 h 2294745"/>
              <a:gd name="connsiteX8" fmla="*/ 2249810 w 2249810"/>
              <a:gd name="connsiteY8" fmla="*/ 1218426 h 2294745"/>
              <a:gd name="connsiteX9" fmla="*/ 1955981 w 2249810"/>
              <a:gd name="connsiteY9" fmla="*/ 1845313 h 2294745"/>
              <a:gd name="connsiteX10" fmla="*/ 1225437 w 2249810"/>
              <a:gd name="connsiteY10" fmla="*/ 2208220 h 2294745"/>
              <a:gd name="connsiteX11" fmla="*/ 1123061 w 2249810"/>
              <a:gd name="connsiteY11" fmla="*/ 2294745 h 2294745"/>
              <a:gd name="connsiteX12" fmla="*/ 1024372 w 2249810"/>
              <a:gd name="connsiteY12" fmla="*/ 2208220 h 2294745"/>
              <a:gd name="connsiteX13" fmla="*/ 293829 w 2249810"/>
              <a:gd name="connsiteY13" fmla="*/ 1845313 h 2294745"/>
              <a:gd name="connsiteX14" fmla="*/ 0 w 2249810"/>
              <a:gd name="connsiteY14" fmla="*/ 1218426 h 2294745"/>
              <a:gd name="connsiteX15" fmla="*/ 0 w 2249810"/>
              <a:gd name="connsiteY15" fmla="*/ 1058531 h 2294745"/>
              <a:gd name="connsiteX16" fmla="*/ 0 w 2249810"/>
              <a:gd name="connsiteY16" fmla="*/ 848826 h 2294745"/>
              <a:gd name="connsiteX17" fmla="*/ 0 w 2249810"/>
              <a:gd name="connsiteY17" fmla="*/ 696534 h 2294745"/>
              <a:gd name="connsiteX18" fmla="*/ 0 w 2249810"/>
              <a:gd name="connsiteY18" fmla="*/ 422824 h 2294745"/>
              <a:gd name="connsiteX19" fmla="*/ 0 w 2249810"/>
              <a:gd name="connsiteY19" fmla="*/ 326933 h 2294745"/>
              <a:gd name="connsiteX20" fmla="*/ 39706 w 2249810"/>
              <a:gd name="connsiteY20" fmla="*/ 23601 h 229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5">
                <a:moveTo>
                  <a:pt x="49162" y="0"/>
                </a:moveTo>
                <a:lnTo>
                  <a:pt x="2200648" y="0"/>
                </a:lnTo>
                <a:lnTo>
                  <a:pt x="2210105" y="23601"/>
                </a:lnTo>
                <a:cubicBezTo>
                  <a:pt x="2236898" y="106934"/>
                  <a:pt x="2249810" y="205568"/>
                  <a:pt x="2249810" y="326933"/>
                </a:cubicBezTo>
                <a:lnTo>
                  <a:pt x="2249810" y="422824"/>
                </a:lnTo>
                <a:lnTo>
                  <a:pt x="2249810" y="696534"/>
                </a:lnTo>
                <a:lnTo>
                  <a:pt x="2249810" y="848826"/>
                </a:lnTo>
                <a:lnTo>
                  <a:pt x="2249810" y="1058531"/>
                </a:lnTo>
                <a:lnTo>
                  <a:pt x="2249810" y="1218426"/>
                </a:lnTo>
                <a:cubicBezTo>
                  <a:pt x="2249810" y="1542068"/>
                  <a:pt x="2157989" y="1704061"/>
                  <a:pt x="1955981" y="1845313"/>
                </a:cubicBezTo>
                <a:cubicBezTo>
                  <a:pt x="1745898" y="1967026"/>
                  <a:pt x="1470144" y="2019115"/>
                  <a:pt x="1225437" y="2208220"/>
                </a:cubicBezTo>
                <a:lnTo>
                  <a:pt x="1123061" y="2294745"/>
                </a:lnTo>
                <a:lnTo>
                  <a:pt x="1024372" y="2208220"/>
                </a:lnTo>
                <a:cubicBezTo>
                  <a:pt x="779664" y="2019115"/>
                  <a:pt x="503910" y="1967026"/>
                  <a:pt x="293829" y="1845313"/>
                </a:cubicBezTo>
                <a:cubicBezTo>
                  <a:pt x="91821" y="1704061"/>
                  <a:pt x="0" y="1542068"/>
                  <a:pt x="0" y="1218426"/>
                </a:cubicBezTo>
                <a:lnTo>
                  <a:pt x="0" y="1058531"/>
                </a:lnTo>
                <a:lnTo>
                  <a:pt x="0" y="848826"/>
                </a:lnTo>
                <a:lnTo>
                  <a:pt x="0" y="696534"/>
                </a:lnTo>
                <a:lnTo>
                  <a:pt x="0" y="422824"/>
                </a:lnTo>
                <a:lnTo>
                  <a:pt x="0" y="326933"/>
                </a:lnTo>
                <a:cubicBezTo>
                  <a:pt x="0" y="205568"/>
                  <a:pt x="12913" y="106934"/>
                  <a:pt x="39706" y="23601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12BCEE0-54F6-4A4A-BCF9-6E9F462F6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0"/>
            <a:ext cx="2372219" cy="2377558"/>
          </a:xfrm>
          <a:custGeom>
            <a:avLst/>
            <a:gdLst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0" fmla="*/ 2334647 w 2426087"/>
              <a:gd name="connsiteY0" fmla="*/ 0 h 2377558"/>
              <a:gd name="connsiteX1" fmla="*/ 2353763 w 2426087"/>
              <a:gd name="connsiteY1" fmla="*/ 76379 h 2377558"/>
              <a:gd name="connsiteX2" fmla="*/ 2372219 w 2426087"/>
              <a:gd name="connsiteY2" fmla="*/ 302680 h 2377558"/>
              <a:gd name="connsiteX3" fmla="*/ 2372219 w 2426087"/>
              <a:gd name="connsiteY3" fmla="*/ 403788 h 2377558"/>
              <a:gd name="connsiteX4" fmla="*/ 2372219 w 2426087"/>
              <a:gd name="connsiteY4" fmla="*/ 692390 h 2377558"/>
              <a:gd name="connsiteX5" fmla="*/ 2372219 w 2426087"/>
              <a:gd name="connsiteY5" fmla="*/ 852968 h 2377558"/>
              <a:gd name="connsiteX6" fmla="*/ 2372219 w 2426087"/>
              <a:gd name="connsiteY6" fmla="*/ 1074083 h 2377558"/>
              <a:gd name="connsiteX7" fmla="*/ 2372219 w 2426087"/>
              <a:gd name="connsiteY7" fmla="*/ 1242678 h 2377558"/>
              <a:gd name="connsiteX8" fmla="*/ 2062403 w 2426087"/>
              <a:gd name="connsiteY8" fmla="*/ 1903673 h 2377558"/>
              <a:gd name="connsiteX9" fmla="*/ 1292111 w 2426087"/>
              <a:gd name="connsiteY9" fmla="*/ 2286325 h 2377558"/>
              <a:gd name="connsiteX10" fmla="*/ 1184165 w 2426087"/>
              <a:gd name="connsiteY10" fmla="*/ 2377558 h 2377558"/>
              <a:gd name="connsiteX11" fmla="*/ 1080107 w 2426087"/>
              <a:gd name="connsiteY11" fmla="*/ 2286325 h 2377558"/>
              <a:gd name="connsiteX12" fmla="*/ 309816 w 2426087"/>
              <a:gd name="connsiteY12" fmla="*/ 1903673 h 2377558"/>
              <a:gd name="connsiteX13" fmla="*/ 0 w 2426087"/>
              <a:gd name="connsiteY13" fmla="*/ 1242678 h 2377558"/>
              <a:gd name="connsiteX14" fmla="*/ 0 w 2426087"/>
              <a:gd name="connsiteY14" fmla="*/ 1074083 h 2377558"/>
              <a:gd name="connsiteX15" fmla="*/ 0 w 2426087"/>
              <a:gd name="connsiteY15" fmla="*/ 852968 h 2377558"/>
              <a:gd name="connsiteX16" fmla="*/ 0 w 2426087"/>
              <a:gd name="connsiteY16" fmla="*/ 692390 h 2377558"/>
              <a:gd name="connsiteX17" fmla="*/ 0 w 2426087"/>
              <a:gd name="connsiteY17" fmla="*/ 403788 h 2377558"/>
              <a:gd name="connsiteX18" fmla="*/ 0 w 2426087"/>
              <a:gd name="connsiteY18" fmla="*/ 302680 h 2377558"/>
              <a:gd name="connsiteX19" fmla="*/ 18456 w 2426087"/>
              <a:gd name="connsiteY19" fmla="*/ 76379 h 2377558"/>
              <a:gd name="connsiteX20" fmla="*/ 37572 w 2426087"/>
              <a:gd name="connsiteY20" fmla="*/ 0 h 2377558"/>
              <a:gd name="connsiteX21" fmla="*/ 2426087 w 2426087"/>
              <a:gd name="connsiteY21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37572 w 2372219"/>
              <a:gd name="connsiteY20" fmla="*/ 0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2219" h="2377558">
                <a:moveTo>
                  <a:pt x="2334647" y="0"/>
                </a:moveTo>
                <a:lnTo>
                  <a:pt x="2353763" y="76379"/>
                </a:lnTo>
                <a:cubicBezTo>
                  <a:pt x="2366168" y="142708"/>
                  <a:pt x="2372219" y="217368"/>
                  <a:pt x="2372219" y="302680"/>
                </a:cubicBezTo>
                <a:lnTo>
                  <a:pt x="2372219" y="403788"/>
                </a:lnTo>
                <a:lnTo>
                  <a:pt x="2372219" y="692390"/>
                </a:lnTo>
                <a:lnTo>
                  <a:pt x="2372219" y="852968"/>
                </a:lnTo>
                <a:lnTo>
                  <a:pt x="2372219" y="1074083"/>
                </a:lnTo>
                <a:lnTo>
                  <a:pt x="2372219" y="1242678"/>
                </a:lnTo>
                <a:cubicBezTo>
                  <a:pt x="2372219" y="1583929"/>
                  <a:pt x="2275402" y="1754736"/>
                  <a:pt x="2062403" y="1903673"/>
                </a:cubicBezTo>
                <a:cubicBezTo>
                  <a:pt x="1840890" y="2032009"/>
                  <a:pt x="1550133" y="2086932"/>
                  <a:pt x="1292111" y="2286325"/>
                </a:cubicBezTo>
                <a:lnTo>
                  <a:pt x="1184165" y="2377558"/>
                </a:lnTo>
                <a:lnTo>
                  <a:pt x="1080107" y="2286325"/>
                </a:lnTo>
                <a:cubicBezTo>
                  <a:pt x="822085" y="2086932"/>
                  <a:pt x="531327" y="2032009"/>
                  <a:pt x="309816" y="1903673"/>
                </a:cubicBezTo>
                <a:cubicBezTo>
                  <a:pt x="96817" y="1754736"/>
                  <a:pt x="0" y="1583929"/>
                  <a:pt x="0" y="1242678"/>
                </a:cubicBezTo>
                <a:lnTo>
                  <a:pt x="0" y="1074083"/>
                </a:lnTo>
                <a:lnTo>
                  <a:pt x="0" y="852968"/>
                </a:lnTo>
                <a:lnTo>
                  <a:pt x="0" y="692390"/>
                </a:lnTo>
                <a:lnTo>
                  <a:pt x="0" y="403788"/>
                </a:lnTo>
                <a:lnTo>
                  <a:pt x="0" y="302680"/>
                </a:lnTo>
                <a:cubicBezTo>
                  <a:pt x="0" y="217368"/>
                  <a:pt x="6051" y="142708"/>
                  <a:pt x="18456" y="76379"/>
                </a:cubicBezTo>
                <a:lnTo>
                  <a:pt x="37572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B2D6BD-F9F9-4F08-B525-CCCB58ECE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4672" y="0"/>
            <a:ext cx="1607328" cy="2294745"/>
          </a:xfrm>
          <a:custGeom>
            <a:avLst/>
            <a:gdLst>
              <a:gd name="connsiteX0" fmla="*/ 49162 w 1607328"/>
              <a:gd name="connsiteY0" fmla="*/ 0 h 2294745"/>
              <a:gd name="connsiteX1" fmla="*/ 1607328 w 1607328"/>
              <a:gd name="connsiteY1" fmla="*/ 0 h 2294745"/>
              <a:gd name="connsiteX2" fmla="*/ 1607328 w 1607328"/>
              <a:gd name="connsiteY2" fmla="*/ 2000018 h 2294745"/>
              <a:gd name="connsiteX3" fmla="*/ 1603693 w 1607328"/>
              <a:gd name="connsiteY3" fmla="*/ 2001495 h 2294745"/>
              <a:gd name="connsiteX4" fmla="*/ 1225436 w 1607328"/>
              <a:gd name="connsiteY4" fmla="*/ 2208220 h 2294745"/>
              <a:gd name="connsiteX5" fmla="*/ 1123061 w 1607328"/>
              <a:gd name="connsiteY5" fmla="*/ 2294745 h 2294745"/>
              <a:gd name="connsiteX6" fmla="*/ 1024372 w 1607328"/>
              <a:gd name="connsiteY6" fmla="*/ 2208220 h 2294745"/>
              <a:gd name="connsiteX7" fmla="*/ 293828 w 1607328"/>
              <a:gd name="connsiteY7" fmla="*/ 1845313 h 2294745"/>
              <a:gd name="connsiteX8" fmla="*/ 0 w 1607328"/>
              <a:gd name="connsiteY8" fmla="*/ 1218426 h 2294745"/>
              <a:gd name="connsiteX9" fmla="*/ 0 w 1607328"/>
              <a:gd name="connsiteY9" fmla="*/ 1058531 h 2294745"/>
              <a:gd name="connsiteX10" fmla="*/ 0 w 1607328"/>
              <a:gd name="connsiteY10" fmla="*/ 848826 h 2294745"/>
              <a:gd name="connsiteX11" fmla="*/ 0 w 1607328"/>
              <a:gd name="connsiteY11" fmla="*/ 696534 h 2294745"/>
              <a:gd name="connsiteX12" fmla="*/ 0 w 1607328"/>
              <a:gd name="connsiteY12" fmla="*/ 422824 h 2294745"/>
              <a:gd name="connsiteX13" fmla="*/ 0 w 1607328"/>
              <a:gd name="connsiteY13" fmla="*/ 326933 h 2294745"/>
              <a:gd name="connsiteX14" fmla="*/ 39706 w 1607328"/>
              <a:gd name="connsiteY14" fmla="*/ 23601 h 229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07328" h="2294745">
                <a:moveTo>
                  <a:pt x="49162" y="0"/>
                </a:moveTo>
                <a:lnTo>
                  <a:pt x="1607328" y="0"/>
                </a:lnTo>
                <a:lnTo>
                  <a:pt x="1607328" y="2000018"/>
                </a:lnTo>
                <a:lnTo>
                  <a:pt x="1603693" y="2001495"/>
                </a:lnTo>
                <a:cubicBezTo>
                  <a:pt x="1477906" y="2053369"/>
                  <a:pt x="1347790" y="2113667"/>
                  <a:pt x="1225436" y="2208220"/>
                </a:cubicBezTo>
                <a:lnTo>
                  <a:pt x="1123061" y="2294745"/>
                </a:lnTo>
                <a:lnTo>
                  <a:pt x="1024372" y="2208220"/>
                </a:lnTo>
                <a:cubicBezTo>
                  <a:pt x="779664" y="2019115"/>
                  <a:pt x="503910" y="1967026"/>
                  <a:pt x="293828" y="1845313"/>
                </a:cubicBezTo>
                <a:cubicBezTo>
                  <a:pt x="91820" y="1704061"/>
                  <a:pt x="0" y="1542068"/>
                  <a:pt x="0" y="1218426"/>
                </a:cubicBezTo>
                <a:lnTo>
                  <a:pt x="0" y="1058531"/>
                </a:lnTo>
                <a:lnTo>
                  <a:pt x="0" y="848826"/>
                </a:lnTo>
                <a:lnTo>
                  <a:pt x="0" y="696534"/>
                </a:lnTo>
                <a:lnTo>
                  <a:pt x="0" y="422824"/>
                </a:lnTo>
                <a:lnTo>
                  <a:pt x="0" y="326933"/>
                </a:lnTo>
                <a:cubicBezTo>
                  <a:pt x="0" y="205568"/>
                  <a:pt x="12912" y="106934"/>
                  <a:pt x="39706" y="23601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652D810-CEED-48AE-A699-6F42BCBE8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23468" y="-768"/>
            <a:ext cx="1668532" cy="2378326"/>
          </a:xfrm>
          <a:custGeom>
            <a:avLst/>
            <a:gdLst>
              <a:gd name="connsiteX0" fmla="*/ 37572 w 1668532"/>
              <a:gd name="connsiteY0" fmla="*/ 0 h 2377558"/>
              <a:gd name="connsiteX1" fmla="*/ 1668532 w 1668532"/>
              <a:gd name="connsiteY1" fmla="*/ 0 h 2377558"/>
              <a:gd name="connsiteX2" fmla="*/ 1668532 w 1668532"/>
              <a:gd name="connsiteY2" fmla="*/ 2078004 h 2377558"/>
              <a:gd name="connsiteX3" fmla="*/ 1590818 w 1668532"/>
              <a:gd name="connsiteY3" fmla="*/ 2111466 h 2377558"/>
              <a:gd name="connsiteX4" fmla="*/ 1292111 w 1668532"/>
              <a:gd name="connsiteY4" fmla="*/ 2286325 h 2377558"/>
              <a:gd name="connsiteX5" fmla="*/ 1184165 w 1668532"/>
              <a:gd name="connsiteY5" fmla="*/ 2377558 h 2377558"/>
              <a:gd name="connsiteX6" fmla="*/ 1080107 w 1668532"/>
              <a:gd name="connsiteY6" fmla="*/ 2286325 h 2377558"/>
              <a:gd name="connsiteX7" fmla="*/ 309815 w 1668532"/>
              <a:gd name="connsiteY7" fmla="*/ 1903673 h 2377558"/>
              <a:gd name="connsiteX8" fmla="*/ 0 w 1668532"/>
              <a:gd name="connsiteY8" fmla="*/ 1242678 h 2377558"/>
              <a:gd name="connsiteX9" fmla="*/ 0 w 1668532"/>
              <a:gd name="connsiteY9" fmla="*/ 1074083 h 2377558"/>
              <a:gd name="connsiteX10" fmla="*/ 0 w 1668532"/>
              <a:gd name="connsiteY10" fmla="*/ 852968 h 2377558"/>
              <a:gd name="connsiteX11" fmla="*/ 0 w 1668532"/>
              <a:gd name="connsiteY11" fmla="*/ 692390 h 2377558"/>
              <a:gd name="connsiteX12" fmla="*/ 0 w 1668532"/>
              <a:gd name="connsiteY12" fmla="*/ 403788 h 2377558"/>
              <a:gd name="connsiteX13" fmla="*/ 0 w 1668532"/>
              <a:gd name="connsiteY13" fmla="*/ 302680 h 2377558"/>
              <a:gd name="connsiteX14" fmla="*/ 18456 w 1668532"/>
              <a:gd name="connsiteY14" fmla="*/ 76379 h 2377558"/>
              <a:gd name="connsiteX0" fmla="*/ 37572 w 1668532"/>
              <a:gd name="connsiteY0" fmla="*/ 0 h 2377558"/>
              <a:gd name="connsiteX1" fmla="*/ 1668532 w 1668532"/>
              <a:gd name="connsiteY1" fmla="*/ 0 h 2377558"/>
              <a:gd name="connsiteX2" fmla="*/ 1668532 w 1668532"/>
              <a:gd name="connsiteY2" fmla="*/ 2078004 h 2377558"/>
              <a:gd name="connsiteX3" fmla="*/ 1590818 w 1668532"/>
              <a:gd name="connsiteY3" fmla="*/ 2111466 h 2377558"/>
              <a:gd name="connsiteX4" fmla="*/ 1292111 w 1668532"/>
              <a:gd name="connsiteY4" fmla="*/ 2286325 h 2377558"/>
              <a:gd name="connsiteX5" fmla="*/ 1184165 w 1668532"/>
              <a:gd name="connsiteY5" fmla="*/ 2377558 h 2377558"/>
              <a:gd name="connsiteX6" fmla="*/ 1080107 w 1668532"/>
              <a:gd name="connsiteY6" fmla="*/ 2286325 h 2377558"/>
              <a:gd name="connsiteX7" fmla="*/ 309815 w 1668532"/>
              <a:gd name="connsiteY7" fmla="*/ 1903673 h 2377558"/>
              <a:gd name="connsiteX8" fmla="*/ 0 w 1668532"/>
              <a:gd name="connsiteY8" fmla="*/ 1242678 h 2377558"/>
              <a:gd name="connsiteX9" fmla="*/ 0 w 1668532"/>
              <a:gd name="connsiteY9" fmla="*/ 1074083 h 2377558"/>
              <a:gd name="connsiteX10" fmla="*/ 0 w 1668532"/>
              <a:gd name="connsiteY10" fmla="*/ 852968 h 2377558"/>
              <a:gd name="connsiteX11" fmla="*/ 0 w 1668532"/>
              <a:gd name="connsiteY11" fmla="*/ 692390 h 2377558"/>
              <a:gd name="connsiteX12" fmla="*/ 0 w 1668532"/>
              <a:gd name="connsiteY12" fmla="*/ 403788 h 2377558"/>
              <a:gd name="connsiteX13" fmla="*/ 0 w 1668532"/>
              <a:gd name="connsiteY13" fmla="*/ 302680 h 2377558"/>
              <a:gd name="connsiteX14" fmla="*/ 18456 w 1668532"/>
              <a:gd name="connsiteY14" fmla="*/ 76379 h 2377558"/>
              <a:gd name="connsiteX15" fmla="*/ 129012 w 1668532"/>
              <a:gd name="connsiteY15" fmla="*/ 91440 h 2377558"/>
              <a:gd name="connsiteX0" fmla="*/ 1668532 w 1668532"/>
              <a:gd name="connsiteY0" fmla="*/ 0 h 2377558"/>
              <a:gd name="connsiteX1" fmla="*/ 1668532 w 1668532"/>
              <a:gd name="connsiteY1" fmla="*/ 2078004 h 2377558"/>
              <a:gd name="connsiteX2" fmla="*/ 1590818 w 1668532"/>
              <a:gd name="connsiteY2" fmla="*/ 2111466 h 2377558"/>
              <a:gd name="connsiteX3" fmla="*/ 1292111 w 1668532"/>
              <a:gd name="connsiteY3" fmla="*/ 2286325 h 2377558"/>
              <a:gd name="connsiteX4" fmla="*/ 1184165 w 1668532"/>
              <a:gd name="connsiteY4" fmla="*/ 2377558 h 2377558"/>
              <a:gd name="connsiteX5" fmla="*/ 1080107 w 1668532"/>
              <a:gd name="connsiteY5" fmla="*/ 2286325 h 2377558"/>
              <a:gd name="connsiteX6" fmla="*/ 309815 w 1668532"/>
              <a:gd name="connsiteY6" fmla="*/ 1903673 h 2377558"/>
              <a:gd name="connsiteX7" fmla="*/ 0 w 1668532"/>
              <a:gd name="connsiteY7" fmla="*/ 1242678 h 2377558"/>
              <a:gd name="connsiteX8" fmla="*/ 0 w 1668532"/>
              <a:gd name="connsiteY8" fmla="*/ 1074083 h 2377558"/>
              <a:gd name="connsiteX9" fmla="*/ 0 w 1668532"/>
              <a:gd name="connsiteY9" fmla="*/ 852968 h 2377558"/>
              <a:gd name="connsiteX10" fmla="*/ 0 w 1668532"/>
              <a:gd name="connsiteY10" fmla="*/ 692390 h 2377558"/>
              <a:gd name="connsiteX11" fmla="*/ 0 w 1668532"/>
              <a:gd name="connsiteY11" fmla="*/ 403788 h 2377558"/>
              <a:gd name="connsiteX12" fmla="*/ 0 w 1668532"/>
              <a:gd name="connsiteY12" fmla="*/ 302680 h 2377558"/>
              <a:gd name="connsiteX13" fmla="*/ 18456 w 1668532"/>
              <a:gd name="connsiteY13" fmla="*/ 76379 h 2377558"/>
              <a:gd name="connsiteX14" fmla="*/ 129012 w 1668532"/>
              <a:gd name="connsiteY14" fmla="*/ 91440 h 2377558"/>
              <a:gd name="connsiteX0" fmla="*/ 1668532 w 1668532"/>
              <a:gd name="connsiteY0" fmla="*/ 2010028 h 2309582"/>
              <a:gd name="connsiteX1" fmla="*/ 1590818 w 1668532"/>
              <a:gd name="connsiteY1" fmla="*/ 2043490 h 2309582"/>
              <a:gd name="connsiteX2" fmla="*/ 1292111 w 1668532"/>
              <a:gd name="connsiteY2" fmla="*/ 2218349 h 2309582"/>
              <a:gd name="connsiteX3" fmla="*/ 1184165 w 1668532"/>
              <a:gd name="connsiteY3" fmla="*/ 2309582 h 2309582"/>
              <a:gd name="connsiteX4" fmla="*/ 1080107 w 1668532"/>
              <a:gd name="connsiteY4" fmla="*/ 2218349 h 2309582"/>
              <a:gd name="connsiteX5" fmla="*/ 309815 w 1668532"/>
              <a:gd name="connsiteY5" fmla="*/ 1835697 h 2309582"/>
              <a:gd name="connsiteX6" fmla="*/ 0 w 1668532"/>
              <a:gd name="connsiteY6" fmla="*/ 1174702 h 2309582"/>
              <a:gd name="connsiteX7" fmla="*/ 0 w 1668532"/>
              <a:gd name="connsiteY7" fmla="*/ 1006107 h 2309582"/>
              <a:gd name="connsiteX8" fmla="*/ 0 w 1668532"/>
              <a:gd name="connsiteY8" fmla="*/ 784992 h 2309582"/>
              <a:gd name="connsiteX9" fmla="*/ 0 w 1668532"/>
              <a:gd name="connsiteY9" fmla="*/ 624414 h 2309582"/>
              <a:gd name="connsiteX10" fmla="*/ 0 w 1668532"/>
              <a:gd name="connsiteY10" fmla="*/ 335812 h 2309582"/>
              <a:gd name="connsiteX11" fmla="*/ 0 w 1668532"/>
              <a:gd name="connsiteY11" fmla="*/ 234704 h 2309582"/>
              <a:gd name="connsiteX12" fmla="*/ 18456 w 1668532"/>
              <a:gd name="connsiteY12" fmla="*/ 8403 h 2309582"/>
              <a:gd name="connsiteX13" fmla="*/ 129012 w 1668532"/>
              <a:gd name="connsiteY13" fmla="*/ 23464 h 2309582"/>
              <a:gd name="connsiteX0" fmla="*/ 1668532 w 1668532"/>
              <a:gd name="connsiteY0" fmla="*/ 2078772 h 2378326"/>
              <a:gd name="connsiteX1" fmla="*/ 1590818 w 1668532"/>
              <a:gd name="connsiteY1" fmla="*/ 2112234 h 2378326"/>
              <a:gd name="connsiteX2" fmla="*/ 1292111 w 1668532"/>
              <a:gd name="connsiteY2" fmla="*/ 2287093 h 2378326"/>
              <a:gd name="connsiteX3" fmla="*/ 1184165 w 1668532"/>
              <a:gd name="connsiteY3" fmla="*/ 2378326 h 2378326"/>
              <a:gd name="connsiteX4" fmla="*/ 1080107 w 1668532"/>
              <a:gd name="connsiteY4" fmla="*/ 2287093 h 2378326"/>
              <a:gd name="connsiteX5" fmla="*/ 309815 w 1668532"/>
              <a:gd name="connsiteY5" fmla="*/ 1904441 h 2378326"/>
              <a:gd name="connsiteX6" fmla="*/ 0 w 1668532"/>
              <a:gd name="connsiteY6" fmla="*/ 1243446 h 2378326"/>
              <a:gd name="connsiteX7" fmla="*/ 0 w 1668532"/>
              <a:gd name="connsiteY7" fmla="*/ 1074851 h 2378326"/>
              <a:gd name="connsiteX8" fmla="*/ 0 w 1668532"/>
              <a:gd name="connsiteY8" fmla="*/ 853736 h 2378326"/>
              <a:gd name="connsiteX9" fmla="*/ 0 w 1668532"/>
              <a:gd name="connsiteY9" fmla="*/ 693158 h 2378326"/>
              <a:gd name="connsiteX10" fmla="*/ 0 w 1668532"/>
              <a:gd name="connsiteY10" fmla="*/ 404556 h 2378326"/>
              <a:gd name="connsiteX11" fmla="*/ 0 w 1668532"/>
              <a:gd name="connsiteY11" fmla="*/ 303448 h 2378326"/>
              <a:gd name="connsiteX12" fmla="*/ 18456 w 1668532"/>
              <a:gd name="connsiteY12" fmla="*/ 77147 h 2378326"/>
              <a:gd name="connsiteX13" fmla="*/ 27582 w 1668532"/>
              <a:gd name="connsiteY13" fmla="*/ 0 h 2378326"/>
              <a:gd name="connsiteX0" fmla="*/ 1668532 w 1668532"/>
              <a:gd name="connsiteY0" fmla="*/ 2078772 h 2378326"/>
              <a:gd name="connsiteX1" fmla="*/ 1590818 w 1668532"/>
              <a:gd name="connsiteY1" fmla="*/ 2112234 h 2378326"/>
              <a:gd name="connsiteX2" fmla="*/ 1292111 w 1668532"/>
              <a:gd name="connsiteY2" fmla="*/ 2287093 h 2378326"/>
              <a:gd name="connsiteX3" fmla="*/ 1184165 w 1668532"/>
              <a:gd name="connsiteY3" fmla="*/ 2378326 h 2378326"/>
              <a:gd name="connsiteX4" fmla="*/ 1080107 w 1668532"/>
              <a:gd name="connsiteY4" fmla="*/ 2287093 h 2378326"/>
              <a:gd name="connsiteX5" fmla="*/ 309815 w 1668532"/>
              <a:gd name="connsiteY5" fmla="*/ 1904441 h 2378326"/>
              <a:gd name="connsiteX6" fmla="*/ 0 w 1668532"/>
              <a:gd name="connsiteY6" fmla="*/ 1243446 h 2378326"/>
              <a:gd name="connsiteX7" fmla="*/ 0 w 1668532"/>
              <a:gd name="connsiteY7" fmla="*/ 1074851 h 2378326"/>
              <a:gd name="connsiteX8" fmla="*/ 0 w 1668532"/>
              <a:gd name="connsiteY8" fmla="*/ 853736 h 2378326"/>
              <a:gd name="connsiteX9" fmla="*/ 0 w 1668532"/>
              <a:gd name="connsiteY9" fmla="*/ 693158 h 2378326"/>
              <a:gd name="connsiteX10" fmla="*/ 0 w 1668532"/>
              <a:gd name="connsiteY10" fmla="*/ 303448 h 2378326"/>
              <a:gd name="connsiteX11" fmla="*/ 18456 w 1668532"/>
              <a:gd name="connsiteY11" fmla="*/ 77147 h 2378326"/>
              <a:gd name="connsiteX12" fmla="*/ 27582 w 1668532"/>
              <a:gd name="connsiteY12" fmla="*/ 0 h 2378326"/>
              <a:gd name="connsiteX0" fmla="*/ 1668532 w 1668532"/>
              <a:gd name="connsiteY0" fmla="*/ 2078772 h 2378326"/>
              <a:gd name="connsiteX1" fmla="*/ 1590818 w 1668532"/>
              <a:gd name="connsiteY1" fmla="*/ 2112234 h 2378326"/>
              <a:gd name="connsiteX2" fmla="*/ 1292111 w 1668532"/>
              <a:gd name="connsiteY2" fmla="*/ 2287093 h 2378326"/>
              <a:gd name="connsiteX3" fmla="*/ 1184165 w 1668532"/>
              <a:gd name="connsiteY3" fmla="*/ 2378326 h 2378326"/>
              <a:gd name="connsiteX4" fmla="*/ 1080107 w 1668532"/>
              <a:gd name="connsiteY4" fmla="*/ 2287093 h 2378326"/>
              <a:gd name="connsiteX5" fmla="*/ 309815 w 1668532"/>
              <a:gd name="connsiteY5" fmla="*/ 1904441 h 2378326"/>
              <a:gd name="connsiteX6" fmla="*/ 0 w 1668532"/>
              <a:gd name="connsiteY6" fmla="*/ 1243446 h 2378326"/>
              <a:gd name="connsiteX7" fmla="*/ 0 w 1668532"/>
              <a:gd name="connsiteY7" fmla="*/ 1074851 h 2378326"/>
              <a:gd name="connsiteX8" fmla="*/ 0 w 1668532"/>
              <a:gd name="connsiteY8" fmla="*/ 853736 h 2378326"/>
              <a:gd name="connsiteX9" fmla="*/ 0 w 1668532"/>
              <a:gd name="connsiteY9" fmla="*/ 303448 h 2378326"/>
              <a:gd name="connsiteX10" fmla="*/ 18456 w 1668532"/>
              <a:gd name="connsiteY10" fmla="*/ 77147 h 2378326"/>
              <a:gd name="connsiteX11" fmla="*/ 27582 w 1668532"/>
              <a:gd name="connsiteY11" fmla="*/ 0 h 2378326"/>
              <a:gd name="connsiteX0" fmla="*/ 1668532 w 1668532"/>
              <a:gd name="connsiteY0" fmla="*/ 2078772 h 2378326"/>
              <a:gd name="connsiteX1" fmla="*/ 1590818 w 1668532"/>
              <a:gd name="connsiteY1" fmla="*/ 2112234 h 2378326"/>
              <a:gd name="connsiteX2" fmla="*/ 1292111 w 1668532"/>
              <a:gd name="connsiteY2" fmla="*/ 2287093 h 2378326"/>
              <a:gd name="connsiteX3" fmla="*/ 1184165 w 1668532"/>
              <a:gd name="connsiteY3" fmla="*/ 2378326 h 2378326"/>
              <a:gd name="connsiteX4" fmla="*/ 1080107 w 1668532"/>
              <a:gd name="connsiteY4" fmla="*/ 2287093 h 2378326"/>
              <a:gd name="connsiteX5" fmla="*/ 309815 w 1668532"/>
              <a:gd name="connsiteY5" fmla="*/ 1904441 h 2378326"/>
              <a:gd name="connsiteX6" fmla="*/ 0 w 1668532"/>
              <a:gd name="connsiteY6" fmla="*/ 1243446 h 2378326"/>
              <a:gd name="connsiteX7" fmla="*/ 0 w 1668532"/>
              <a:gd name="connsiteY7" fmla="*/ 1074851 h 2378326"/>
              <a:gd name="connsiteX8" fmla="*/ 0 w 1668532"/>
              <a:gd name="connsiteY8" fmla="*/ 303448 h 2378326"/>
              <a:gd name="connsiteX9" fmla="*/ 18456 w 1668532"/>
              <a:gd name="connsiteY9" fmla="*/ 77147 h 2378326"/>
              <a:gd name="connsiteX10" fmla="*/ 27582 w 1668532"/>
              <a:gd name="connsiteY10" fmla="*/ 0 h 2378326"/>
              <a:gd name="connsiteX0" fmla="*/ 1668532 w 1668532"/>
              <a:gd name="connsiteY0" fmla="*/ 2078772 h 2378326"/>
              <a:gd name="connsiteX1" fmla="*/ 1590818 w 1668532"/>
              <a:gd name="connsiteY1" fmla="*/ 2112234 h 2378326"/>
              <a:gd name="connsiteX2" fmla="*/ 1292111 w 1668532"/>
              <a:gd name="connsiteY2" fmla="*/ 2287093 h 2378326"/>
              <a:gd name="connsiteX3" fmla="*/ 1184165 w 1668532"/>
              <a:gd name="connsiteY3" fmla="*/ 2378326 h 2378326"/>
              <a:gd name="connsiteX4" fmla="*/ 1080107 w 1668532"/>
              <a:gd name="connsiteY4" fmla="*/ 2287093 h 2378326"/>
              <a:gd name="connsiteX5" fmla="*/ 309815 w 1668532"/>
              <a:gd name="connsiteY5" fmla="*/ 1904441 h 2378326"/>
              <a:gd name="connsiteX6" fmla="*/ 0 w 1668532"/>
              <a:gd name="connsiteY6" fmla="*/ 1243446 h 2378326"/>
              <a:gd name="connsiteX7" fmla="*/ 0 w 1668532"/>
              <a:gd name="connsiteY7" fmla="*/ 303448 h 2378326"/>
              <a:gd name="connsiteX8" fmla="*/ 18456 w 1668532"/>
              <a:gd name="connsiteY8" fmla="*/ 77147 h 2378326"/>
              <a:gd name="connsiteX9" fmla="*/ 27582 w 1668532"/>
              <a:gd name="connsiteY9" fmla="*/ 0 h 237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8532" h="2378326">
                <a:moveTo>
                  <a:pt x="1668532" y="2078772"/>
                </a:moveTo>
                <a:lnTo>
                  <a:pt x="1590818" y="2112234"/>
                </a:lnTo>
                <a:cubicBezTo>
                  <a:pt x="1490231" y="2157864"/>
                  <a:pt x="1388869" y="2212320"/>
                  <a:pt x="1292111" y="2287093"/>
                </a:cubicBezTo>
                <a:lnTo>
                  <a:pt x="1184165" y="2378326"/>
                </a:lnTo>
                <a:lnTo>
                  <a:pt x="1080107" y="2287093"/>
                </a:lnTo>
                <a:cubicBezTo>
                  <a:pt x="822085" y="2087700"/>
                  <a:pt x="531327" y="2032777"/>
                  <a:pt x="309815" y="1904441"/>
                </a:cubicBezTo>
                <a:cubicBezTo>
                  <a:pt x="96816" y="1755504"/>
                  <a:pt x="0" y="1584697"/>
                  <a:pt x="0" y="1243446"/>
                </a:cubicBezTo>
                <a:lnTo>
                  <a:pt x="0" y="303448"/>
                </a:lnTo>
                <a:cubicBezTo>
                  <a:pt x="0" y="218136"/>
                  <a:pt x="6051" y="143476"/>
                  <a:pt x="18456" y="77147"/>
                </a:cubicBezTo>
                <a:cubicBezTo>
                  <a:pt x="24828" y="51687"/>
                  <a:pt x="27582" y="0"/>
                  <a:pt x="27582" y="0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A6494-0FE3-1118-0D32-65BFCCCFB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60" y="4971603"/>
            <a:ext cx="6333779" cy="8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41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2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2221D17C-FC00-B547-9BC9-68C219E03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86FB9E2-D5FB-68C5-6FB1-CB48883A9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" r="956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7" name="Freeform 10">
            <a:extLst>
              <a:ext uri="{FF2B5EF4-FFF2-40B4-BE49-F238E27FC236}">
                <a16:creationId xmlns:a16="http://schemas.microsoft.com/office/drawing/2014/main" id="{D70C3B70-940D-FF4D-A37A-8FFB6A880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072" y="0"/>
            <a:ext cx="4918667" cy="4387939"/>
          </a:xfrm>
          <a:custGeom>
            <a:avLst/>
            <a:gdLst>
              <a:gd name="connsiteX0" fmla="*/ 0 w 4918667"/>
              <a:gd name="connsiteY0" fmla="*/ 0 h 4387939"/>
              <a:gd name="connsiteX1" fmla="*/ 4918667 w 4918667"/>
              <a:gd name="connsiteY1" fmla="*/ 0 h 4387939"/>
              <a:gd name="connsiteX2" fmla="*/ 4918667 w 4918667"/>
              <a:gd name="connsiteY2" fmla="*/ 2034824 h 4387939"/>
              <a:gd name="connsiteX3" fmla="*/ 4276281 w 4918667"/>
              <a:gd name="connsiteY3" fmla="*/ 3405362 h 4387939"/>
              <a:gd name="connsiteX4" fmla="*/ 2679121 w 4918667"/>
              <a:gd name="connsiteY4" fmla="*/ 4198772 h 4387939"/>
              <a:gd name="connsiteX5" fmla="*/ 2455303 w 4918667"/>
              <a:gd name="connsiteY5" fmla="*/ 4387939 h 4387939"/>
              <a:gd name="connsiteX6" fmla="*/ 2239543 w 4918667"/>
              <a:gd name="connsiteY6" fmla="*/ 4198772 h 4387939"/>
              <a:gd name="connsiteX7" fmla="*/ 642386 w 4918667"/>
              <a:gd name="connsiteY7" fmla="*/ 3405362 h 4387939"/>
              <a:gd name="connsiteX8" fmla="*/ 0 w 4918667"/>
              <a:gd name="connsiteY8" fmla="*/ 2034824 h 438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8667" h="4387939">
                <a:moveTo>
                  <a:pt x="0" y="0"/>
                </a:moveTo>
                <a:lnTo>
                  <a:pt x="4918667" y="0"/>
                </a:lnTo>
                <a:lnTo>
                  <a:pt x="4918667" y="2034824"/>
                </a:lnTo>
                <a:cubicBezTo>
                  <a:pt x="4918667" y="2742391"/>
                  <a:pt x="4717923" y="3096550"/>
                  <a:pt x="4276281" y="3405362"/>
                </a:cubicBezTo>
                <a:cubicBezTo>
                  <a:pt x="3816986" y="3671461"/>
                  <a:pt x="3214118" y="3785340"/>
                  <a:pt x="2679121" y="4198772"/>
                </a:cubicBezTo>
                <a:lnTo>
                  <a:pt x="2455303" y="4387939"/>
                </a:lnTo>
                <a:lnTo>
                  <a:pt x="2239543" y="4198772"/>
                </a:lnTo>
                <a:cubicBezTo>
                  <a:pt x="1704548" y="3785340"/>
                  <a:pt x="1101678" y="3671461"/>
                  <a:pt x="642386" y="3405362"/>
                </a:cubicBezTo>
                <a:cubicBezTo>
                  <a:pt x="200743" y="3096550"/>
                  <a:pt x="0" y="2742391"/>
                  <a:pt x="0" y="2034824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9828D-6D5C-9EF3-EC69-2D3E89B4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17" y="1509737"/>
            <a:ext cx="3657175" cy="183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20- </a:t>
            </a:r>
            <a:r>
              <a:rPr lang="en-US" sz="3100" b="1">
                <a:solidFill>
                  <a:srgbClr val="FFFFFF"/>
                </a:solidFill>
                <a:effectLst/>
              </a:rPr>
              <a:t>Implement isBlockedAccount function</a:t>
            </a:r>
            <a:br>
              <a:rPr lang="en-US" sz="3100" b="1">
                <a:solidFill>
                  <a:srgbClr val="FFFFFF"/>
                </a:solidFill>
                <a:effectLst/>
              </a:rPr>
            </a:br>
            <a:r>
              <a:rPr lang="en-US" sz="3100" b="1">
                <a:solidFill>
                  <a:srgbClr val="FFFFFF"/>
                </a:solidFill>
                <a:effectLst/>
              </a:rPr>
              <a:t>(</a:t>
            </a:r>
            <a:r>
              <a:rPr lang="en-US" sz="3100">
                <a:solidFill>
                  <a:srgbClr val="FFFFFF"/>
                </a:solidFill>
                <a:effectLst/>
              </a:rPr>
              <a:t>The test function</a:t>
            </a:r>
            <a:r>
              <a:rPr lang="en-US" sz="3100" b="1">
                <a:solidFill>
                  <a:srgbClr val="FFFFFF"/>
                </a:solidFill>
                <a:effectLst/>
              </a:rPr>
              <a:t>)</a:t>
            </a:r>
            <a:endParaRPr lang="en-US" sz="3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81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93946D1-317E-4D93-98CD-1A77363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F6831-7525-6E8B-1394-C6784B6B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2" y="1205038"/>
            <a:ext cx="4809472" cy="256152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20- </a:t>
            </a:r>
            <a:r>
              <a:rPr lang="en-US" sz="3400" b="1">
                <a:effectLst/>
              </a:rPr>
              <a:t>Implement isBlockedAccount function</a:t>
            </a:r>
            <a:br>
              <a:rPr lang="en-US" sz="3400" b="1">
                <a:effectLst/>
              </a:rPr>
            </a:br>
            <a:r>
              <a:rPr lang="en-US" sz="3400" b="1">
                <a:effectLst/>
              </a:rPr>
              <a:t>(</a:t>
            </a:r>
            <a:r>
              <a:rPr lang="en-US" sz="3400">
                <a:effectLst/>
              </a:rPr>
              <a:t>The results on the console</a:t>
            </a:r>
            <a:r>
              <a:rPr lang="en-US" sz="3400" b="1">
                <a:effectLst/>
              </a:rPr>
              <a:t>)</a:t>
            </a:r>
            <a:endParaRPr lang="en-US" sz="34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B179A9-8053-4E1F-A1F1-97A7760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81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732138F-A904-47FA-A71D-550BA23A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177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1D3118C-8CF1-4DA9-B23B-3E82AB974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3705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E68AA3D-1928-4113-A553-429ED3523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2500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54D25A-ABC3-471D-843E-8F284EAB9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0"/>
            <a:ext cx="2249810" cy="2294745"/>
          </a:xfrm>
          <a:custGeom>
            <a:avLst/>
            <a:gdLst>
              <a:gd name="connsiteX0" fmla="*/ 49162 w 2249810"/>
              <a:gd name="connsiteY0" fmla="*/ 0 h 2294745"/>
              <a:gd name="connsiteX1" fmla="*/ 2200648 w 2249810"/>
              <a:gd name="connsiteY1" fmla="*/ 0 h 2294745"/>
              <a:gd name="connsiteX2" fmla="*/ 2210105 w 2249810"/>
              <a:gd name="connsiteY2" fmla="*/ 23601 h 2294745"/>
              <a:gd name="connsiteX3" fmla="*/ 2249810 w 2249810"/>
              <a:gd name="connsiteY3" fmla="*/ 326933 h 2294745"/>
              <a:gd name="connsiteX4" fmla="*/ 2249810 w 2249810"/>
              <a:gd name="connsiteY4" fmla="*/ 422824 h 2294745"/>
              <a:gd name="connsiteX5" fmla="*/ 2249810 w 2249810"/>
              <a:gd name="connsiteY5" fmla="*/ 696534 h 2294745"/>
              <a:gd name="connsiteX6" fmla="*/ 2249810 w 2249810"/>
              <a:gd name="connsiteY6" fmla="*/ 848826 h 2294745"/>
              <a:gd name="connsiteX7" fmla="*/ 2249810 w 2249810"/>
              <a:gd name="connsiteY7" fmla="*/ 1058531 h 2294745"/>
              <a:gd name="connsiteX8" fmla="*/ 2249810 w 2249810"/>
              <a:gd name="connsiteY8" fmla="*/ 1218426 h 2294745"/>
              <a:gd name="connsiteX9" fmla="*/ 1955981 w 2249810"/>
              <a:gd name="connsiteY9" fmla="*/ 1845313 h 2294745"/>
              <a:gd name="connsiteX10" fmla="*/ 1225437 w 2249810"/>
              <a:gd name="connsiteY10" fmla="*/ 2208220 h 2294745"/>
              <a:gd name="connsiteX11" fmla="*/ 1123061 w 2249810"/>
              <a:gd name="connsiteY11" fmla="*/ 2294745 h 2294745"/>
              <a:gd name="connsiteX12" fmla="*/ 1024372 w 2249810"/>
              <a:gd name="connsiteY12" fmla="*/ 2208220 h 2294745"/>
              <a:gd name="connsiteX13" fmla="*/ 293829 w 2249810"/>
              <a:gd name="connsiteY13" fmla="*/ 1845313 h 2294745"/>
              <a:gd name="connsiteX14" fmla="*/ 0 w 2249810"/>
              <a:gd name="connsiteY14" fmla="*/ 1218426 h 2294745"/>
              <a:gd name="connsiteX15" fmla="*/ 0 w 2249810"/>
              <a:gd name="connsiteY15" fmla="*/ 1058531 h 2294745"/>
              <a:gd name="connsiteX16" fmla="*/ 0 w 2249810"/>
              <a:gd name="connsiteY16" fmla="*/ 848826 h 2294745"/>
              <a:gd name="connsiteX17" fmla="*/ 0 w 2249810"/>
              <a:gd name="connsiteY17" fmla="*/ 696534 h 2294745"/>
              <a:gd name="connsiteX18" fmla="*/ 0 w 2249810"/>
              <a:gd name="connsiteY18" fmla="*/ 422824 h 2294745"/>
              <a:gd name="connsiteX19" fmla="*/ 0 w 2249810"/>
              <a:gd name="connsiteY19" fmla="*/ 326933 h 2294745"/>
              <a:gd name="connsiteX20" fmla="*/ 39706 w 2249810"/>
              <a:gd name="connsiteY20" fmla="*/ 23601 h 229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5">
                <a:moveTo>
                  <a:pt x="49162" y="0"/>
                </a:moveTo>
                <a:lnTo>
                  <a:pt x="2200648" y="0"/>
                </a:lnTo>
                <a:lnTo>
                  <a:pt x="2210105" y="23601"/>
                </a:lnTo>
                <a:cubicBezTo>
                  <a:pt x="2236898" y="106934"/>
                  <a:pt x="2249810" y="205568"/>
                  <a:pt x="2249810" y="326933"/>
                </a:cubicBezTo>
                <a:lnTo>
                  <a:pt x="2249810" y="422824"/>
                </a:lnTo>
                <a:lnTo>
                  <a:pt x="2249810" y="696534"/>
                </a:lnTo>
                <a:lnTo>
                  <a:pt x="2249810" y="848826"/>
                </a:lnTo>
                <a:lnTo>
                  <a:pt x="2249810" y="1058531"/>
                </a:lnTo>
                <a:lnTo>
                  <a:pt x="2249810" y="1218426"/>
                </a:lnTo>
                <a:cubicBezTo>
                  <a:pt x="2249810" y="1542068"/>
                  <a:pt x="2157989" y="1704061"/>
                  <a:pt x="1955981" y="1845313"/>
                </a:cubicBezTo>
                <a:cubicBezTo>
                  <a:pt x="1745898" y="1967026"/>
                  <a:pt x="1470144" y="2019115"/>
                  <a:pt x="1225437" y="2208220"/>
                </a:cubicBezTo>
                <a:lnTo>
                  <a:pt x="1123061" y="2294745"/>
                </a:lnTo>
                <a:lnTo>
                  <a:pt x="1024372" y="2208220"/>
                </a:lnTo>
                <a:cubicBezTo>
                  <a:pt x="779664" y="2019115"/>
                  <a:pt x="503910" y="1967026"/>
                  <a:pt x="293829" y="1845313"/>
                </a:cubicBezTo>
                <a:cubicBezTo>
                  <a:pt x="91821" y="1704061"/>
                  <a:pt x="0" y="1542068"/>
                  <a:pt x="0" y="1218426"/>
                </a:cubicBezTo>
                <a:lnTo>
                  <a:pt x="0" y="1058531"/>
                </a:lnTo>
                <a:lnTo>
                  <a:pt x="0" y="848826"/>
                </a:lnTo>
                <a:lnTo>
                  <a:pt x="0" y="696534"/>
                </a:lnTo>
                <a:lnTo>
                  <a:pt x="0" y="422824"/>
                </a:lnTo>
                <a:lnTo>
                  <a:pt x="0" y="326933"/>
                </a:lnTo>
                <a:cubicBezTo>
                  <a:pt x="0" y="205568"/>
                  <a:pt x="12913" y="106934"/>
                  <a:pt x="39706" y="23601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B46C890-89DD-45B3-8228-EA43662A4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0"/>
            <a:ext cx="2372219" cy="2377558"/>
          </a:xfrm>
          <a:custGeom>
            <a:avLst/>
            <a:gdLst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21" fmla="*/ 129012 w 2372219"/>
              <a:gd name="connsiteY21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129012 w 2372219"/>
              <a:gd name="connsiteY20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35896 w 2372219"/>
              <a:gd name="connsiteY20" fmla="*/ 2049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2219" h="2377558">
                <a:moveTo>
                  <a:pt x="2334647" y="0"/>
                </a:moveTo>
                <a:lnTo>
                  <a:pt x="2353763" y="76379"/>
                </a:lnTo>
                <a:cubicBezTo>
                  <a:pt x="2366168" y="142708"/>
                  <a:pt x="2372219" y="217368"/>
                  <a:pt x="2372219" y="302680"/>
                </a:cubicBezTo>
                <a:lnTo>
                  <a:pt x="2372219" y="403788"/>
                </a:lnTo>
                <a:lnTo>
                  <a:pt x="2372219" y="692390"/>
                </a:lnTo>
                <a:lnTo>
                  <a:pt x="2372219" y="852968"/>
                </a:lnTo>
                <a:lnTo>
                  <a:pt x="2372219" y="1074083"/>
                </a:lnTo>
                <a:lnTo>
                  <a:pt x="2372219" y="1242678"/>
                </a:lnTo>
                <a:cubicBezTo>
                  <a:pt x="2372219" y="1583929"/>
                  <a:pt x="2275402" y="1754736"/>
                  <a:pt x="2062403" y="1903673"/>
                </a:cubicBezTo>
                <a:cubicBezTo>
                  <a:pt x="1840890" y="2032009"/>
                  <a:pt x="1550133" y="2086932"/>
                  <a:pt x="1292111" y="2286325"/>
                </a:cubicBezTo>
                <a:lnTo>
                  <a:pt x="1184165" y="2377558"/>
                </a:lnTo>
                <a:lnTo>
                  <a:pt x="1080107" y="2286325"/>
                </a:lnTo>
                <a:cubicBezTo>
                  <a:pt x="822085" y="2086932"/>
                  <a:pt x="531327" y="2032009"/>
                  <a:pt x="309816" y="1903673"/>
                </a:cubicBezTo>
                <a:cubicBezTo>
                  <a:pt x="96817" y="1754736"/>
                  <a:pt x="0" y="1583929"/>
                  <a:pt x="0" y="1242678"/>
                </a:cubicBezTo>
                <a:lnTo>
                  <a:pt x="0" y="1074083"/>
                </a:lnTo>
                <a:lnTo>
                  <a:pt x="0" y="852968"/>
                </a:lnTo>
                <a:lnTo>
                  <a:pt x="0" y="692390"/>
                </a:lnTo>
                <a:lnTo>
                  <a:pt x="0" y="403788"/>
                </a:lnTo>
                <a:lnTo>
                  <a:pt x="0" y="302680"/>
                </a:lnTo>
                <a:cubicBezTo>
                  <a:pt x="0" y="217368"/>
                  <a:pt x="6051" y="142708"/>
                  <a:pt x="18456" y="76379"/>
                </a:cubicBezTo>
                <a:cubicBezTo>
                  <a:pt x="24828" y="50919"/>
                  <a:pt x="35896" y="2049"/>
                  <a:pt x="35896" y="2049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AC1FBA-D93E-4EB8-B7F4-164F02D8B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4563256"/>
            <a:ext cx="2249810" cy="2294744"/>
          </a:xfrm>
          <a:custGeom>
            <a:avLst/>
            <a:gdLst>
              <a:gd name="connsiteX0" fmla="*/ 1126749 w 2249810"/>
              <a:gd name="connsiteY0" fmla="*/ 0 h 2294744"/>
              <a:gd name="connsiteX1" fmla="*/ 1225438 w 2249810"/>
              <a:gd name="connsiteY1" fmla="*/ 86525 h 2294744"/>
              <a:gd name="connsiteX2" fmla="*/ 1955981 w 2249810"/>
              <a:gd name="connsiteY2" fmla="*/ 449433 h 2294744"/>
              <a:gd name="connsiteX3" fmla="*/ 2249810 w 2249810"/>
              <a:gd name="connsiteY3" fmla="*/ 1076320 h 2294744"/>
              <a:gd name="connsiteX4" fmla="*/ 2249810 w 2249810"/>
              <a:gd name="connsiteY4" fmla="*/ 1172210 h 2294744"/>
              <a:gd name="connsiteX5" fmla="*/ 2249810 w 2249810"/>
              <a:gd name="connsiteY5" fmla="*/ 1445920 h 2294744"/>
              <a:gd name="connsiteX6" fmla="*/ 2249810 w 2249810"/>
              <a:gd name="connsiteY6" fmla="*/ 1598212 h 2294744"/>
              <a:gd name="connsiteX7" fmla="*/ 2249810 w 2249810"/>
              <a:gd name="connsiteY7" fmla="*/ 1807917 h 2294744"/>
              <a:gd name="connsiteX8" fmla="*/ 2249810 w 2249810"/>
              <a:gd name="connsiteY8" fmla="*/ 1967812 h 2294744"/>
              <a:gd name="connsiteX9" fmla="*/ 2210105 w 2249810"/>
              <a:gd name="connsiteY9" fmla="*/ 2271144 h 2294744"/>
              <a:gd name="connsiteX10" fmla="*/ 2200649 w 2249810"/>
              <a:gd name="connsiteY10" fmla="*/ 2294744 h 2294744"/>
              <a:gd name="connsiteX11" fmla="*/ 49161 w 2249810"/>
              <a:gd name="connsiteY11" fmla="*/ 2294744 h 2294744"/>
              <a:gd name="connsiteX12" fmla="*/ 39706 w 2249810"/>
              <a:gd name="connsiteY12" fmla="*/ 2271144 h 2294744"/>
              <a:gd name="connsiteX13" fmla="*/ 0 w 2249810"/>
              <a:gd name="connsiteY13" fmla="*/ 1967812 h 2294744"/>
              <a:gd name="connsiteX14" fmla="*/ 0 w 2249810"/>
              <a:gd name="connsiteY14" fmla="*/ 1807917 h 2294744"/>
              <a:gd name="connsiteX15" fmla="*/ 0 w 2249810"/>
              <a:gd name="connsiteY15" fmla="*/ 1598212 h 2294744"/>
              <a:gd name="connsiteX16" fmla="*/ 0 w 2249810"/>
              <a:gd name="connsiteY16" fmla="*/ 1445920 h 2294744"/>
              <a:gd name="connsiteX17" fmla="*/ 0 w 2249810"/>
              <a:gd name="connsiteY17" fmla="*/ 1172210 h 2294744"/>
              <a:gd name="connsiteX18" fmla="*/ 0 w 2249810"/>
              <a:gd name="connsiteY18" fmla="*/ 1076320 h 2294744"/>
              <a:gd name="connsiteX19" fmla="*/ 293829 w 2249810"/>
              <a:gd name="connsiteY19" fmla="*/ 449433 h 2294744"/>
              <a:gd name="connsiteX20" fmla="*/ 1024373 w 2249810"/>
              <a:gd name="connsiteY20" fmla="*/ 86525 h 229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4">
                <a:moveTo>
                  <a:pt x="1126749" y="0"/>
                </a:moveTo>
                <a:lnTo>
                  <a:pt x="1225438" y="86525"/>
                </a:lnTo>
                <a:cubicBezTo>
                  <a:pt x="1470146" y="275630"/>
                  <a:pt x="1745900" y="327719"/>
                  <a:pt x="1955981" y="449433"/>
                </a:cubicBezTo>
                <a:cubicBezTo>
                  <a:pt x="2157990" y="590684"/>
                  <a:pt x="2249810" y="752678"/>
                  <a:pt x="2249810" y="1076320"/>
                </a:cubicBezTo>
                <a:lnTo>
                  <a:pt x="2249810" y="1172210"/>
                </a:lnTo>
                <a:lnTo>
                  <a:pt x="2249810" y="1445920"/>
                </a:lnTo>
                <a:lnTo>
                  <a:pt x="2249810" y="1598212"/>
                </a:lnTo>
                <a:lnTo>
                  <a:pt x="2249810" y="1807917"/>
                </a:lnTo>
                <a:lnTo>
                  <a:pt x="2249810" y="1967812"/>
                </a:lnTo>
                <a:cubicBezTo>
                  <a:pt x="2249810" y="2089178"/>
                  <a:pt x="2236898" y="2187812"/>
                  <a:pt x="2210105" y="2271144"/>
                </a:cubicBezTo>
                <a:lnTo>
                  <a:pt x="2200649" y="2294744"/>
                </a:lnTo>
                <a:lnTo>
                  <a:pt x="49161" y="2294744"/>
                </a:lnTo>
                <a:lnTo>
                  <a:pt x="39706" y="2271144"/>
                </a:lnTo>
                <a:cubicBezTo>
                  <a:pt x="12913" y="2187812"/>
                  <a:pt x="0" y="2089178"/>
                  <a:pt x="0" y="1967812"/>
                </a:cubicBezTo>
                <a:lnTo>
                  <a:pt x="0" y="1807917"/>
                </a:lnTo>
                <a:lnTo>
                  <a:pt x="0" y="1598212"/>
                </a:lnTo>
                <a:lnTo>
                  <a:pt x="0" y="1445920"/>
                </a:lnTo>
                <a:lnTo>
                  <a:pt x="0" y="1172210"/>
                </a:lnTo>
                <a:lnTo>
                  <a:pt x="0" y="1076320"/>
                </a:lnTo>
                <a:cubicBezTo>
                  <a:pt x="0" y="752678"/>
                  <a:pt x="91821" y="590684"/>
                  <a:pt x="293829" y="449433"/>
                </a:cubicBezTo>
                <a:cubicBezTo>
                  <a:pt x="503912" y="327719"/>
                  <a:pt x="779665" y="275630"/>
                  <a:pt x="1024373" y="8652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79C2B9A-BAD5-40C9-8F56-71E4A865E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4480441"/>
            <a:ext cx="2372219" cy="2379607"/>
          </a:xfrm>
          <a:custGeom>
            <a:avLst/>
            <a:gdLst>
              <a:gd name="connsiteX0" fmla="*/ 1188054 w 2372219"/>
              <a:gd name="connsiteY0" fmla="*/ 0 h 2377558"/>
              <a:gd name="connsiteX1" fmla="*/ 1292113 w 2372219"/>
              <a:gd name="connsiteY1" fmla="*/ 91233 h 2377558"/>
              <a:gd name="connsiteX2" fmla="*/ 2062403 w 2372219"/>
              <a:gd name="connsiteY2" fmla="*/ 473886 h 2377558"/>
              <a:gd name="connsiteX3" fmla="*/ 2372219 w 2372219"/>
              <a:gd name="connsiteY3" fmla="*/ 1134881 h 2377558"/>
              <a:gd name="connsiteX4" fmla="*/ 2372219 w 2372219"/>
              <a:gd name="connsiteY4" fmla="*/ 1235988 h 2377558"/>
              <a:gd name="connsiteX5" fmla="*/ 2372219 w 2372219"/>
              <a:gd name="connsiteY5" fmla="*/ 1524590 h 2377558"/>
              <a:gd name="connsiteX6" fmla="*/ 2372219 w 2372219"/>
              <a:gd name="connsiteY6" fmla="*/ 1685168 h 2377558"/>
              <a:gd name="connsiteX7" fmla="*/ 2372219 w 2372219"/>
              <a:gd name="connsiteY7" fmla="*/ 1906283 h 2377558"/>
              <a:gd name="connsiteX8" fmla="*/ 2372219 w 2372219"/>
              <a:gd name="connsiteY8" fmla="*/ 2074878 h 2377558"/>
              <a:gd name="connsiteX9" fmla="*/ 2353763 w 2372219"/>
              <a:gd name="connsiteY9" fmla="*/ 2301180 h 2377558"/>
              <a:gd name="connsiteX10" fmla="*/ 2334647 w 2372219"/>
              <a:gd name="connsiteY10" fmla="*/ 2377558 h 2377558"/>
              <a:gd name="connsiteX11" fmla="*/ 37572 w 2372219"/>
              <a:gd name="connsiteY11" fmla="*/ 2377558 h 2377558"/>
              <a:gd name="connsiteX12" fmla="*/ 18456 w 2372219"/>
              <a:gd name="connsiteY12" fmla="*/ 2301180 h 2377558"/>
              <a:gd name="connsiteX13" fmla="*/ 0 w 2372219"/>
              <a:gd name="connsiteY13" fmla="*/ 2074878 h 2377558"/>
              <a:gd name="connsiteX14" fmla="*/ 0 w 2372219"/>
              <a:gd name="connsiteY14" fmla="*/ 1906283 h 2377558"/>
              <a:gd name="connsiteX15" fmla="*/ 0 w 2372219"/>
              <a:gd name="connsiteY15" fmla="*/ 1685168 h 2377558"/>
              <a:gd name="connsiteX16" fmla="*/ 0 w 2372219"/>
              <a:gd name="connsiteY16" fmla="*/ 1524590 h 2377558"/>
              <a:gd name="connsiteX17" fmla="*/ 0 w 2372219"/>
              <a:gd name="connsiteY17" fmla="*/ 1235988 h 2377558"/>
              <a:gd name="connsiteX18" fmla="*/ 0 w 2372219"/>
              <a:gd name="connsiteY18" fmla="*/ 1134881 h 2377558"/>
              <a:gd name="connsiteX19" fmla="*/ 309816 w 2372219"/>
              <a:gd name="connsiteY19" fmla="*/ 473886 h 2377558"/>
              <a:gd name="connsiteX20" fmla="*/ 1080108 w 2372219"/>
              <a:gd name="connsiteY20" fmla="*/ 91233 h 2377558"/>
              <a:gd name="connsiteX0" fmla="*/ 2334647 w 2426087"/>
              <a:gd name="connsiteY0" fmla="*/ 2377558 h 2468998"/>
              <a:gd name="connsiteX1" fmla="*/ 37572 w 2426087"/>
              <a:gd name="connsiteY1" fmla="*/ 2377558 h 2468998"/>
              <a:gd name="connsiteX2" fmla="*/ 18456 w 2426087"/>
              <a:gd name="connsiteY2" fmla="*/ 2301180 h 2468998"/>
              <a:gd name="connsiteX3" fmla="*/ 0 w 2426087"/>
              <a:gd name="connsiteY3" fmla="*/ 2074878 h 2468998"/>
              <a:gd name="connsiteX4" fmla="*/ 0 w 2426087"/>
              <a:gd name="connsiteY4" fmla="*/ 1906283 h 2468998"/>
              <a:gd name="connsiteX5" fmla="*/ 0 w 2426087"/>
              <a:gd name="connsiteY5" fmla="*/ 1685168 h 2468998"/>
              <a:gd name="connsiteX6" fmla="*/ 0 w 2426087"/>
              <a:gd name="connsiteY6" fmla="*/ 1524590 h 2468998"/>
              <a:gd name="connsiteX7" fmla="*/ 0 w 2426087"/>
              <a:gd name="connsiteY7" fmla="*/ 1235988 h 2468998"/>
              <a:gd name="connsiteX8" fmla="*/ 0 w 2426087"/>
              <a:gd name="connsiteY8" fmla="*/ 1134881 h 2468998"/>
              <a:gd name="connsiteX9" fmla="*/ 309816 w 2426087"/>
              <a:gd name="connsiteY9" fmla="*/ 473886 h 2468998"/>
              <a:gd name="connsiteX10" fmla="*/ 1080108 w 2426087"/>
              <a:gd name="connsiteY10" fmla="*/ 91233 h 2468998"/>
              <a:gd name="connsiteX11" fmla="*/ 1188054 w 2426087"/>
              <a:gd name="connsiteY11" fmla="*/ 0 h 2468998"/>
              <a:gd name="connsiteX12" fmla="*/ 1292113 w 2426087"/>
              <a:gd name="connsiteY12" fmla="*/ 91233 h 2468998"/>
              <a:gd name="connsiteX13" fmla="*/ 2062403 w 2426087"/>
              <a:gd name="connsiteY13" fmla="*/ 473886 h 2468998"/>
              <a:gd name="connsiteX14" fmla="*/ 2372219 w 2426087"/>
              <a:gd name="connsiteY14" fmla="*/ 1134881 h 2468998"/>
              <a:gd name="connsiteX15" fmla="*/ 2372219 w 2426087"/>
              <a:gd name="connsiteY15" fmla="*/ 1235988 h 2468998"/>
              <a:gd name="connsiteX16" fmla="*/ 2372219 w 2426087"/>
              <a:gd name="connsiteY16" fmla="*/ 1524590 h 2468998"/>
              <a:gd name="connsiteX17" fmla="*/ 2372219 w 2426087"/>
              <a:gd name="connsiteY17" fmla="*/ 1685168 h 2468998"/>
              <a:gd name="connsiteX18" fmla="*/ 2372219 w 2426087"/>
              <a:gd name="connsiteY18" fmla="*/ 1906283 h 2468998"/>
              <a:gd name="connsiteX19" fmla="*/ 2372219 w 2426087"/>
              <a:gd name="connsiteY19" fmla="*/ 2074878 h 2468998"/>
              <a:gd name="connsiteX20" fmla="*/ 2353763 w 2426087"/>
              <a:gd name="connsiteY20" fmla="*/ 2301180 h 2468998"/>
              <a:gd name="connsiteX21" fmla="*/ 2426087 w 2426087"/>
              <a:gd name="connsiteY21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524590 h 2468998"/>
              <a:gd name="connsiteX16" fmla="*/ 2372219 w 2426087"/>
              <a:gd name="connsiteY16" fmla="*/ 1685168 h 2468998"/>
              <a:gd name="connsiteX17" fmla="*/ 2372219 w 2426087"/>
              <a:gd name="connsiteY17" fmla="*/ 1906283 h 2468998"/>
              <a:gd name="connsiteX18" fmla="*/ 2372219 w 2426087"/>
              <a:gd name="connsiteY18" fmla="*/ 2074878 h 2468998"/>
              <a:gd name="connsiteX19" fmla="*/ 2353763 w 2426087"/>
              <a:gd name="connsiteY19" fmla="*/ 2301180 h 2468998"/>
              <a:gd name="connsiteX20" fmla="*/ 2426087 w 2426087"/>
              <a:gd name="connsiteY20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685168 h 2468998"/>
              <a:gd name="connsiteX16" fmla="*/ 2372219 w 2426087"/>
              <a:gd name="connsiteY16" fmla="*/ 1906283 h 2468998"/>
              <a:gd name="connsiteX17" fmla="*/ 2372219 w 2426087"/>
              <a:gd name="connsiteY17" fmla="*/ 2074878 h 2468998"/>
              <a:gd name="connsiteX18" fmla="*/ 2353763 w 2426087"/>
              <a:gd name="connsiteY18" fmla="*/ 2301180 h 2468998"/>
              <a:gd name="connsiteX19" fmla="*/ 2426087 w 2426087"/>
              <a:gd name="connsiteY19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906283 h 2468998"/>
              <a:gd name="connsiteX16" fmla="*/ 2372219 w 2426087"/>
              <a:gd name="connsiteY16" fmla="*/ 2074878 h 2468998"/>
              <a:gd name="connsiteX17" fmla="*/ 2353763 w 2426087"/>
              <a:gd name="connsiteY17" fmla="*/ 2301180 h 2468998"/>
              <a:gd name="connsiteX18" fmla="*/ 2426087 w 2426087"/>
              <a:gd name="connsiteY18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235988 h 2468998"/>
              <a:gd name="connsiteX6" fmla="*/ 0 w 2426087"/>
              <a:gd name="connsiteY6" fmla="*/ 1134881 h 2468998"/>
              <a:gd name="connsiteX7" fmla="*/ 309816 w 2426087"/>
              <a:gd name="connsiteY7" fmla="*/ 473886 h 2468998"/>
              <a:gd name="connsiteX8" fmla="*/ 1080108 w 2426087"/>
              <a:gd name="connsiteY8" fmla="*/ 91233 h 2468998"/>
              <a:gd name="connsiteX9" fmla="*/ 1188054 w 2426087"/>
              <a:gd name="connsiteY9" fmla="*/ 0 h 2468998"/>
              <a:gd name="connsiteX10" fmla="*/ 1292113 w 2426087"/>
              <a:gd name="connsiteY10" fmla="*/ 91233 h 2468998"/>
              <a:gd name="connsiteX11" fmla="*/ 2062403 w 2426087"/>
              <a:gd name="connsiteY11" fmla="*/ 473886 h 2468998"/>
              <a:gd name="connsiteX12" fmla="*/ 2372219 w 2426087"/>
              <a:gd name="connsiteY12" fmla="*/ 1134881 h 2468998"/>
              <a:gd name="connsiteX13" fmla="*/ 2372219 w 2426087"/>
              <a:gd name="connsiteY13" fmla="*/ 1235988 h 2468998"/>
              <a:gd name="connsiteX14" fmla="*/ 2372219 w 2426087"/>
              <a:gd name="connsiteY14" fmla="*/ 1906283 h 2468998"/>
              <a:gd name="connsiteX15" fmla="*/ 2372219 w 2426087"/>
              <a:gd name="connsiteY15" fmla="*/ 2074878 h 2468998"/>
              <a:gd name="connsiteX16" fmla="*/ 2353763 w 2426087"/>
              <a:gd name="connsiteY16" fmla="*/ 2301180 h 2468998"/>
              <a:gd name="connsiteX17" fmla="*/ 2426087 w 2426087"/>
              <a:gd name="connsiteY17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235988 h 2468998"/>
              <a:gd name="connsiteX5" fmla="*/ 0 w 2426087"/>
              <a:gd name="connsiteY5" fmla="*/ 1134881 h 2468998"/>
              <a:gd name="connsiteX6" fmla="*/ 309816 w 2426087"/>
              <a:gd name="connsiteY6" fmla="*/ 473886 h 2468998"/>
              <a:gd name="connsiteX7" fmla="*/ 1080108 w 2426087"/>
              <a:gd name="connsiteY7" fmla="*/ 91233 h 2468998"/>
              <a:gd name="connsiteX8" fmla="*/ 1188054 w 2426087"/>
              <a:gd name="connsiteY8" fmla="*/ 0 h 2468998"/>
              <a:gd name="connsiteX9" fmla="*/ 1292113 w 2426087"/>
              <a:gd name="connsiteY9" fmla="*/ 91233 h 2468998"/>
              <a:gd name="connsiteX10" fmla="*/ 2062403 w 2426087"/>
              <a:gd name="connsiteY10" fmla="*/ 473886 h 2468998"/>
              <a:gd name="connsiteX11" fmla="*/ 2372219 w 2426087"/>
              <a:gd name="connsiteY11" fmla="*/ 1134881 h 2468998"/>
              <a:gd name="connsiteX12" fmla="*/ 2372219 w 2426087"/>
              <a:gd name="connsiteY12" fmla="*/ 1235988 h 2468998"/>
              <a:gd name="connsiteX13" fmla="*/ 2372219 w 2426087"/>
              <a:gd name="connsiteY13" fmla="*/ 1906283 h 2468998"/>
              <a:gd name="connsiteX14" fmla="*/ 2372219 w 2426087"/>
              <a:gd name="connsiteY14" fmla="*/ 2074878 h 2468998"/>
              <a:gd name="connsiteX15" fmla="*/ 2353763 w 2426087"/>
              <a:gd name="connsiteY15" fmla="*/ 2301180 h 2468998"/>
              <a:gd name="connsiteX16" fmla="*/ 2426087 w 2426087"/>
              <a:gd name="connsiteY16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235988 h 2468998"/>
              <a:gd name="connsiteX4" fmla="*/ 0 w 2426087"/>
              <a:gd name="connsiteY4" fmla="*/ 1134881 h 2468998"/>
              <a:gd name="connsiteX5" fmla="*/ 309816 w 2426087"/>
              <a:gd name="connsiteY5" fmla="*/ 473886 h 2468998"/>
              <a:gd name="connsiteX6" fmla="*/ 1080108 w 2426087"/>
              <a:gd name="connsiteY6" fmla="*/ 91233 h 2468998"/>
              <a:gd name="connsiteX7" fmla="*/ 1188054 w 2426087"/>
              <a:gd name="connsiteY7" fmla="*/ 0 h 2468998"/>
              <a:gd name="connsiteX8" fmla="*/ 1292113 w 2426087"/>
              <a:gd name="connsiteY8" fmla="*/ 91233 h 2468998"/>
              <a:gd name="connsiteX9" fmla="*/ 2062403 w 2426087"/>
              <a:gd name="connsiteY9" fmla="*/ 473886 h 2468998"/>
              <a:gd name="connsiteX10" fmla="*/ 2372219 w 2426087"/>
              <a:gd name="connsiteY10" fmla="*/ 1134881 h 2468998"/>
              <a:gd name="connsiteX11" fmla="*/ 2372219 w 2426087"/>
              <a:gd name="connsiteY11" fmla="*/ 1235988 h 2468998"/>
              <a:gd name="connsiteX12" fmla="*/ 2372219 w 2426087"/>
              <a:gd name="connsiteY12" fmla="*/ 1906283 h 2468998"/>
              <a:gd name="connsiteX13" fmla="*/ 2372219 w 2426087"/>
              <a:gd name="connsiteY13" fmla="*/ 2074878 h 2468998"/>
              <a:gd name="connsiteX14" fmla="*/ 2353763 w 2426087"/>
              <a:gd name="connsiteY14" fmla="*/ 2301180 h 2468998"/>
              <a:gd name="connsiteX15" fmla="*/ 2426087 w 2426087"/>
              <a:gd name="connsiteY15" fmla="*/ 2468998 h 2468998"/>
              <a:gd name="connsiteX0" fmla="*/ 37572 w 2372219"/>
              <a:gd name="connsiteY0" fmla="*/ 2377558 h 2379607"/>
              <a:gd name="connsiteX1" fmla="*/ 18456 w 2372219"/>
              <a:gd name="connsiteY1" fmla="*/ 2301180 h 2379607"/>
              <a:gd name="connsiteX2" fmla="*/ 0 w 2372219"/>
              <a:gd name="connsiteY2" fmla="*/ 2074878 h 2379607"/>
              <a:gd name="connsiteX3" fmla="*/ 0 w 2372219"/>
              <a:gd name="connsiteY3" fmla="*/ 1235988 h 2379607"/>
              <a:gd name="connsiteX4" fmla="*/ 0 w 2372219"/>
              <a:gd name="connsiteY4" fmla="*/ 1134881 h 2379607"/>
              <a:gd name="connsiteX5" fmla="*/ 309816 w 2372219"/>
              <a:gd name="connsiteY5" fmla="*/ 473886 h 2379607"/>
              <a:gd name="connsiteX6" fmla="*/ 1080108 w 2372219"/>
              <a:gd name="connsiteY6" fmla="*/ 91233 h 2379607"/>
              <a:gd name="connsiteX7" fmla="*/ 1188054 w 2372219"/>
              <a:gd name="connsiteY7" fmla="*/ 0 h 2379607"/>
              <a:gd name="connsiteX8" fmla="*/ 1292113 w 2372219"/>
              <a:gd name="connsiteY8" fmla="*/ 91233 h 2379607"/>
              <a:gd name="connsiteX9" fmla="*/ 2062403 w 2372219"/>
              <a:gd name="connsiteY9" fmla="*/ 473886 h 2379607"/>
              <a:gd name="connsiteX10" fmla="*/ 2372219 w 2372219"/>
              <a:gd name="connsiteY10" fmla="*/ 1134881 h 2379607"/>
              <a:gd name="connsiteX11" fmla="*/ 2372219 w 2372219"/>
              <a:gd name="connsiteY11" fmla="*/ 1235988 h 2379607"/>
              <a:gd name="connsiteX12" fmla="*/ 2372219 w 2372219"/>
              <a:gd name="connsiteY12" fmla="*/ 1906283 h 2379607"/>
              <a:gd name="connsiteX13" fmla="*/ 2372219 w 2372219"/>
              <a:gd name="connsiteY13" fmla="*/ 2074878 h 2379607"/>
              <a:gd name="connsiteX14" fmla="*/ 2353763 w 2372219"/>
              <a:gd name="connsiteY14" fmla="*/ 2301180 h 2379607"/>
              <a:gd name="connsiteX15" fmla="*/ 2351594 w 2372219"/>
              <a:gd name="connsiteY15" fmla="*/ 2379607 h 237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72219" h="2379607">
                <a:moveTo>
                  <a:pt x="37572" y="2377558"/>
                </a:moveTo>
                <a:lnTo>
                  <a:pt x="18456" y="2301180"/>
                </a:lnTo>
                <a:cubicBezTo>
                  <a:pt x="6051" y="2234851"/>
                  <a:pt x="0" y="2160191"/>
                  <a:pt x="0" y="2074878"/>
                </a:cubicBezTo>
                <a:lnTo>
                  <a:pt x="0" y="1235988"/>
                </a:lnTo>
                <a:lnTo>
                  <a:pt x="0" y="1134881"/>
                </a:lnTo>
                <a:cubicBezTo>
                  <a:pt x="0" y="793630"/>
                  <a:pt x="96817" y="622823"/>
                  <a:pt x="309816" y="473886"/>
                </a:cubicBezTo>
                <a:cubicBezTo>
                  <a:pt x="531329" y="345550"/>
                  <a:pt x="822086" y="290627"/>
                  <a:pt x="1080108" y="91233"/>
                </a:cubicBezTo>
                <a:lnTo>
                  <a:pt x="1188054" y="0"/>
                </a:lnTo>
                <a:lnTo>
                  <a:pt x="1292113" y="91233"/>
                </a:lnTo>
                <a:cubicBezTo>
                  <a:pt x="1550134" y="290627"/>
                  <a:pt x="1840892" y="345550"/>
                  <a:pt x="2062403" y="473886"/>
                </a:cubicBezTo>
                <a:cubicBezTo>
                  <a:pt x="2275403" y="622823"/>
                  <a:pt x="2372219" y="793630"/>
                  <a:pt x="2372219" y="1134881"/>
                </a:cubicBezTo>
                <a:lnTo>
                  <a:pt x="2372219" y="1235988"/>
                </a:lnTo>
                <a:lnTo>
                  <a:pt x="2372219" y="1906283"/>
                </a:lnTo>
                <a:lnTo>
                  <a:pt x="2372219" y="2074878"/>
                </a:lnTo>
                <a:cubicBezTo>
                  <a:pt x="2372219" y="2160191"/>
                  <a:pt x="2366168" y="2234851"/>
                  <a:pt x="2353763" y="2301180"/>
                </a:cubicBezTo>
                <a:cubicBezTo>
                  <a:pt x="2347391" y="2326639"/>
                  <a:pt x="2351594" y="2379607"/>
                  <a:pt x="2351594" y="2379607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B212FEC-DB86-F6D9-59D4-825B4320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746" y="4823943"/>
            <a:ext cx="6542508" cy="151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00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21D17C-FC00-B547-9BC9-68C219E03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67ADCE0-6E69-2CD1-78DF-EAC9EA0F8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9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Freeform 10">
            <a:extLst>
              <a:ext uri="{FF2B5EF4-FFF2-40B4-BE49-F238E27FC236}">
                <a16:creationId xmlns:a16="http://schemas.microsoft.com/office/drawing/2014/main" id="{D70C3B70-940D-FF4D-A37A-8FFB6A880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072" y="0"/>
            <a:ext cx="4918667" cy="4387939"/>
          </a:xfrm>
          <a:custGeom>
            <a:avLst/>
            <a:gdLst>
              <a:gd name="connsiteX0" fmla="*/ 0 w 4918667"/>
              <a:gd name="connsiteY0" fmla="*/ 0 h 4387939"/>
              <a:gd name="connsiteX1" fmla="*/ 4918667 w 4918667"/>
              <a:gd name="connsiteY1" fmla="*/ 0 h 4387939"/>
              <a:gd name="connsiteX2" fmla="*/ 4918667 w 4918667"/>
              <a:gd name="connsiteY2" fmla="*/ 2034824 h 4387939"/>
              <a:gd name="connsiteX3" fmla="*/ 4276281 w 4918667"/>
              <a:gd name="connsiteY3" fmla="*/ 3405362 h 4387939"/>
              <a:gd name="connsiteX4" fmla="*/ 2679121 w 4918667"/>
              <a:gd name="connsiteY4" fmla="*/ 4198772 h 4387939"/>
              <a:gd name="connsiteX5" fmla="*/ 2455303 w 4918667"/>
              <a:gd name="connsiteY5" fmla="*/ 4387939 h 4387939"/>
              <a:gd name="connsiteX6" fmla="*/ 2239543 w 4918667"/>
              <a:gd name="connsiteY6" fmla="*/ 4198772 h 4387939"/>
              <a:gd name="connsiteX7" fmla="*/ 642386 w 4918667"/>
              <a:gd name="connsiteY7" fmla="*/ 3405362 h 4387939"/>
              <a:gd name="connsiteX8" fmla="*/ 0 w 4918667"/>
              <a:gd name="connsiteY8" fmla="*/ 2034824 h 438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8667" h="4387939">
                <a:moveTo>
                  <a:pt x="0" y="0"/>
                </a:moveTo>
                <a:lnTo>
                  <a:pt x="4918667" y="0"/>
                </a:lnTo>
                <a:lnTo>
                  <a:pt x="4918667" y="2034824"/>
                </a:lnTo>
                <a:cubicBezTo>
                  <a:pt x="4918667" y="2742391"/>
                  <a:pt x="4717923" y="3096550"/>
                  <a:pt x="4276281" y="3405362"/>
                </a:cubicBezTo>
                <a:cubicBezTo>
                  <a:pt x="3816986" y="3671461"/>
                  <a:pt x="3214118" y="3785340"/>
                  <a:pt x="2679121" y="4198772"/>
                </a:cubicBezTo>
                <a:lnTo>
                  <a:pt x="2455303" y="4387939"/>
                </a:lnTo>
                <a:lnTo>
                  <a:pt x="2239543" y="4198772"/>
                </a:lnTo>
                <a:cubicBezTo>
                  <a:pt x="1704548" y="3785340"/>
                  <a:pt x="1101678" y="3671461"/>
                  <a:pt x="642386" y="3405362"/>
                </a:cubicBezTo>
                <a:cubicBezTo>
                  <a:pt x="200743" y="3096550"/>
                  <a:pt x="0" y="2742391"/>
                  <a:pt x="0" y="2034824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D602F-02F8-73F6-B214-7A97647B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17" y="1509737"/>
            <a:ext cx="3657175" cy="183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21- </a:t>
            </a:r>
            <a:r>
              <a:rPr lang="en-US" sz="2200" b="1">
                <a:solidFill>
                  <a:srgbClr val="FFFFFF"/>
                </a:solidFill>
                <a:effectLst/>
              </a:rPr>
              <a:t>Implement isAmountAvailable function</a:t>
            </a:r>
            <a:br>
              <a:rPr lang="en-US" sz="2200" b="1">
                <a:solidFill>
                  <a:srgbClr val="FFFFFF"/>
                </a:solidFill>
                <a:effectLst/>
              </a:rPr>
            </a:br>
            <a:r>
              <a:rPr lang="en-US" sz="2200" b="1">
                <a:solidFill>
                  <a:srgbClr val="FFFFFF"/>
                </a:solidFill>
                <a:effectLst/>
              </a:rPr>
              <a:t>(</a:t>
            </a:r>
            <a:r>
              <a:rPr lang="en-US" sz="2200">
                <a:solidFill>
                  <a:srgbClr val="FFFFFF"/>
                </a:solidFill>
                <a:effectLst/>
              </a:rPr>
              <a:t>The test function</a:t>
            </a:r>
            <a:r>
              <a:rPr lang="en-US" sz="2200" b="1">
                <a:solidFill>
                  <a:srgbClr val="FFFFFF"/>
                </a:solidFill>
                <a:effectLst/>
              </a:rPr>
              <a:t>)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93946D1-317E-4D93-98CD-1A77363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FBC0-F384-25F9-AC1E-6F32A5A6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2" y="1205038"/>
            <a:ext cx="4809472" cy="25615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lvl="0" indent="-342900">
              <a:lnSpc>
                <a:spcPct val="90000"/>
              </a:lnSpc>
            </a:pPr>
            <a:r>
              <a:rPr lang="en-US" sz="2800" b="1">
                <a:effectLst/>
              </a:rPr>
              <a:t>21- Implement isAmountAvailable function</a:t>
            </a:r>
            <a:br>
              <a:rPr lang="en-US" sz="2800" b="1">
                <a:effectLst/>
              </a:rPr>
            </a:br>
            <a:r>
              <a:rPr lang="en-US" sz="2800" b="1">
                <a:effectLst/>
              </a:rPr>
              <a:t>(</a:t>
            </a:r>
            <a:r>
              <a:rPr lang="en-US" sz="2800">
                <a:effectLst/>
              </a:rPr>
              <a:t>The results on the console</a:t>
            </a:r>
            <a:r>
              <a:rPr lang="en-US" sz="2800" b="1">
                <a:effectLst/>
              </a:rPr>
              <a:t>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B179A9-8053-4E1F-A1F1-97A7760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81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732138F-A904-47FA-A71D-550BA23A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177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1D3118C-8CF1-4DA9-B23B-3E82AB974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3705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E68AA3D-1928-4113-A553-429ED3523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2500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54D25A-ABC3-471D-843E-8F284EAB9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0"/>
            <a:ext cx="2249810" cy="2294745"/>
          </a:xfrm>
          <a:custGeom>
            <a:avLst/>
            <a:gdLst>
              <a:gd name="connsiteX0" fmla="*/ 49162 w 2249810"/>
              <a:gd name="connsiteY0" fmla="*/ 0 h 2294745"/>
              <a:gd name="connsiteX1" fmla="*/ 2200648 w 2249810"/>
              <a:gd name="connsiteY1" fmla="*/ 0 h 2294745"/>
              <a:gd name="connsiteX2" fmla="*/ 2210105 w 2249810"/>
              <a:gd name="connsiteY2" fmla="*/ 23601 h 2294745"/>
              <a:gd name="connsiteX3" fmla="*/ 2249810 w 2249810"/>
              <a:gd name="connsiteY3" fmla="*/ 326933 h 2294745"/>
              <a:gd name="connsiteX4" fmla="*/ 2249810 w 2249810"/>
              <a:gd name="connsiteY4" fmla="*/ 422824 h 2294745"/>
              <a:gd name="connsiteX5" fmla="*/ 2249810 w 2249810"/>
              <a:gd name="connsiteY5" fmla="*/ 696534 h 2294745"/>
              <a:gd name="connsiteX6" fmla="*/ 2249810 w 2249810"/>
              <a:gd name="connsiteY6" fmla="*/ 848826 h 2294745"/>
              <a:gd name="connsiteX7" fmla="*/ 2249810 w 2249810"/>
              <a:gd name="connsiteY7" fmla="*/ 1058531 h 2294745"/>
              <a:gd name="connsiteX8" fmla="*/ 2249810 w 2249810"/>
              <a:gd name="connsiteY8" fmla="*/ 1218426 h 2294745"/>
              <a:gd name="connsiteX9" fmla="*/ 1955981 w 2249810"/>
              <a:gd name="connsiteY9" fmla="*/ 1845313 h 2294745"/>
              <a:gd name="connsiteX10" fmla="*/ 1225437 w 2249810"/>
              <a:gd name="connsiteY10" fmla="*/ 2208220 h 2294745"/>
              <a:gd name="connsiteX11" fmla="*/ 1123061 w 2249810"/>
              <a:gd name="connsiteY11" fmla="*/ 2294745 h 2294745"/>
              <a:gd name="connsiteX12" fmla="*/ 1024372 w 2249810"/>
              <a:gd name="connsiteY12" fmla="*/ 2208220 h 2294745"/>
              <a:gd name="connsiteX13" fmla="*/ 293829 w 2249810"/>
              <a:gd name="connsiteY13" fmla="*/ 1845313 h 2294745"/>
              <a:gd name="connsiteX14" fmla="*/ 0 w 2249810"/>
              <a:gd name="connsiteY14" fmla="*/ 1218426 h 2294745"/>
              <a:gd name="connsiteX15" fmla="*/ 0 w 2249810"/>
              <a:gd name="connsiteY15" fmla="*/ 1058531 h 2294745"/>
              <a:gd name="connsiteX16" fmla="*/ 0 w 2249810"/>
              <a:gd name="connsiteY16" fmla="*/ 848826 h 2294745"/>
              <a:gd name="connsiteX17" fmla="*/ 0 w 2249810"/>
              <a:gd name="connsiteY17" fmla="*/ 696534 h 2294745"/>
              <a:gd name="connsiteX18" fmla="*/ 0 w 2249810"/>
              <a:gd name="connsiteY18" fmla="*/ 422824 h 2294745"/>
              <a:gd name="connsiteX19" fmla="*/ 0 w 2249810"/>
              <a:gd name="connsiteY19" fmla="*/ 326933 h 2294745"/>
              <a:gd name="connsiteX20" fmla="*/ 39706 w 2249810"/>
              <a:gd name="connsiteY20" fmla="*/ 23601 h 229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5">
                <a:moveTo>
                  <a:pt x="49162" y="0"/>
                </a:moveTo>
                <a:lnTo>
                  <a:pt x="2200648" y="0"/>
                </a:lnTo>
                <a:lnTo>
                  <a:pt x="2210105" y="23601"/>
                </a:lnTo>
                <a:cubicBezTo>
                  <a:pt x="2236898" y="106934"/>
                  <a:pt x="2249810" y="205568"/>
                  <a:pt x="2249810" y="326933"/>
                </a:cubicBezTo>
                <a:lnTo>
                  <a:pt x="2249810" y="422824"/>
                </a:lnTo>
                <a:lnTo>
                  <a:pt x="2249810" y="696534"/>
                </a:lnTo>
                <a:lnTo>
                  <a:pt x="2249810" y="848826"/>
                </a:lnTo>
                <a:lnTo>
                  <a:pt x="2249810" y="1058531"/>
                </a:lnTo>
                <a:lnTo>
                  <a:pt x="2249810" y="1218426"/>
                </a:lnTo>
                <a:cubicBezTo>
                  <a:pt x="2249810" y="1542068"/>
                  <a:pt x="2157989" y="1704061"/>
                  <a:pt x="1955981" y="1845313"/>
                </a:cubicBezTo>
                <a:cubicBezTo>
                  <a:pt x="1745898" y="1967026"/>
                  <a:pt x="1470144" y="2019115"/>
                  <a:pt x="1225437" y="2208220"/>
                </a:cubicBezTo>
                <a:lnTo>
                  <a:pt x="1123061" y="2294745"/>
                </a:lnTo>
                <a:lnTo>
                  <a:pt x="1024372" y="2208220"/>
                </a:lnTo>
                <a:cubicBezTo>
                  <a:pt x="779664" y="2019115"/>
                  <a:pt x="503910" y="1967026"/>
                  <a:pt x="293829" y="1845313"/>
                </a:cubicBezTo>
                <a:cubicBezTo>
                  <a:pt x="91821" y="1704061"/>
                  <a:pt x="0" y="1542068"/>
                  <a:pt x="0" y="1218426"/>
                </a:cubicBezTo>
                <a:lnTo>
                  <a:pt x="0" y="1058531"/>
                </a:lnTo>
                <a:lnTo>
                  <a:pt x="0" y="848826"/>
                </a:lnTo>
                <a:lnTo>
                  <a:pt x="0" y="696534"/>
                </a:lnTo>
                <a:lnTo>
                  <a:pt x="0" y="422824"/>
                </a:lnTo>
                <a:lnTo>
                  <a:pt x="0" y="326933"/>
                </a:lnTo>
                <a:cubicBezTo>
                  <a:pt x="0" y="205568"/>
                  <a:pt x="12913" y="106934"/>
                  <a:pt x="39706" y="23601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B46C890-89DD-45B3-8228-EA43662A4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0"/>
            <a:ext cx="2372219" cy="2377558"/>
          </a:xfrm>
          <a:custGeom>
            <a:avLst/>
            <a:gdLst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21" fmla="*/ 129012 w 2372219"/>
              <a:gd name="connsiteY21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129012 w 2372219"/>
              <a:gd name="connsiteY20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35896 w 2372219"/>
              <a:gd name="connsiteY20" fmla="*/ 2049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2219" h="2377558">
                <a:moveTo>
                  <a:pt x="2334647" y="0"/>
                </a:moveTo>
                <a:lnTo>
                  <a:pt x="2353763" y="76379"/>
                </a:lnTo>
                <a:cubicBezTo>
                  <a:pt x="2366168" y="142708"/>
                  <a:pt x="2372219" y="217368"/>
                  <a:pt x="2372219" y="302680"/>
                </a:cubicBezTo>
                <a:lnTo>
                  <a:pt x="2372219" y="403788"/>
                </a:lnTo>
                <a:lnTo>
                  <a:pt x="2372219" y="692390"/>
                </a:lnTo>
                <a:lnTo>
                  <a:pt x="2372219" y="852968"/>
                </a:lnTo>
                <a:lnTo>
                  <a:pt x="2372219" y="1074083"/>
                </a:lnTo>
                <a:lnTo>
                  <a:pt x="2372219" y="1242678"/>
                </a:lnTo>
                <a:cubicBezTo>
                  <a:pt x="2372219" y="1583929"/>
                  <a:pt x="2275402" y="1754736"/>
                  <a:pt x="2062403" y="1903673"/>
                </a:cubicBezTo>
                <a:cubicBezTo>
                  <a:pt x="1840890" y="2032009"/>
                  <a:pt x="1550133" y="2086932"/>
                  <a:pt x="1292111" y="2286325"/>
                </a:cubicBezTo>
                <a:lnTo>
                  <a:pt x="1184165" y="2377558"/>
                </a:lnTo>
                <a:lnTo>
                  <a:pt x="1080107" y="2286325"/>
                </a:lnTo>
                <a:cubicBezTo>
                  <a:pt x="822085" y="2086932"/>
                  <a:pt x="531327" y="2032009"/>
                  <a:pt x="309816" y="1903673"/>
                </a:cubicBezTo>
                <a:cubicBezTo>
                  <a:pt x="96817" y="1754736"/>
                  <a:pt x="0" y="1583929"/>
                  <a:pt x="0" y="1242678"/>
                </a:cubicBezTo>
                <a:lnTo>
                  <a:pt x="0" y="1074083"/>
                </a:lnTo>
                <a:lnTo>
                  <a:pt x="0" y="852968"/>
                </a:lnTo>
                <a:lnTo>
                  <a:pt x="0" y="692390"/>
                </a:lnTo>
                <a:lnTo>
                  <a:pt x="0" y="403788"/>
                </a:lnTo>
                <a:lnTo>
                  <a:pt x="0" y="302680"/>
                </a:lnTo>
                <a:cubicBezTo>
                  <a:pt x="0" y="217368"/>
                  <a:pt x="6051" y="142708"/>
                  <a:pt x="18456" y="76379"/>
                </a:cubicBezTo>
                <a:cubicBezTo>
                  <a:pt x="24828" y="50919"/>
                  <a:pt x="35896" y="2049"/>
                  <a:pt x="35896" y="2049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AC1FBA-D93E-4EB8-B7F4-164F02D8B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4563256"/>
            <a:ext cx="2249810" cy="2294744"/>
          </a:xfrm>
          <a:custGeom>
            <a:avLst/>
            <a:gdLst>
              <a:gd name="connsiteX0" fmla="*/ 1126749 w 2249810"/>
              <a:gd name="connsiteY0" fmla="*/ 0 h 2294744"/>
              <a:gd name="connsiteX1" fmla="*/ 1225438 w 2249810"/>
              <a:gd name="connsiteY1" fmla="*/ 86525 h 2294744"/>
              <a:gd name="connsiteX2" fmla="*/ 1955981 w 2249810"/>
              <a:gd name="connsiteY2" fmla="*/ 449433 h 2294744"/>
              <a:gd name="connsiteX3" fmla="*/ 2249810 w 2249810"/>
              <a:gd name="connsiteY3" fmla="*/ 1076320 h 2294744"/>
              <a:gd name="connsiteX4" fmla="*/ 2249810 w 2249810"/>
              <a:gd name="connsiteY4" fmla="*/ 1172210 h 2294744"/>
              <a:gd name="connsiteX5" fmla="*/ 2249810 w 2249810"/>
              <a:gd name="connsiteY5" fmla="*/ 1445920 h 2294744"/>
              <a:gd name="connsiteX6" fmla="*/ 2249810 w 2249810"/>
              <a:gd name="connsiteY6" fmla="*/ 1598212 h 2294744"/>
              <a:gd name="connsiteX7" fmla="*/ 2249810 w 2249810"/>
              <a:gd name="connsiteY7" fmla="*/ 1807917 h 2294744"/>
              <a:gd name="connsiteX8" fmla="*/ 2249810 w 2249810"/>
              <a:gd name="connsiteY8" fmla="*/ 1967812 h 2294744"/>
              <a:gd name="connsiteX9" fmla="*/ 2210105 w 2249810"/>
              <a:gd name="connsiteY9" fmla="*/ 2271144 h 2294744"/>
              <a:gd name="connsiteX10" fmla="*/ 2200649 w 2249810"/>
              <a:gd name="connsiteY10" fmla="*/ 2294744 h 2294744"/>
              <a:gd name="connsiteX11" fmla="*/ 49161 w 2249810"/>
              <a:gd name="connsiteY11" fmla="*/ 2294744 h 2294744"/>
              <a:gd name="connsiteX12" fmla="*/ 39706 w 2249810"/>
              <a:gd name="connsiteY12" fmla="*/ 2271144 h 2294744"/>
              <a:gd name="connsiteX13" fmla="*/ 0 w 2249810"/>
              <a:gd name="connsiteY13" fmla="*/ 1967812 h 2294744"/>
              <a:gd name="connsiteX14" fmla="*/ 0 w 2249810"/>
              <a:gd name="connsiteY14" fmla="*/ 1807917 h 2294744"/>
              <a:gd name="connsiteX15" fmla="*/ 0 w 2249810"/>
              <a:gd name="connsiteY15" fmla="*/ 1598212 h 2294744"/>
              <a:gd name="connsiteX16" fmla="*/ 0 w 2249810"/>
              <a:gd name="connsiteY16" fmla="*/ 1445920 h 2294744"/>
              <a:gd name="connsiteX17" fmla="*/ 0 w 2249810"/>
              <a:gd name="connsiteY17" fmla="*/ 1172210 h 2294744"/>
              <a:gd name="connsiteX18" fmla="*/ 0 w 2249810"/>
              <a:gd name="connsiteY18" fmla="*/ 1076320 h 2294744"/>
              <a:gd name="connsiteX19" fmla="*/ 293829 w 2249810"/>
              <a:gd name="connsiteY19" fmla="*/ 449433 h 2294744"/>
              <a:gd name="connsiteX20" fmla="*/ 1024373 w 2249810"/>
              <a:gd name="connsiteY20" fmla="*/ 86525 h 229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4">
                <a:moveTo>
                  <a:pt x="1126749" y="0"/>
                </a:moveTo>
                <a:lnTo>
                  <a:pt x="1225438" y="86525"/>
                </a:lnTo>
                <a:cubicBezTo>
                  <a:pt x="1470146" y="275630"/>
                  <a:pt x="1745900" y="327719"/>
                  <a:pt x="1955981" y="449433"/>
                </a:cubicBezTo>
                <a:cubicBezTo>
                  <a:pt x="2157990" y="590684"/>
                  <a:pt x="2249810" y="752678"/>
                  <a:pt x="2249810" y="1076320"/>
                </a:cubicBezTo>
                <a:lnTo>
                  <a:pt x="2249810" y="1172210"/>
                </a:lnTo>
                <a:lnTo>
                  <a:pt x="2249810" y="1445920"/>
                </a:lnTo>
                <a:lnTo>
                  <a:pt x="2249810" y="1598212"/>
                </a:lnTo>
                <a:lnTo>
                  <a:pt x="2249810" y="1807917"/>
                </a:lnTo>
                <a:lnTo>
                  <a:pt x="2249810" y="1967812"/>
                </a:lnTo>
                <a:cubicBezTo>
                  <a:pt x="2249810" y="2089178"/>
                  <a:pt x="2236898" y="2187812"/>
                  <a:pt x="2210105" y="2271144"/>
                </a:cubicBezTo>
                <a:lnTo>
                  <a:pt x="2200649" y="2294744"/>
                </a:lnTo>
                <a:lnTo>
                  <a:pt x="49161" y="2294744"/>
                </a:lnTo>
                <a:lnTo>
                  <a:pt x="39706" y="2271144"/>
                </a:lnTo>
                <a:cubicBezTo>
                  <a:pt x="12913" y="2187812"/>
                  <a:pt x="0" y="2089178"/>
                  <a:pt x="0" y="1967812"/>
                </a:cubicBezTo>
                <a:lnTo>
                  <a:pt x="0" y="1807917"/>
                </a:lnTo>
                <a:lnTo>
                  <a:pt x="0" y="1598212"/>
                </a:lnTo>
                <a:lnTo>
                  <a:pt x="0" y="1445920"/>
                </a:lnTo>
                <a:lnTo>
                  <a:pt x="0" y="1172210"/>
                </a:lnTo>
                <a:lnTo>
                  <a:pt x="0" y="1076320"/>
                </a:lnTo>
                <a:cubicBezTo>
                  <a:pt x="0" y="752678"/>
                  <a:pt x="91821" y="590684"/>
                  <a:pt x="293829" y="449433"/>
                </a:cubicBezTo>
                <a:cubicBezTo>
                  <a:pt x="503912" y="327719"/>
                  <a:pt x="779665" y="275630"/>
                  <a:pt x="1024373" y="8652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79C2B9A-BAD5-40C9-8F56-71E4A865E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4480441"/>
            <a:ext cx="2372219" cy="2379607"/>
          </a:xfrm>
          <a:custGeom>
            <a:avLst/>
            <a:gdLst>
              <a:gd name="connsiteX0" fmla="*/ 1188054 w 2372219"/>
              <a:gd name="connsiteY0" fmla="*/ 0 h 2377558"/>
              <a:gd name="connsiteX1" fmla="*/ 1292113 w 2372219"/>
              <a:gd name="connsiteY1" fmla="*/ 91233 h 2377558"/>
              <a:gd name="connsiteX2" fmla="*/ 2062403 w 2372219"/>
              <a:gd name="connsiteY2" fmla="*/ 473886 h 2377558"/>
              <a:gd name="connsiteX3" fmla="*/ 2372219 w 2372219"/>
              <a:gd name="connsiteY3" fmla="*/ 1134881 h 2377558"/>
              <a:gd name="connsiteX4" fmla="*/ 2372219 w 2372219"/>
              <a:gd name="connsiteY4" fmla="*/ 1235988 h 2377558"/>
              <a:gd name="connsiteX5" fmla="*/ 2372219 w 2372219"/>
              <a:gd name="connsiteY5" fmla="*/ 1524590 h 2377558"/>
              <a:gd name="connsiteX6" fmla="*/ 2372219 w 2372219"/>
              <a:gd name="connsiteY6" fmla="*/ 1685168 h 2377558"/>
              <a:gd name="connsiteX7" fmla="*/ 2372219 w 2372219"/>
              <a:gd name="connsiteY7" fmla="*/ 1906283 h 2377558"/>
              <a:gd name="connsiteX8" fmla="*/ 2372219 w 2372219"/>
              <a:gd name="connsiteY8" fmla="*/ 2074878 h 2377558"/>
              <a:gd name="connsiteX9" fmla="*/ 2353763 w 2372219"/>
              <a:gd name="connsiteY9" fmla="*/ 2301180 h 2377558"/>
              <a:gd name="connsiteX10" fmla="*/ 2334647 w 2372219"/>
              <a:gd name="connsiteY10" fmla="*/ 2377558 h 2377558"/>
              <a:gd name="connsiteX11" fmla="*/ 37572 w 2372219"/>
              <a:gd name="connsiteY11" fmla="*/ 2377558 h 2377558"/>
              <a:gd name="connsiteX12" fmla="*/ 18456 w 2372219"/>
              <a:gd name="connsiteY12" fmla="*/ 2301180 h 2377558"/>
              <a:gd name="connsiteX13" fmla="*/ 0 w 2372219"/>
              <a:gd name="connsiteY13" fmla="*/ 2074878 h 2377558"/>
              <a:gd name="connsiteX14" fmla="*/ 0 w 2372219"/>
              <a:gd name="connsiteY14" fmla="*/ 1906283 h 2377558"/>
              <a:gd name="connsiteX15" fmla="*/ 0 w 2372219"/>
              <a:gd name="connsiteY15" fmla="*/ 1685168 h 2377558"/>
              <a:gd name="connsiteX16" fmla="*/ 0 w 2372219"/>
              <a:gd name="connsiteY16" fmla="*/ 1524590 h 2377558"/>
              <a:gd name="connsiteX17" fmla="*/ 0 w 2372219"/>
              <a:gd name="connsiteY17" fmla="*/ 1235988 h 2377558"/>
              <a:gd name="connsiteX18" fmla="*/ 0 w 2372219"/>
              <a:gd name="connsiteY18" fmla="*/ 1134881 h 2377558"/>
              <a:gd name="connsiteX19" fmla="*/ 309816 w 2372219"/>
              <a:gd name="connsiteY19" fmla="*/ 473886 h 2377558"/>
              <a:gd name="connsiteX20" fmla="*/ 1080108 w 2372219"/>
              <a:gd name="connsiteY20" fmla="*/ 91233 h 2377558"/>
              <a:gd name="connsiteX0" fmla="*/ 2334647 w 2426087"/>
              <a:gd name="connsiteY0" fmla="*/ 2377558 h 2468998"/>
              <a:gd name="connsiteX1" fmla="*/ 37572 w 2426087"/>
              <a:gd name="connsiteY1" fmla="*/ 2377558 h 2468998"/>
              <a:gd name="connsiteX2" fmla="*/ 18456 w 2426087"/>
              <a:gd name="connsiteY2" fmla="*/ 2301180 h 2468998"/>
              <a:gd name="connsiteX3" fmla="*/ 0 w 2426087"/>
              <a:gd name="connsiteY3" fmla="*/ 2074878 h 2468998"/>
              <a:gd name="connsiteX4" fmla="*/ 0 w 2426087"/>
              <a:gd name="connsiteY4" fmla="*/ 1906283 h 2468998"/>
              <a:gd name="connsiteX5" fmla="*/ 0 w 2426087"/>
              <a:gd name="connsiteY5" fmla="*/ 1685168 h 2468998"/>
              <a:gd name="connsiteX6" fmla="*/ 0 w 2426087"/>
              <a:gd name="connsiteY6" fmla="*/ 1524590 h 2468998"/>
              <a:gd name="connsiteX7" fmla="*/ 0 w 2426087"/>
              <a:gd name="connsiteY7" fmla="*/ 1235988 h 2468998"/>
              <a:gd name="connsiteX8" fmla="*/ 0 w 2426087"/>
              <a:gd name="connsiteY8" fmla="*/ 1134881 h 2468998"/>
              <a:gd name="connsiteX9" fmla="*/ 309816 w 2426087"/>
              <a:gd name="connsiteY9" fmla="*/ 473886 h 2468998"/>
              <a:gd name="connsiteX10" fmla="*/ 1080108 w 2426087"/>
              <a:gd name="connsiteY10" fmla="*/ 91233 h 2468998"/>
              <a:gd name="connsiteX11" fmla="*/ 1188054 w 2426087"/>
              <a:gd name="connsiteY11" fmla="*/ 0 h 2468998"/>
              <a:gd name="connsiteX12" fmla="*/ 1292113 w 2426087"/>
              <a:gd name="connsiteY12" fmla="*/ 91233 h 2468998"/>
              <a:gd name="connsiteX13" fmla="*/ 2062403 w 2426087"/>
              <a:gd name="connsiteY13" fmla="*/ 473886 h 2468998"/>
              <a:gd name="connsiteX14" fmla="*/ 2372219 w 2426087"/>
              <a:gd name="connsiteY14" fmla="*/ 1134881 h 2468998"/>
              <a:gd name="connsiteX15" fmla="*/ 2372219 w 2426087"/>
              <a:gd name="connsiteY15" fmla="*/ 1235988 h 2468998"/>
              <a:gd name="connsiteX16" fmla="*/ 2372219 w 2426087"/>
              <a:gd name="connsiteY16" fmla="*/ 1524590 h 2468998"/>
              <a:gd name="connsiteX17" fmla="*/ 2372219 w 2426087"/>
              <a:gd name="connsiteY17" fmla="*/ 1685168 h 2468998"/>
              <a:gd name="connsiteX18" fmla="*/ 2372219 w 2426087"/>
              <a:gd name="connsiteY18" fmla="*/ 1906283 h 2468998"/>
              <a:gd name="connsiteX19" fmla="*/ 2372219 w 2426087"/>
              <a:gd name="connsiteY19" fmla="*/ 2074878 h 2468998"/>
              <a:gd name="connsiteX20" fmla="*/ 2353763 w 2426087"/>
              <a:gd name="connsiteY20" fmla="*/ 2301180 h 2468998"/>
              <a:gd name="connsiteX21" fmla="*/ 2426087 w 2426087"/>
              <a:gd name="connsiteY21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524590 h 2468998"/>
              <a:gd name="connsiteX16" fmla="*/ 2372219 w 2426087"/>
              <a:gd name="connsiteY16" fmla="*/ 1685168 h 2468998"/>
              <a:gd name="connsiteX17" fmla="*/ 2372219 w 2426087"/>
              <a:gd name="connsiteY17" fmla="*/ 1906283 h 2468998"/>
              <a:gd name="connsiteX18" fmla="*/ 2372219 w 2426087"/>
              <a:gd name="connsiteY18" fmla="*/ 2074878 h 2468998"/>
              <a:gd name="connsiteX19" fmla="*/ 2353763 w 2426087"/>
              <a:gd name="connsiteY19" fmla="*/ 2301180 h 2468998"/>
              <a:gd name="connsiteX20" fmla="*/ 2426087 w 2426087"/>
              <a:gd name="connsiteY20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685168 h 2468998"/>
              <a:gd name="connsiteX16" fmla="*/ 2372219 w 2426087"/>
              <a:gd name="connsiteY16" fmla="*/ 1906283 h 2468998"/>
              <a:gd name="connsiteX17" fmla="*/ 2372219 w 2426087"/>
              <a:gd name="connsiteY17" fmla="*/ 2074878 h 2468998"/>
              <a:gd name="connsiteX18" fmla="*/ 2353763 w 2426087"/>
              <a:gd name="connsiteY18" fmla="*/ 2301180 h 2468998"/>
              <a:gd name="connsiteX19" fmla="*/ 2426087 w 2426087"/>
              <a:gd name="connsiteY19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906283 h 2468998"/>
              <a:gd name="connsiteX16" fmla="*/ 2372219 w 2426087"/>
              <a:gd name="connsiteY16" fmla="*/ 2074878 h 2468998"/>
              <a:gd name="connsiteX17" fmla="*/ 2353763 w 2426087"/>
              <a:gd name="connsiteY17" fmla="*/ 2301180 h 2468998"/>
              <a:gd name="connsiteX18" fmla="*/ 2426087 w 2426087"/>
              <a:gd name="connsiteY18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235988 h 2468998"/>
              <a:gd name="connsiteX6" fmla="*/ 0 w 2426087"/>
              <a:gd name="connsiteY6" fmla="*/ 1134881 h 2468998"/>
              <a:gd name="connsiteX7" fmla="*/ 309816 w 2426087"/>
              <a:gd name="connsiteY7" fmla="*/ 473886 h 2468998"/>
              <a:gd name="connsiteX8" fmla="*/ 1080108 w 2426087"/>
              <a:gd name="connsiteY8" fmla="*/ 91233 h 2468998"/>
              <a:gd name="connsiteX9" fmla="*/ 1188054 w 2426087"/>
              <a:gd name="connsiteY9" fmla="*/ 0 h 2468998"/>
              <a:gd name="connsiteX10" fmla="*/ 1292113 w 2426087"/>
              <a:gd name="connsiteY10" fmla="*/ 91233 h 2468998"/>
              <a:gd name="connsiteX11" fmla="*/ 2062403 w 2426087"/>
              <a:gd name="connsiteY11" fmla="*/ 473886 h 2468998"/>
              <a:gd name="connsiteX12" fmla="*/ 2372219 w 2426087"/>
              <a:gd name="connsiteY12" fmla="*/ 1134881 h 2468998"/>
              <a:gd name="connsiteX13" fmla="*/ 2372219 w 2426087"/>
              <a:gd name="connsiteY13" fmla="*/ 1235988 h 2468998"/>
              <a:gd name="connsiteX14" fmla="*/ 2372219 w 2426087"/>
              <a:gd name="connsiteY14" fmla="*/ 1906283 h 2468998"/>
              <a:gd name="connsiteX15" fmla="*/ 2372219 w 2426087"/>
              <a:gd name="connsiteY15" fmla="*/ 2074878 h 2468998"/>
              <a:gd name="connsiteX16" fmla="*/ 2353763 w 2426087"/>
              <a:gd name="connsiteY16" fmla="*/ 2301180 h 2468998"/>
              <a:gd name="connsiteX17" fmla="*/ 2426087 w 2426087"/>
              <a:gd name="connsiteY17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235988 h 2468998"/>
              <a:gd name="connsiteX5" fmla="*/ 0 w 2426087"/>
              <a:gd name="connsiteY5" fmla="*/ 1134881 h 2468998"/>
              <a:gd name="connsiteX6" fmla="*/ 309816 w 2426087"/>
              <a:gd name="connsiteY6" fmla="*/ 473886 h 2468998"/>
              <a:gd name="connsiteX7" fmla="*/ 1080108 w 2426087"/>
              <a:gd name="connsiteY7" fmla="*/ 91233 h 2468998"/>
              <a:gd name="connsiteX8" fmla="*/ 1188054 w 2426087"/>
              <a:gd name="connsiteY8" fmla="*/ 0 h 2468998"/>
              <a:gd name="connsiteX9" fmla="*/ 1292113 w 2426087"/>
              <a:gd name="connsiteY9" fmla="*/ 91233 h 2468998"/>
              <a:gd name="connsiteX10" fmla="*/ 2062403 w 2426087"/>
              <a:gd name="connsiteY10" fmla="*/ 473886 h 2468998"/>
              <a:gd name="connsiteX11" fmla="*/ 2372219 w 2426087"/>
              <a:gd name="connsiteY11" fmla="*/ 1134881 h 2468998"/>
              <a:gd name="connsiteX12" fmla="*/ 2372219 w 2426087"/>
              <a:gd name="connsiteY12" fmla="*/ 1235988 h 2468998"/>
              <a:gd name="connsiteX13" fmla="*/ 2372219 w 2426087"/>
              <a:gd name="connsiteY13" fmla="*/ 1906283 h 2468998"/>
              <a:gd name="connsiteX14" fmla="*/ 2372219 w 2426087"/>
              <a:gd name="connsiteY14" fmla="*/ 2074878 h 2468998"/>
              <a:gd name="connsiteX15" fmla="*/ 2353763 w 2426087"/>
              <a:gd name="connsiteY15" fmla="*/ 2301180 h 2468998"/>
              <a:gd name="connsiteX16" fmla="*/ 2426087 w 2426087"/>
              <a:gd name="connsiteY16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235988 h 2468998"/>
              <a:gd name="connsiteX4" fmla="*/ 0 w 2426087"/>
              <a:gd name="connsiteY4" fmla="*/ 1134881 h 2468998"/>
              <a:gd name="connsiteX5" fmla="*/ 309816 w 2426087"/>
              <a:gd name="connsiteY5" fmla="*/ 473886 h 2468998"/>
              <a:gd name="connsiteX6" fmla="*/ 1080108 w 2426087"/>
              <a:gd name="connsiteY6" fmla="*/ 91233 h 2468998"/>
              <a:gd name="connsiteX7" fmla="*/ 1188054 w 2426087"/>
              <a:gd name="connsiteY7" fmla="*/ 0 h 2468998"/>
              <a:gd name="connsiteX8" fmla="*/ 1292113 w 2426087"/>
              <a:gd name="connsiteY8" fmla="*/ 91233 h 2468998"/>
              <a:gd name="connsiteX9" fmla="*/ 2062403 w 2426087"/>
              <a:gd name="connsiteY9" fmla="*/ 473886 h 2468998"/>
              <a:gd name="connsiteX10" fmla="*/ 2372219 w 2426087"/>
              <a:gd name="connsiteY10" fmla="*/ 1134881 h 2468998"/>
              <a:gd name="connsiteX11" fmla="*/ 2372219 w 2426087"/>
              <a:gd name="connsiteY11" fmla="*/ 1235988 h 2468998"/>
              <a:gd name="connsiteX12" fmla="*/ 2372219 w 2426087"/>
              <a:gd name="connsiteY12" fmla="*/ 1906283 h 2468998"/>
              <a:gd name="connsiteX13" fmla="*/ 2372219 w 2426087"/>
              <a:gd name="connsiteY13" fmla="*/ 2074878 h 2468998"/>
              <a:gd name="connsiteX14" fmla="*/ 2353763 w 2426087"/>
              <a:gd name="connsiteY14" fmla="*/ 2301180 h 2468998"/>
              <a:gd name="connsiteX15" fmla="*/ 2426087 w 2426087"/>
              <a:gd name="connsiteY15" fmla="*/ 2468998 h 2468998"/>
              <a:gd name="connsiteX0" fmla="*/ 37572 w 2372219"/>
              <a:gd name="connsiteY0" fmla="*/ 2377558 h 2379607"/>
              <a:gd name="connsiteX1" fmla="*/ 18456 w 2372219"/>
              <a:gd name="connsiteY1" fmla="*/ 2301180 h 2379607"/>
              <a:gd name="connsiteX2" fmla="*/ 0 w 2372219"/>
              <a:gd name="connsiteY2" fmla="*/ 2074878 h 2379607"/>
              <a:gd name="connsiteX3" fmla="*/ 0 w 2372219"/>
              <a:gd name="connsiteY3" fmla="*/ 1235988 h 2379607"/>
              <a:gd name="connsiteX4" fmla="*/ 0 w 2372219"/>
              <a:gd name="connsiteY4" fmla="*/ 1134881 h 2379607"/>
              <a:gd name="connsiteX5" fmla="*/ 309816 w 2372219"/>
              <a:gd name="connsiteY5" fmla="*/ 473886 h 2379607"/>
              <a:gd name="connsiteX6" fmla="*/ 1080108 w 2372219"/>
              <a:gd name="connsiteY6" fmla="*/ 91233 h 2379607"/>
              <a:gd name="connsiteX7" fmla="*/ 1188054 w 2372219"/>
              <a:gd name="connsiteY7" fmla="*/ 0 h 2379607"/>
              <a:gd name="connsiteX8" fmla="*/ 1292113 w 2372219"/>
              <a:gd name="connsiteY8" fmla="*/ 91233 h 2379607"/>
              <a:gd name="connsiteX9" fmla="*/ 2062403 w 2372219"/>
              <a:gd name="connsiteY9" fmla="*/ 473886 h 2379607"/>
              <a:gd name="connsiteX10" fmla="*/ 2372219 w 2372219"/>
              <a:gd name="connsiteY10" fmla="*/ 1134881 h 2379607"/>
              <a:gd name="connsiteX11" fmla="*/ 2372219 w 2372219"/>
              <a:gd name="connsiteY11" fmla="*/ 1235988 h 2379607"/>
              <a:gd name="connsiteX12" fmla="*/ 2372219 w 2372219"/>
              <a:gd name="connsiteY12" fmla="*/ 1906283 h 2379607"/>
              <a:gd name="connsiteX13" fmla="*/ 2372219 w 2372219"/>
              <a:gd name="connsiteY13" fmla="*/ 2074878 h 2379607"/>
              <a:gd name="connsiteX14" fmla="*/ 2353763 w 2372219"/>
              <a:gd name="connsiteY14" fmla="*/ 2301180 h 2379607"/>
              <a:gd name="connsiteX15" fmla="*/ 2351594 w 2372219"/>
              <a:gd name="connsiteY15" fmla="*/ 2379607 h 237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72219" h="2379607">
                <a:moveTo>
                  <a:pt x="37572" y="2377558"/>
                </a:moveTo>
                <a:lnTo>
                  <a:pt x="18456" y="2301180"/>
                </a:lnTo>
                <a:cubicBezTo>
                  <a:pt x="6051" y="2234851"/>
                  <a:pt x="0" y="2160191"/>
                  <a:pt x="0" y="2074878"/>
                </a:cubicBezTo>
                <a:lnTo>
                  <a:pt x="0" y="1235988"/>
                </a:lnTo>
                <a:lnTo>
                  <a:pt x="0" y="1134881"/>
                </a:lnTo>
                <a:cubicBezTo>
                  <a:pt x="0" y="793630"/>
                  <a:pt x="96817" y="622823"/>
                  <a:pt x="309816" y="473886"/>
                </a:cubicBezTo>
                <a:cubicBezTo>
                  <a:pt x="531329" y="345550"/>
                  <a:pt x="822086" y="290627"/>
                  <a:pt x="1080108" y="91233"/>
                </a:cubicBezTo>
                <a:lnTo>
                  <a:pt x="1188054" y="0"/>
                </a:lnTo>
                <a:lnTo>
                  <a:pt x="1292113" y="91233"/>
                </a:lnTo>
                <a:cubicBezTo>
                  <a:pt x="1550134" y="290627"/>
                  <a:pt x="1840892" y="345550"/>
                  <a:pt x="2062403" y="473886"/>
                </a:cubicBezTo>
                <a:cubicBezTo>
                  <a:pt x="2275403" y="622823"/>
                  <a:pt x="2372219" y="793630"/>
                  <a:pt x="2372219" y="1134881"/>
                </a:cubicBezTo>
                <a:lnTo>
                  <a:pt x="2372219" y="1235988"/>
                </a:lnTo>
                <a:lnTo>
                  <a:pt x="2372219" y="1906283"/>
                </a:lnTo>
                <a:lnTo>
                  <a:pt x="2372219" y="2074878"/>
                </a:lnTo>
                <a:cubicBezTo>
                  <a:pt x="2372219" y="2160191"/>
                  <a:pt x="2366168" y="2234851"/>
                  <a:pt x="2353763" y="2301180"/>
                </a:cubicBezTo>
                <a:cubicBezTo>
                  <a:pt x="2347391" y="2326639"/>
                  <a:pt x="2351594" y="2379607"/>
                  <a:pt x="2351594" y="2379607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AF4FF9E-FD6D-3E99-1ECD-F309E408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90" y="4561208"/>
            <a:ext cx="8958263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75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21D17C-FC00-B547-9BC9-68C219E03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2E2EFDF-5096-4972-353F-6ADB35824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1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Freeform 10">
            <a:extLst>
              <a:ext uri="{FF2B5EF4-FFF2-40B4-BE49-F238E27FC236}">
                <a16:creationId xmlns:a16="http://schemas.microsoft.com/office/drawing/2014/main" id="{D70C3B70-940D-FF4D-A37A-8FFB6A880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072" y="0"/>
            <a:ext cx="4918667" cy="4387939"/>
          </a:xfrm>
          <a:custGeom>
            <a:avLst/>
            <a:gdLst>
              <a:gd name="connsiteX0" fmla="*/ 0 w 4918667"/>
              <a:gd name="connsiteY0" fmla="*/ 0 h 4387939"/>
              <a:gd name="connsiteX1" fmla="*/ 4918667 w 4918667"/>
              <a:gd name="connsiteY1" fmla="*/ 0 h 4387939"/>
              <a:gd name="connsiteX2" fmla="*/ 4918667 w 4918667"/>
              <a:gd name="connsiteY2" fmla="*/ 2034824 h 4387939"/>
              <a:gd name="connsiteX3" fmla="*/ 4276281 w 4918667"/>
              <a:gd name="connsiteY3" fmla="*/ 3405362 h 4387939"/>
              <a:gd name="connsiteX4" fmla="*/ 2679121 w 4918667"/>
              <a:gd name="connsiteY4" fmla="*/ 4198772 h 4387939"/>
              <a:gd name="connsiteX5" fmla="*/ 2455303 w 4918667"/>
              <a:gd name="connsiteY5" fmla="*/ 4387939 h 4387939"/>
              <a:gd name="connsiteX6" fmla="*/ 2239543 w 4918667"/>
              <a:gd name="connsiteY6" fmla="*/ 4198772 h 4387939"/>
              <a:gd name="connsiteX7" fmla="*/ 642386 w 4918667"/>
              <a:gd name="connsiteY7" fmla="*/ 3405362 h 4387939"/>
              <a:gd name="connsiteX8" fmla="*/ 0 w 4918667"/>
              <a:gd name="connsiteY8" fmla="*/ 2034824 h 438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8667" h="4387939">
                <a:moveTo>
                  <a:pt x="0" y="0"/>
                </a:moveTo>
                <a:lnTo>
                  <a:pt x="4918667" y="0"/>
                </a:lnTo>
                <a:lnTo>
                  <a:pt x="4918667" y="2034824"/>
                </a:lnTo>
                <a:cubicBezTo>
                  <a:pt x="4918667" y="2742391"/>
                  <a:pt x="4717923" y="3096550"/>
                  <a:pt x="4276281" y="3405362"/>
                </a:cubicBezTo>
                <a:cubicBezTo>
                  <a:pt x="3816986" y="3671461"/>
                  <a:pt x="3214118" y="3785340"/>
                  <a:pt x="2679121" y="4198772"/>
                </a:cubicBezTo>
                <a:lnTo>
                  <a:pt x="2455303" y="4387939"/>
                </a:lnTo>
                <a:lnTo>
                  <a:pt x="2239543" y="4198772"/>
                </a:lnTo>
                <a:cubicBezTo>
                  <a:pt x="1704548" y="3785340"/>
                  <a:pt x="1101678" y="3671461"/>
                  <a:pt x="642386" y="3405362"/>
                </a:cubicBezTo>
                <a:cubicBezTo>
                  <a:pt x="200743" y="3096550"/>
                  <a:pt x="0" y="2742391"/>
                  <a:pt x="0" y="2034824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5B15C-C9F0-7559-CC07-16A5858C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17" y="1509737"/>
            <a:ext cx="3657175" cy="183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22- </a:t>
            </a:r>
            <a:r>
              <a:rPr lang="en-US" sz="3100">
                <a:solidFill>
                  <a:srgbClr val="FFFFFF"/>
                </a:solidFill>
                <a:effectLst/>
              </a:rPr>
              <a:t>Implement saveTransaction function</a:t>
            </a:r>
            <a:br>
              <a:rPr lang="en-US" sz="3100">
                <a:solidFill>
                  <a:srgbClr val="FFFFFF"/>
                </a:solidFill>
                <a:effectLst/>
              </a:rPr>
            </a:br>
            <a:r>
              <a:rPr lang="en-US" sz="3100">
                <a:solidFill>
                  <a:srgbClr val="FFFFFF"/>
                </a:solidFill>
                <a:effectLst/>
              </a:rPr>
              <a:t>(The test function)</a:t>
            </a:r>
            <a:endParaRPr lang="en-US" sz="3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6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EE80C3F-29ED-BA43-95C4-EE94C14D1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2D697-1F74-A081-6D38-D2FDBED9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52500"/>
            <a:ext cx="5143500" cy="2072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3- </a:t>
            </a:r>
            <a:r>
              <a:rPr lang="en-US" sz="4400" dirty="0">
                <a:effectLst/>
              </a:rPr>
              <a:t>Add header file guard</a:t>
            </a:r>
            <a:endParaRPr lang="en-US" sz="44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E59673-D416-4DFE-9F53-5218F7D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1168" y="3146592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378BA755-FB5D-A741-9390-5AB5B9C96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72" y="3229405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9C2E22-619B-47DF-87D0-88F9CDDB5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375" y="3146592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2A059D1-79CF-4783-A6C2-E9E3E52D0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6941" y="492420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17">
            <a:extLst>
              <a:ext uri="{FF2B5EF4-FFF2-40B4-BE49-F238E27FC236}">
                <a16:creationId xmlns:a16="http://schemas.microsoft.com/office/drawing/2014/main" id="{64B69338-6599-7E46-88A9-6DCDAD7AB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000" y="575234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6F072F8-11F6-0CFA-ED78-F52778D59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94" y="1244184"/>
            <a:ext cx="1746531" cy="1730055"/>
          </a:xfrm>
          <a:prstGeom prst="rect">
            <a:avLst/>
          </a:prstGeom>
        </p:spPr>
      </p:pic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6533DC28-EA43-CE41-9CF7-56C9DBCFA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5579" y="3229405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43AF77-8401-4F5E-8EA3-85ECC954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95185" y="492420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B50778CF-87CC-6041-9C43-F0AED06CA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7324" y="575234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29C85E4-F2BA-496E-3FFD-6A1F5EE6E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574" y="1382411"/>
            <a:ext cx="1792959" cy="14535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39EAC2-10F0-5CC2-2454-8F5C3938B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361" y="4137418"/>
            <a:ext cx="1792959" cy="122273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01762D3-231B-8295-E6B9-F4DD363DE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264" y="4308146"/>
            <a:ext cx="1792959" cy="88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58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FF2D4-647D-7744-A1E0-FBD97ABB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/>
              <a:t>22- </a:t>
            </a:r>
            <a:r>
              <a:rPr lang="en-US" sz="2800">
                <a:effectLst/>
              </a:rPr>
              <a:t>Implement saveTransaction function</a:t>
            </a:r>
            <a:br>
              <a:rPr lang="en-US" sz="2800">
                <a:effectLst/>
              </a:rPr>
            </a:br>
            <a:r>
              <a:rPr lang="en-US" sz="2800">
                <a:effectLst/>
              </a:rPr>
              <a:t>(The results on the console)</a:t>
            </a:r>
            <a:endParaRPr lang="en-US" sz="28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30153B-ED3F-7900-867F-8E0FB9B0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278" y="4489506"/>
            <a:ext cx="8464636" cy="18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13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B96AA2-6041-4441-867E-D10BEEF23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A2E09-42C9-EAF1-E9A2-1D6AB778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05037"/>
            <a:ext cx="5143500" cy="2541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23- </a:t>
            </a:r>
            <a:r>
              <a:rPr lang="en-US" sz="4400" b="1">
                <a:effectLst/>
              </a:rPr>
              <a:t>Implement listSavedTransactions function</a:t>
            </a:r>
            <a:br>
              <a:rPr lang="en-US" sz="4400" b="1">
                <a:effectLst/>
              </a:rPr>
            </a:br>
            <a:r>
              <a:rPr lang="en-US" sz="4400" b="1">
                <a:effectLst/>
              </a:rPr>
              <a:t>(</a:t>
            </a:r>
            <a:r>
              <a:rPr lang="en-US" sz="4400">
                <a:effectLst/>
              </a:rPr>
              <a:t>The test function</a:t>
            </a:r>
            <a:r>
              <a:rPr lang="en-US" sz="4400" b="1">
                <a:effectLst/>
              </a:rPr>
              <a:t>)</a:t>
            </a:r>
            <a:endParaRPr lang="en-US" sz="4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89010-B27E-8CC8-F342-A4C658C9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01" y="4685965"/>
            <a:ext cx="11693997" cy="99398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899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70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E6C9D-C83D-006E-CF69-94B55FA5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/>
              <a:t>23- </a:t>
            </a:r>
            <a:r>
              <a:rPr lang="en-US" sz="2500" b="1">
                <a:effectLst/>
              </a:rPr>
              <a:t>Implement listSavedTransactions function</a:t>
            </a:r>
            <a:br>
              <a:rPr lang="en-US" sz="2500" b="1">
                <a:effectLst/>
              </a:rPr>
            </a:br>
            <a:r>
              <a:rPr lang="en-US" sz="2500" b="1">
                <a:effectLst/>
              </a:rPr>
              <a:t>(</a:t>
            </a:r>
            <a:r>
              <a:rPr lang="en-US" sz="2500">
                <a:effectLst/>
              </a:rPr>
              <a:t>The results on the console</a:t>
            </a:r>
            <a:r>
              <a:rPr lang="en-US" sz="2500" b="1">
                <a:effectLst/>
              </a:rPr>
              <a:t>)</a:t>
            </a:r>
            <a:endParaRPr lang="en-US" sz="25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83479-B942-EE14-CEAD-FF1EBF897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3" y="964336"/>
            <a:ext cx="5571565" cy="493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20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21D17C-FC00-B547-9BC9-68C219E03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143D2-0851-8CF7-E082-F363571FC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88" b="-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Freeform 10">
            <a:extLst>
              <a:ext uri="{FF2B5EF4-FFF2-40B4-BE49-F238E27FC236}">
                <a16:creationId xmlns:a16="http://schemas.microsoft.com/office/drawing/2014/main" id="{D70C3B70-940D-FF4D-A37A-8FFB6A880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072" y="0"/>
            <a:ext cx="4918667" cy="4387939"/>
          </a:xfrm>
          <a:custGeom>
            <a:avLst/>
            <a:gdLst>
              <a:gd name="connsiteX0" fmla="*/ 0 w 4918667"/>
              <a:gd name="connsiteY0" fmla="*/ 0 h 4387939"/>
              <a:gd name="connsiteX1" fmla="*/ 4918667 w 4918667"/>
              <a:gd name="connsiteY1" fmla="*/ 0 h 4387939"/>
              <a:gd name="connsiteX2" fmla="*/ 4918667 w 4918667"/>
              <a:gd name="connsiteY2" fmla="*/ 2034824 h 4387939"/>
              <a:gd name="connsiteX3" fmla="*/ 4276281 w 4918667"/>
              <a:gd name="connsiteY3" fmla="*/ 3405362 h 4387939"/>
              <a:gd name="connsiteX4" fmla="*/ 2679121 w 4918667"/>
              <a:gd name="connsiteY4" fmla="*/ 4198772 h 4387939"/>
              <a:gd name="connsiteX5" fmla="*/ 2455303 w 4918667"/>
              <a:gd name="connsiteY5" fmla="*/ 4387939 h 4387939"/>
              <a:gd name="connsiteX6" fmla="*/ 2239543 w 4918667"/>
              <a:gd name="connsiteY6" fmla="*/ 4198772 h 4387939"/>
              <a:gd name="connsiteX7" fmla="*/ 642386 w 4918667"/>
              <a:gd name="connsiteY7" fmla="*/ 3405362 h 4387939"/>
              <a:gd name="connsiteX8" fmla="*/ 0 w 4918667"/>
              <a:gd name="connsiteY8" fmla="*/ 2034824 h 438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8667" h="4387939">
                <a:moveTo>
                  <a:pt x="0" y="0"/>
                </a:moveTo>
                <a:lnTo>
                  <a:pt x="4918667" y="0"/>
                </a:lnTo>
                <a:lnTo>
                  <a:pt x="4918667" y="2034824"/>
                </a:lnTo>
                <a:cubicBezTo>
                  <a:pt x="4918667" y="2742391"/>
                  <a:pt x="4717923" y="3096550"/>
                  <a:pt x="4276281" y="3405362"/>
                </a:cubicBezTo>
                <a:cubicBezTo>
                  <a:pt x="3816986" y="3671461"/>
                  <a:pt x="3214118" y="3785340"/>
                  <a:pt x="2679121" y="4198772"/>
                </a:cubicBezTo>
                <a:lnTo>
                  <a:pt x="2455303" y="4387939"/>
                </a:lnTo>
                <a:lnTo>
                  <a:pt x="2239543" y="4198772"/>
                </a:lnTo>
                <a:cubicBezTo>
                  <a:pt x="1704548" y="3785340"/>
                  <a:pt x="1101678" y="3671461"/>
                  <a:pt x="642386" y="3405362"/>
                </a:cubicBezTo>
                <a:cubicBezTo>
                  <a:pt x="200743" y="3096550"/>
                  <a:pt x="0" y="2742391"/>
                  <a:pt x="0" y="2034824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4B913-EEAE-C076-B75D-BD260039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17" y="1509737"/>
            <a:ext cx="3657175" cy="183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FFFFFF"/>
                </a:solidFill>
                <a:effectLst/>
              </a:rPr>
              <a:t>24- Fill in </a:t>
            </a:r>
            <a:r>
              <a:rPr lang="en-US" sz="2800" b="1" dirty="0" err="1">
                <a:solidFill>
                  <a:srgbClr val="FFFFFF"/>
                </a:solidFill>
                <a:effectLst/>
              </a:rPr>
              <a:t>application.h</a:t>
            </a:r>
            <a:r>
              <a:rPr lang="en-US" sz="2800" b="1" dirty="0">
                <a:solidFill>
                  <a:srgbClr val="FFFFFF"/>
                </a:solidFill>
                <a:effectLst/>
              </a:rPr>
              <a:t> file with functions' prototypes</a:t>
            </a:r>
            <a:br>
              <a:rPr lang="en-US" sz="2800" b="1" dirty="0">
                <a:solidFill>
                  <a:srgbClr val="FFFFFF"/>
                </a:solidFill>
                <a:effectLst/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8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1" name="Freeform: Shape 8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9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FED6D074-A5E9-4040-9A92-7CD5F68AC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Close-up of circuit board">
            <a:extLst>
              <a:ext uri="{FF2B5EF4-FFF2-40B4-BE49-F238E27FC236}">
                <a16:creationId xmlns:a16="http://schemas.microsoft.com/office/drawing/2014/main" id="{D2274182-829C-247D-5087-FC3484864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70" b="416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8DA73-F867-7514-D17F-4C54C257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617839"/>
            <a:ext cx="7983941" cy="1190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The Card Module</a:t>
            </a:r>
          </a:p>
        </p:txBody>
      </p:sp>
    </p:spTree>
    <p:extLst>
      <p:ext uri="{BB962C8B-B14F-4D97-AF65-F5344CB8AC3E}">
        <p14:creationId xmlns:p14="http://schemas.microsoft.com/office/powerpoint/2010/main" val="181410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21D17C-FC00-B547-9BC9-68C219E03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A66C4AB-3675-001F-5641-21CAB3E00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Freeform 10">
            <a:extLst>
              <a:ext uri="{FF2B5EF4-FFF2-40B4-BE49-F238E27FC236}">
                <a16:creationId xmlns:a16="http://schemas.microsoft.com/office/drawing/2014/main" id="{D70C3B70-940D-FF4D-A37A-8FFB6A880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072" y="0"/>
            <a:ext cx="4918667" cy="4387939"/>
          </a:xfrm>
          <a:custGeom>
            <a:avLst/>
            <a:gdLst>
              <a:gd name="connsiteX0" fmla="*/ 0 w 4918667"/>
              <a:gd name="connsiteY0" fmla="*/ 0 h 4387939"/>
              <a:gd name="connsiteX1" fmla="*/ 4918667 w 4918667"/>
              <a:gd name="connsiteY1" fmla="*/ 0 h 4387939"/>
              <a:gd name="connsiteX2" fmla="*/ 4918667 w 4918667"/>
              <a:gd name="connsiteY2" fmla="*/ 2034824 h 4387939"/>
              <a:gd name="connsiteX3" fmla="*/ 4276281 w 4918667"/>
              <a:gd name="connsiteY3" fmla="*/ 3405362 h 4387939"/>
              <a:gd name="connsiteX4" fmla="*/ 2679121 w 4918667"/>
              <a:gd name="connsiteY4" fmla="*/ 4198772 h 4387939"/>
              <a:gd name="connsiteX5" fmla="*/ 2455303 w 4918667"/>
              <a:gd name="connsiteY5" fmla="*/ 4387939 h 4387939"/>
              <a:gd name="connsiteX6" fmla="*/ 2239543 w 4918667"/>
              <a:gd name="connsiteY6" fmla="*/ 4198772 h 4387939"/>
              <a:gd name="connsiteX7" fmla="*/ 642386 w 4918667"/>
              <a:gd name="connsiteY7" fmla="*/ 3405362 h 4387939"/>
              <a:gd name="connsiteX8" fmla="*/ 0 w 4918667"/>
              <a:gd name="connsiteY8" fmla="*/ 2034824 h 438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8667" h="4387939">
                <a:moveTo>
                  <a:pt x="0" y="0"/>
                </a:moveTo>
                <a:lnTo>
                  <a:pt x="4918667" y="0"/>
                </a:lnTo>
                <a:lnTo>
                  <a:pt x="4918667" y="2034824"/>
                </a:lnTo>
                <a:cubicBezTo>
                  <a:pt x="4918667" y="2742391"/>
                  <a:pt x="4717923" y="3096550"/>
                  <a:pt x="4276281" y="3405362"/>
                </a:cubicBezTo>
                <a:cubicBezTo>
                  <a:pt x="3816986" y="3671461"/>
                  <a:pt x="3214118" y="3785340"/>
                  <a:pt x="2679121" y="4198772"/>
                </a:cubicBezTo>
                <a:lnTo>
                  <a:pt x="2455303" y="4387939"/>
                </a:lnTo>
                <a:lnTo>
                  <a:pt x="2239543" y="4198772"/>
                </a:lnTo>
                <a:cubicBezTo>
                  <a:pt x="1704548" y="3785340"/>
                  <a:pt x="1101678" y="3671461"/>
                  <a:pt x="642386" y="3405362"/>
                </a:cubicBezTo>
                <a:cubicBezTo>
                  <a:pt x="200743" y="3096550"/>
                  <a:pt x="0" y="2742391"/>
                  <a:pt x="0" y="2034824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2028A-0AEB-B033-44A3-24D1CFB2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17" y="1509737"/>
            <a:ext cx="3657175" cy="183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dirty="0">
                <a:solidFill>
                  <a:srgbClr val="FFFFFF"/>
                </a:solidFill>
                <a:effectLst/>
              </a:rPr>
              <a:t>4- Fill in </a:t>
            </a:r>
            <a:r>
              <a:rPr lang="en-US" sz="3100" dirty="0" err="1">
                <a:solidFill>
                  <a:srgbClr val="FFFFFF"/>
                </a:solidFill>
                <a:effectLst/>
              </a:rPr>
              <a:t>card.h</a:t>
            </a:r>
            <a:r>
              <a:rPr lang="en-US" sz="3100" dirty="0">
                <a:solidFill>
                  <a:srgbClr val="FFFFFF"/>
                </a:solidFill>
                <a:effectLst/>
              </a:rPr>
              <a:t> file with functions' prototypes and typedefs</a:t>
            </a:r>
            <a:endParaRPr lang="en-US" sz="3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4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21D17C-FC00-B547-9BC9-68C219E03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CADE275-FDD1-93BC-045E-4862AD50F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66" b="-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Freeform 10">
            <a:extLst>
              <a:ext uri="{FF2B5EF4-FFF2-40B4-BE49-F238E27FC236}">
                <a16:creationId xmlns:a16="http://schemas.microsoft.com/office/drawing/2014/main" id="{D70C3B70-940D-FF4D-A37A-8FFB6A880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072" y="0"/>
            <a:ext cx="4918667" cy="4387939"/>
          </a:xfrm>
          <a:custGeom>
            <a:avLst/>
            <a:gdLst>
              <a:gd name="connsiteX0" fmla="*/ 0 w 4918667"/>
              <a:gd name="connsiteY0" fmla="*/ 0 h 4387939"/>
              <a:gd name="connsiteX1" fmla="*/ 4918667 w 4918667"/>
              <a:gd name="connsiteY1" fmla="*/ 0 h 4387939"/>
              <a:gd name="connsiteX2" fmla="*/ 4918667 w 4918667"/>
              <a:gd name="connsiteY2" fmla="*/ 2034824 h 4387939"/>
              <a:gd name="connsiteX3" fmla="*/ 4276281 w 4918667"/>
              <a:gd name="connsiteY3" fmla="*/ 3405362 h 4387939"/>
              <a:gd name="connsiteX4" fmla="*/ 2679121 w 4918667"/>
              <a:gd name="connsiteY4" fmla="*/ 4198772 h 4387939"/>
              <a:gd name="connsiteX5" fmla="*/ 2455303 w 4918667"/>
              <a:gd name="connsiteY5" fmla="*/ 4387939 h 4387939"/>
              <a:gd name="connsiteX6" fmla="*/ 2239543 w 4918667"/>
              <a:gd name="connsiteY6" fmla="*/ 4198772 h 4387939"/>
              <a:gd name="connsiteX7" fmla="*/ 642386 w 4918667"/>
              <a:gd name="connsiteY7" fmla="*/ 3405362 h 4387939"/>
              <a:gd name="connsiteX8" fmla="*/ 0 w 4918667"/>
              <a:gd name="connsiteY8" fmla="*/ 2034824 h 438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8667" h="4387939">
                <a:moveTo>
                  <a:pt x="0" y="0"/>
                </a:moveTo>
                <a:lnTo>
                  <a:pt x="4918667" y="0"/>
                </a:lnTo>
                <a:lnTo>
                  <a:pt x="4918667" y="2034824"/>
                </a:lnTo>
                <a:cubicBezTo>
                  <a:pt x="4918667" y="2742391"/>
                  <a:pt x="4717923" y="3096550"/>
                  <a:pt x="4276281" y="3405362"/>
                </a:cubicBezTo>
                <a:cubicBezTo>
                  <a:pt x="3816986" y="3671461"/>
                  <a:pt x="3214118" y="3785340"/>
                  <a:pt x="2679121" y="4198772"/>
                </a:cubicBezTo>
                <a:lnTo>
                  <a:pt x="2455303" y="4387939"/>
                </a:lnTo>
                <a:lnTo>
                  <a:pt x="2239543" y="4198772"/>
                </a:lnTo>
                <a:cubicBezTo>
                  <a:pt x="1704548" y="3785340"/>
                  <a:pt x="1101678" y="3671461"/>
                  <a:pt x="642386" y="3405362"/>
                </a:cubicBezTo>
                <a:cubicBezTo>
                  <a:pt x="200743" y="3096550"/>
                  <a:pt x="0" y="2742391"/>
                  <a:pt x="0" y="2034824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0D15E-2C3C-22B4-D810-E198BE61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17" y="1509737"/>
            <a:ext cx="3657175" cy="18347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5- </a:t>
            </a:r>
            <a:r>
              <a:rPr lang="en-US" sz="3100" dirty="0">
                <a:solidFill>
                  <a:schemeClr val="bg1"/>
                </a:solidFill>
                <a:effectLst/>
              </a:rPr>
              <a:t>Implement </a:t>
            </a:r>
            <a:r>
              <a:rPr lang="en-US" sz="3100" dirty="0" err="1">
                <a:solidFill>
                  <a:schemeClr val="bg1"/>
                </a:solidFill>
                <a:effectLst/>
              </a:rPr>
              <a:t>getCardHolderName</a:t>
            </a:r>
            <a:r>
              <a:rPr lang="en-US" sz="3100" dirty="0">
                <a:solidFill>
                  <a:schemeClr val="bg1"/>
                </a:solidFill>
                <a:effectLst/>
              </a:rPr>
              <a:t> function</a:t>
            </a:r>
            <a:br>
              <a:rPr lang="en-US" sz="3100" dirty="0">
                <a:solidFill>
                  <a:schemeClr val="bg1"/>
                </a:solidFill>
                <a:effectLst/>
              </a:rPr>
            </a:br>
            <a:r>
              <a:rPr lang="en-US" sz="3100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The test function</a:t>
            </a:r>
            <a:r>
              <a:rPr lang="en-US" sz="31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158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21D17C-FC00-B547-9BC9-68C219E03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981CF69-7CFE-F670-E35B-A60EDAB0E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4" r="9066" b="-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Freeform 10">
            <a:extLst>
              <a:ext uri="{FF2B5EF4-FFF2-40B4-BE49-F238E27FC236}">
                <a16:creationId xmlns:a16="http://schemas.microsoft.com/office/drawing/2014/main" id="{D70C3B70-940D-FF4D-A37A-8FFB6A880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072" y="0"/>
            <a:ext cx="4918667" cy="4387939"/>
          </a:xfrm>
          <a:custGeom>
            <a:avLst/>
            <a:gdLst>
              <a:gd name="connsiteX0" fmla="*/ 0 w 4918667"/>
              <a:gd name="connsiteY0" fmla="*/ 0 h 4387939"/>
              <a:gd name="connsiteX1" fmla="*/ 4918667 w 4918667"/>
              <a:gd name="connsiteY1" fmla="*/ 0 h 4387939"/>
              <a:gd name="connsiteX2" fmla="*/ 4918667 w 4918667"/>
              <a:gd name="connsiteY2" fmla="*/ 2034824 h 4387939"/>
              <a:gd name="connsiteX3" fmla="*/ 4276281 w 4918667"/>
              <a:gd name="connsiteY3" fmla="*/ 3405362 h 4387939"/>
              <a:gd name="connsiteX4" fmla="*/ 2679121 w 4918667"/>
              <a:gd name="connsiteY4" fmla="*/ 4198772 h 4387939"/>
              <a:gd name="connsiteX5" fmla="*/ 2455303 w 4918667"/>
              <a:gd name="connsiteY5" fmla="*/ 4387939 h 4387939"/>
              <a:gd name="connsiteX6" fmla="*/ 2239543 w 4918667"/>
              <a:gd name="connsiteY6" fmla="*/ 4198772 h 4387939"/>
              <a:gd name="connsiteX7" fmla="*/ 642386 w 4918667"/>
              <a:gd name="connsiteY7" fmla="*/ 3405362 h 4387939"/>
              <a:gd name="connsiteX8" fmla="*/ 0 w 4918667"/>
              <a:gd name="connsiteY8" fmla="*/ 2034824 h 438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8667" h="4387939">
                <a:moveTo>
                  <a:pt x="0" y="0"/>
                </a:moveTo>
                <a:lnTo>
                  <a:pt x="4918667" y="0"/>
                </a:lnTo>
                <a:lnTo>
                  <a:pt x="4918667" y="2034824"/>
                </a:lnTo>
                <a:cubicBezTo>
                  <a:pt x="4918667" y="2742391"/>
                  <a:pt x="4717923" y="3096550"/>
                  <a:pt x="4276281" y="3405362"/>
                </a:cubicBezTo>
                <a:cubicBezTo>
                  <a:pt x="3816986" y="3671461"/>
                  <a:pt x="3214118" y="3785340"/>
                  <a:pt x="2679121" y="4198772"/>
                </a:cubicBezTo>
                <a:lnTo>
                  <a:pt x="2455303" y="4387939"/>
                </a:lnTo>
                <a:lnTo>
                  <a:pt x="2239543" y="4198772"/>
                </a:lnTo>
                <a:cubicBezTo>
                  <a:pt x="1704548" y="3785340"/>
                  <a:pt x="1101678" y="3671461"/>
                  <a:pt x="642386" y="3405362"/>
                </a:cubicBezTo>
                <a:cubicBezTo>
                  <a:pt x="200743" y="3096550"/>
                  <a:pt x="0" y="2742391"/>
                  <a:pt x="0" y="2034824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54980-7726-CB43-37B4-77AFBF8A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17" y="1509737"/>
            <a:ext cx="3657175" cy="18347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5- </a:t>
            </a:r>
            <a:r>
              <a:rPr lang="en-US" sz="3100" dirty="0">
                <a:solidFill>
                  <a:schemeClr val="bg1"/>
                </a:solidFill>
                <a:effectLst/>
              </a:rPr>
              <a:t>Implement </a:t>
            </a:r>
            <a:r>
              <a:rPr lang="en-US" sz="3100" dirty="0" err="1">
                <a:solidFill>
                  <a:schemeClr val="bg1"/>
                </a:solidFill>
                <a:effectLst/>
              </a:rPr>
              <a:t>getCardHolderName</a:t>
            </a:r>
            <a:r>
              <a:rPr lang="en-US" sz="3100" dirty="0">
                <a:solidFill>
                  <a:schemeClr val="bg1"/>
                </a:solidFill>
                <a:effectLst/>
              </a:rPr>
              <a:t> function</a:t>
            </a:r>
            <a:br>
              <a:rPr lang="en-US" sz="3100" dirty="0">
                <a:solidFill>
                  <a:schemeClr val="bg1"/>
                </a:solidFill>
                <a:effectLst/>
              </a:rPr>
            </a:br>
            <a:r>
              <a:rPr lang="en-US" sz="3100" dirty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the results on the console)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6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ED6D074-A5E9-4040-9A92-7CD5F68AC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5CE825D0-9446-53FA-F405-5AB0A8288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33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30AC5-45FE-CE3D-EC1D-07E18D00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617839"/>
            <a:ext cx="7983941" cy="1190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dirty="0">
                <a:solidFill>
                  <a:schemeClr val="bg1"/>
                </a:solidFill>
              </a:rPr>
              <a:t>6- Implement </a:t>
            </a:r>
            <a:r>
              <a:rPr lang="en-US" sz="3300" dirty="0" err="1">
                <a:solidFill>
                  <a:schemeClr val="bg1"/>
                </a:solidFill>
              </a:rPr>
              <a:t>getCardExpiryDate</a:t>
            </a:r>
            <a:r>
              <a:rPr lang="en-US" sz="3300" dirty="0">
                <a:solidFill>
                  <a:schemeClr val="bg1"/>
                </a:solidFill>
              </a:rPr>
              <a:t> function</a:t>
            </a:r>
            <a:br>
              <a:rPr lang="en-US" sz="3300" dirty="0">
                <a:solidFill>
                  <a:schemeClr val="bg1"/>
                </a:solidFill>
              </a:rPr>
            </a:br>
            <a:r>
              <a:rPr lang="en-US" sz="3300" dirty="0">
                <a:solidFill>
                  <a:schemeClr val="bg1"/>
                </a:solidFill>
              </a:rPr>
              <a:t>(</a:t>
            </a:r>
            <a:r>
              <a:rPr lang="en-GB" sz="3300" dirty="0">
                <a:solidFill>
                  <a:schemeClr val="bg1"/>
                </a:solidFill>
              </a:rPr>
              <a:t>The test function)</a:t>
            </a:r>
            <a:endParaRPr lang="en-US" sz="3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07393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448</Words>
  <Application>Microsoft Office PowerPoint</Application>
  <PresentationFormat>Widescreen</PresentationFormat>
  <Paragraphs>43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Goudy Old Style</vt:lpstr>
      <vt:lpstr>MarrakeshVTI</vt:lpstr>
      <vt:lpstr>Name: Mahmoud Mostafa Tayee C project Udacity, FWD Payment Application </vt:lpstr>
      <vt:lpstr>1- Create modules folder</vt:lpstr>
      <vt:lpstr>2- Create .c and .h file for each module</vt:lpstr>
      <vt:lpstr>3- Add header file guard</vt:lpstr>
      <vt:lpstr>The Card Module</vt:lpstr>
      <vt:lpstr>4- Fill in card.h file with functions' prototypes and typedefs</vt:lpstr>
      <vt:lpstr>5- Implement getCardHolderName function (The test function)</vt:lpstr>
      <vt:lpstr>5- Implement getCardHolderName function (the results on the console)</vt:lpstr>
      <vt:lpstr>6- Implement getCardExpiryDate function (The test function)</vt:lpstr>
      <vt:lpstr>6- Implement getCardExpiryDate function (The results on the console)</vt:lpstr>
      <vt:lpstr>7- Implement getCardPAN function (The test function)</vt:lpstr>
      <vt:lpstr>7- Implement getCardPAN function (The results on the console)</vt:lpstr>
      <vt:lpstr>The Terminal Module</vt:lpstr>
      <vt:lpstr>8- Fill in terminal.h file with functions' prototypes and typedefs</vt:lpstr>
      <vt:lpstr>9- Implement getTransactionDate function (The test function)</vt:lpstr>
      <vt:lpstr>Implement getTransactionDate function (The results on the console.)</vt:lpstr>
      <vt:lpstr>10- Implement isCardExpried function (the test function)</vt:lpstr>
      <vt:lpstr>10- Implement isCardExpried function (The results on the console.)</vt:lpstr>
      <vt:lpstr>11- Implement getTransactionAmount function (the test function)</vt:lpstr>
      <vt:lpstr>11- Implement getTransactionAmount function (The results on the console)</vt:lpstr>
      <vt:lpstr>12- Implement isBelowMaxAmount function (The test function)</vt:lpstr>
      <vt:lpstr>12- Implement isBelowMaxAmount function (12.2 The results on the console)</vt:lpstr>
      <vt:lpstr>13- Implement setMaxAmount function. (the test function)</vt:lpstr>
      <vt:lpstr>13- Implement setMaxAmount function (The results on the console)</vt:lpstr>
      <vt:lpstr>14- Implement isValidCardPAN function (Optional) (the test function)</vt:lpstr>
      <vt:lpstr>14- Implement isValidCardPAN function (Optional) (The results on the console.)</vt:lpstr>
      <vt:lpstr>The Server Module</vt:lpstr>
      <vt:lpstr>15- Fill in terminal.h file with functions' prototypes and typedefs </vt:lpstr>
      <vt:lpstr>16- Implement server-side accounts' database. </vt:lpstr>
      <vt:lpstr>17- Implement server-side transactions' database.</vt:lpstr>
      <vt:lpstr>18- Implement recieveTransactionData function (The test function) </vt:lpstr>
      <vt:lpstr>18- Implement recieveTransactionData function (The results on the console)</vt:lpstr>
      <vt:lpstr>19- Implement isValidAccount function (The test function)</vt:lpstr>
      <vt:lpstr>19- Implement isValidAccount function (The results on the console.)</vt:lpstr>
      <vt:lpstr>20- Implement isBlockedAccount function (The test function)</vt:lpstr>
      <vt:lpstr>20- Implement isBlockedAccount function (The results on the console)</vt:lpstr>
      <vt:lpstr>21- Implement isAmountAvailable function (The test function)</vt:lpstr>
      <vt:lpstr>21- Implement isAmountAvailable function (The results on the console)</vt:lpstr>
      <vt:lpstr>22- Implement saveTransaction function (The test function)</vt:lpstr>
      <vt:lpstr>22- Implement saveTransaction function (The results on the console)</vt:lpstr>
      <vt:lpstr>23- Implement listSavedTransactions function (The test function)</vt:lpstr>
      <vt:lpstr>23- Implement listSavedTransactions function (The results on the console)</vt:lpstr>
      <vt:lpstr>24- Fill in application.h file with functions' prototypes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Mahmoud Mostafa Tayee C project Udacity, FWD Payment Application </dc:title>
  <dc:creator>Gladit x</dc:creator>
  <cp:lastModifiedBy>Gladit x</cp:lastModifiedBy>
  <cp:revision>3</cp:revision>
  <dcterms:created xsi:type="dcterms:W3CDTF">2022-09-27T23:08:25Z</dcterms:created>
  <dcterms:modified xsi:type="dcterms:W3CDTF">2022-09-27T23:50:58Z</dcterms:modified>
</cp:coreProperties>
</file>