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4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C4AF-1159-4EDA-A7DB-779D0AF3F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63303-E56C-403C-A532-DF2005C2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DE463-F092-4FD1-80F9-C4C44256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06333-2F54-4170-868D-E34B9B28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B3843-6DE9-4932-87CF-E7BDE65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8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9D90-4A5E-4A72-8EF0-9E6CB33F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3E765-48E7-436C-B945-B4C64789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BB8A-65BA-40DF-8E2F-8A0307B3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E6D9-36C6-4C04-B886-BABCE3D7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C82A-28EE-4773-A5FC-11370606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F6DC-700A-407D-B451-D97F0ED2C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CB22E-387F-404A-AF4F-74FE49AF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4B9D-BDFA-42ED-B89D-023BD448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446B-D962-4C63-A2A8-BC2DE99A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6BC5-DFCD-4BDF-8267-D546641D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0850-7340-4B63-BEA9-4A945B60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DD96-3DB8-4184-A96C-44FDF823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AFACD-D8DC-47F1-9F05-2B873593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0BAF-1A3D-43E6-A54B-87A80909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A39B-FD3F-4223-9DB0-D612FBED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F6A9-346F-47E5-8FB6-4DFCA74F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99BA0-681E-48A0-8FAB-C6FF76687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8B90-3943-4E2C-A51F-B407D8C33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B02F-FFDD-40D0-9859-B519C7B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3E7E2-C1FC-4C4F-A821-55FE5AF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0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0381-A1F2-4A48-8448-3395E17B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1CC7-37B9-45DB-B032-9D109A812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D12F5-0EFD-4121-84F0-F28E03CA8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6B1F-6811-42C7-9D53-7492BA36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136D-7F7B-4B44-871E-967260FD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5A05-1EDC-4A41-A2CA-8BF53D0C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D570-AD26-42B9-8176-99490F78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733D6-030C-4F37-B977-BF2E69E63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8F18-0907-469E-B4C8-C29E3BC23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C05B0-4DEC-451A-9C1E-6E29D7A03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4CD84-1ECD-45D3-B605-C38B04C18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4B6E-E900-43B2-AB5E-941DDB8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3530E-C8A8-4FA1-9FA5-CC745221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8250-0EF5-4E27-ABD8-79180AE4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D401-682A-4AAE-BF40-A839C95D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899D5-1CBB-4D4D-A664-FAC43A1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A3003-268A-4902-9E85-41774F34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1AB9D-0A6F-48A5-9F8C-BD6B490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C511E-D3EA-441F-87A6-F3FB1304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FB47B-F1D5-4AAD-9D75-362BB552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18DD-D46D-45AA-B29B-975F68B3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9132-93A9-4E08-B03D-3F081C9E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DBAA-1F8C-452F-BDCD-3B09B0299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8249D-C382-469A-BD0C-432FE99B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DDB8-3294-4524-AB51-5D829797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0C6D-C0F9-42D0-873B-B15839B1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91BE3-E555-4C36-9EA8-1D3BE27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3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526D-A563-43E0-A6C6-917355F5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3BBFF-73C7-4DAA-A362-3160F7153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CB91-A9AB-43E6-B0F7-EB9C53725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A0A0-21DE-4296-8715-73A1DFB8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D5895-B1D2-450D-8014-93E1B540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3C894-6BB1-45BA-AE92-C90CA7CA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5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CA72F-B389-41C0-8B5F-1D82EE344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DD578-4783-43DD-89AB-07893B01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1982D-2170-4874-981F-44FE2F83E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2365-A53E-421B-8645-D7BC9B65BF1B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E62F1-F57B-4277-9D0A-C2B4FF7BA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5114-EC45-44C7-BDE7-3411EB968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8513-6C55-4E9D-8A72-506EDA378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0015-3827-46BC-895B-3087BEFD3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MFSDA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A0FF5-D09B-4144-B8A3-B014E8E3E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38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333A-824D-4630-892B-B7F673D6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97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Synthetic Data </a:t>
            </a:r>
            <a:br>
              <a:rPr lang="en-US" b="1" dirty="0"/>
            </a:br>
            <a:r>
              <a:rPr lang="en-US" sz="4000" b="1" dirty="0"/>
              <a:t>2 covariates: Time (T) and Group (G)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E2A80B-84E5-4C22-90E7-FC475C366CFC}"/>
              </a:ext>
            </a:extLst>
          </p:cNvPr>
          <p:cNvGrpSpPr/>
          <p:nvPr/>
        </p:nvGrpSpPr>
        <p:grpSpPr>
          <a:xfrm>
            <a:off x="-109728" y="1797432"/>
            <a:ext cx="12109704" cy="4464896"/>
            <a:chOff x="0" y="1678560"/>
            <a:chExt cx="12109704" cy="44648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C77A95-5415-41A3-9A6B-674DCF6F0017}"/>
                </a:ext>
              </a:extLst>
            </p:cNvPr>
            <p:cNvGrpSpPr/>
            <p:nvPr/>
          </p:nvGrpSpPr>
          <p:grpSpPr>
            <a:xfrm>
              <a:off x="838662" y="1678560"/>
              <a:ext cx="11271042" cy="4464896"/>
              <a:chOff x="637494" y="1678560"/>
              <a:chExt cx="11271042" cy="446489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F238D3B-4E2E-4E91-8B34-23CD3152F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7494" y="2103119"/>
                <a:ext cx="11271042" cy="4040337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84BC9E-C660-46CC-86EA-2095CE59E369}"/>
                  </a:ext>
                </a:extLst>
              </p:cNvPr>
              <p:cNvSpPr txBox="1"/>
              <p:nvPr/>
            </p:nvSpPr>
            <p:spPr>
              <a:xfrm>
                <a:off x="1965960" y="167856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AF844-696A-4B02-AF90-6CCC626F16E0}"/>
                  </a:ext>
                </a:extLst>
              </p:cNvPr>
              <p:cNvSpPr txBox="1"/>
              <p:nvPr/>
            </p:nvSpPr>
            <p:spPr>
              <a:xfrm>
                <a:off x="5638800" y="1678560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33B4B2-740B-447C-8E09-A86D739908D7}"/>
                  </a:ext>
                </a:extLst>
              </p:cNvPr>
              <p:cNvSpPr txBox="1"/>
              <p:nvPr/>
            </p:nvSpPr>
            <p:spPr>
              <a:xfrm>
                <a:off x="9531096" y="1703009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T3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875C9B-4C38-45FC-8579-8FE6C146A775}"/>
                </a:ext>
              </a:extLst>
            </p:cNvPr>
            <p:cNvSpPr txBox="1"/>
            <p:nvPr/>
          </p:nvSpPr>
          <p:spPr>
            <a:xfrm>
              <a:off x="0" y="2672208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G1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51679A-D35F-4474-9F77-25C84E9DA851}"/>
                </a:ext>
              </a:extLst>
            </p:cNvPr>
            <p:cNvSpPr txBox="1"/>
            <p:nvPr/>
          </p:nvSpPr>
          <p:spPr>
            <a:xfrm>
              <a:off x="0" y="3923232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G2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BD061A-B3FD-41B0-862F-2FE564C923E7}"/>
                </a:ext>
              </a:extLst>
            </p:cNvPr>
            <p:cNvSpPr txBox="1"/>
            <p:nvPr/>
          </p:nvSpPr>
          <p:spPr>
            <a:xfrm>
              <a:off x="0" y="5174256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G3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19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MFSDA</vt:lpstr>
      <vt:lpstr>Synthetic Data  2 covariates: Time (T) and Group (G)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MFSDA</dc:title>
  <dc:creator>Mahmoud Mostapha</dc:creator>
  <cp:lastModifiedBy>Mahmoud Mostapha</cp:lastModifiedBy>
  <cp:revision>3</cp:revision>
  <dcterms:created xsi:type="dcterms:W3CDTF">2019-04-14T21:42:14Z</dcterms:created>
  <dcterms:modified xsi:type="dcterms:W3CDTF">2019-04-15T15:34:30Z</dcterms:modified>
</cp:coreProperties>
</file>