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oud Mousa Hamad" userId="90059cde-b2b8-4d1a-b79c-569f8563666d" providerId="ADAL" clId="{374DB6F4-1F9E-4CAC-8E82-37EC30311238}"/>
    <pc:docChg chg="modSld">
      <pc:chgData name="Mahmoud Mousa Hamad" userId="90059cde-b2b8-4d1a-b79c-569f8563666d" providerId="ADAL" clId="{374DB6F4-1F9E-4CAC-8E82-37EC30311238}" dt="2017-11-22T05:20:36.242" v="28" actId="20577"/>
      <pc:docMkLst>
        <pc:docMk/>
      </pc:docMkLst>
      <pc:sldChg chg="modSp">
        <pc:chgData name="Mahmoud Mousa Hamad" userId="90059cde-b2b8-4d1a-b79c-569f8563666d" providerId="ADAL" clId="{374DB6F4-1F9E-4CAC-8E82-37EC30311238}" dt="2017-11-22T05:18:46.666" v="15" actId="20577"/>
        <pc:sldMkLst>
          <pc:docMk/>
          <pc:sldMk cId="1051610508" sldId="256"/>
        </pc:sldMkLst>
        <pc:spChg chg="mod">
          <ac:chgData name="Mahmoud Mousa Hamad" userId="90059cde-b2b8-4d1a-b79c-569f8563666d" providerId="ADAL" clId="{374DB6F4-1F9E-4CAC-8E82-37EC30311238}" dt="2017-11-22T05:18:30.706" v="3" actId="20577"/>
          <ac:spMkLst>
            <pc:docMk/>
            <pc:sldMk cId="1051610508" sldId="256"/>
            <ac:spMk id="2" creationId="{86E7ADD4-187D-4A45-A4A9-5B00008A5F2E}"/>
          </ac:spMkLst>
        </pc:spChg>
        <pc:spChg chg="mod">
          <ac:chgData name="Mahmoud Mousa Hamad" userId="90059cde-b2b8-4d1a-b79c-569f8563666d" providerId="ADAL" clId="{374DB6F4-1F9E-4CAC-8E82-37EC30311238}" dt="2017-11-22T05:18:46.666" v="15" actId="20577"/>
          <ac:spMkLst>
            <pc:docMk/>
            <pc:sldMk cId="1051610508" sldId="256"/>
            <ac:spMk id="3" creationId="{1F417041-C0A7-4016-AD69-B10B5CE767E7}"/>
          </ac:spMkLst>
        </pc:spChg>
      </pc:sldChg>
      <pc:sldChg chg="modSp">
        <pc:chgData name="Mahmoud Mousa Hamad" userId="90059cde-b2b8-4d1a-b79c-569f8563666d" providerId="ADAL" clId="{374DB6F4-1F9E-4CAC-8E82-37EC30311238}" dt="2017-11-22T05:20:19.257" v="19" actId="20577"/>
        <pc:sldMkLst>
          <pc:docMk/>
          <pc:sldMk cId="2866148980" sldId="260"/>
        </pc:sldMkLst>
        <pc:spChg chg="mod">
          <ac:chgData name="Mahmoud Mousa Hamad" userId="90059cde-b2b8-4d1a-b79c-569f8563666d" providerId="ADAL" clId="{374DB6F4-1F9E-4CAC-8E82-37EC30311238}" dt="2017-11-22T05:20:19.257" v="19" actId="20577"/>
          <ac:spMkLst>
            <pc:docMk/>
            <pc:sldMk cId="2866148980" sldId="260"/>
            <ac:spMk id="2" creationId="{0698EC34-1FA7-4579-826B-F25E54D57FD6}"/>
          </ac:spMkLst>
        </pc:spChg>
        <pc:picChg chg="mod">
          <ac:chgData name="Mahmoud Mousa Hamad" userId="90059cde-b2b8-4d1a-b79c-569f8563666d" providerId="ADAL" clId="{374DB6F4-1F9E-4CAC-8E82-37EC30311238}" dt="2017-11-22T05:19:20.352" v="16" actId="14826"/>
          <ac:picMkLst>
            <pc:docMk/>
            <pc:sldMk cId="2866148980" sldId="260"/>
            <ac:picMk id="4" creationId="{7F26E28A-389D-4468-A725-E697C734D982}"/>
          </ac:picMkLst>
        </pc:picChg>
      </pc:sldChg>
      <pc:sldChg chg="modSp">
        <pc:chgData name="Mahmoud Mousa Hamad" userId="90059cde-b2b8-4d1a-b79c-569f8563666d" providerId="ADAL" clId="{374DB6F4-1F9E-4CAC-8E82-37EC30311238}" dt="2017-11-22T05:20:36.242" v="28" actId="20577"/>
        <pc:sldMkLst>
          <pc:docMk/>
          <pc:sldMk cId="2286530711" sldId="261"/>
        </pc:sldMkLst>
        <pc:spChg chg="mod">
          <ac:chgData name="Mahmoud Mousa Hamad" userId="90059cde-b2b8-4d1a-b79c-569f8563666d" providerId="ADAL" clId="{374DB6F4-1F9E-4CAC-8E82-37EC30311238}" dt="2017-11-22T05:20:36.242" v="28" actId="20577"/>
          <ac:spMkLst>
            <pc:docMk/>
            <pc:sldMk cId="2286530711" sldId="261"/>
            <ac:spMk id="2" creationId="{5601551A-4745-479C-8799-27CF680F9655}"/>
          </ac:spMkLst>
        </pc:spChg>
        <pc:picChg chg="mod">
          <ac:chgData name="Mahmoud Mousa Hamad" userId="90059cde-b2b8-4d1a-b79c-569f8563666d" providerId="ADAL" clId="{374DB6F4-1F9E-4CAC-8E82-37EC30311238}" dt="2017-11-22T05:19:42.727" v="17" actId="14826"/>
          <ac:picMkLst>
            <pc:docMk/>
            <pc:sldMk cId="2286530711" sldId="261"/>
            <ac:picMk id="4" creationId="{EDCA32EA-9BEB-4EA0-99E5-32ADE0CDCC28}"/>
          </ac:picMkLst>
        </pc:picChg>
      </pc:sldChg>
      <pc:sldChg chg="modSp">
        <pc:chgData name="Mahmoud Mousa Hamad" userId="90059cde-b2b8-4d1a-b79c-569f8563666d" providerId="ADAL" clId="{374DB6F4-1F9E-4CAC-8E82-37EC30311238}" dt="2017-11-22T05:20:06.466" v="18" actId="14826"/>
        <pc:sldMkLst>
          <pc:docMk/>
          <pc:sldMk cId="3459871894" sldId="262"/>
        </pc:sldMkLst>
        <pc:picChg chg="mod">
          <ac:chgData name="Mahmoud Mousa Hamad" userId="90059cde-b2b8-4d1a-b79c-569f8563666d" providerId="ADAL" clId="{374DB6F4-1F9E-4CAC-8E82-37EC30311238}" dt="2017-11-22T05:20:06.466" v="18" actId="14826"/>
          <ac:picMkLst>
            <pc:docMk/>
            <pc:sldMk cId="3459871894" sldId="262"/>
            <ac:picMk id="4" creationId="{7164DC1F-4B7C-4E50-91D2-707F61DC36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ADD4-187D-4A45-A4A9-5B00008A5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Website for 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17041-C0A7-4016-AD69-B10B5CE76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purpose of  the website is to collect data about the volunteers. the website is not open for public use.</a:t>
            </a:r>
          </a:p>
        </p:txBody>
      </p:sp>
    </p:spTree>
    <p:extLst>
      <p:ext uri="{BB962C8B-B14F-4D97-AF65-F5344CB8AC3E}">
        <p14:creationId xmlns:p14="http://schemas.microsoft.com/office/powerpoint/2010/main" val="10516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7D5F-34C3-47FA-8350-00A125E6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FCA923-61B3-40BC-91A3-669526B7B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3"/>
            <a:ext cx="9603275" cy="47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18BF-C334-4768-B364-4621E750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9BD53-B92C-4E25-A149-72146C1D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7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A54-19FB-48AC-A3E4-0B58ECAB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6CAF1-0CD5-4C63-8E24-BFF374E6F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47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6E28A-389D-4468-A725-E697C734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106" y="2015732"/>
            <a:ext cx="9496783" cy="4708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8EC34-1FA7-4579-826B-F25E54D5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8661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551A-4745-479C-8799-27CF680F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Details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A32EA-9BEB-4EA0-99E5-32ADE0CD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72094"/>
            <a:ext cx="9603275" cy="46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3B58-043C-412F-A7E3-AF48F774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Seagoing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4DC1F-4B7C-4E50-91D2-707F61DC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05" y="2016125"/>
            <a:ext cx="9488221" cy="47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1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35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Database Website for AP</vt:lpstr>
      <vt:lpstr>Landing Page</vt:lpstr>
      <vt:lpstr>Login</vt:lpstr>
      <vt:lpstr>Register</vt:lpstr>
      <vt:lpstr>Profile</vt:lpstr>
      <vt:lpstr>Update Details</vt:lpstr>
      <vt:lpstr>Seagoing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Hamad</dc:creator>
  <cp:lastModifiedBy>Mahmoud Hamad</cp:lastModifiedBy>
  <cp:revision>2</cp:revision>
  <dcterms:created xsi:type="dcterms:W3CDTF">2017-11-16T20:06:40Z</dcterms:created>
  <dcterms:modified xsi:type="dcterms:W3CDTF">2017-11-22T05:20:36Z</dcterms:modified>
</cp:coreProperties>
</file>