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9E130-DD85-4C95-B5FB-F6CD531781B9}" v="257" dt="2021-11-22T10:41:08.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a0377cd7127a8226" providerId="Windows Live" clId="Web-{B4B9E130-DD85-4C95-B5FB-F6CD531781B9}"/>
    <pc:docChg chg="addSld delSld modSld addMainMaster delMainMaster modMainMaster">
      <pc:chgData name="Guest User" userId="a0377cd7127a8226" providerId="Windows Live" clId="Web-{B4B9E130-DD85-4C95-B5FB-F6CD531781B9}" dt="2021-11-22T10:41:08.929" v="250" actId="20577"/>
      <pc:docMkLst>
        <pc:docMk/>
      </pc:docMkLst>
      <pc:sldChg chg="addSp delSp modSp mod setBg modClrScheme chgLayout">
        <pc:chgData name="Guest User" userId="a0377cd7127a8226" providerId="Windows Live" clId="Web-{B4B9E130-DD85-4C95-B5FB-F6CD531781B9}" dt="2021-11-22T10:39:55.631" v="203" actId="20577"/>
        <pc:sldMkLst>
          <pc:docMk/>
          <pc:sldMk cId="109857222" sldId="256"/>
        </pc:sldMkLst>
        <pc:spChg chg="mod">
          <ac:chgData name="Guest User" userId="a0377cd7127a8226" providerId="Windows Live" clId="Web-{B4B9E130-DD85-4C95-B5FB-F6CD531781B9}" dt="2021-11-22T10:39:55.631" v="203" actId="20577"/>
          <ac:spMkLst>
            <pc:docMk/>
            <pc:sldMk cId="109857222" sldId="256"/>
            <ac:spMk id="2" creationId="{00000000-0000-0000-0000-000000000000}"/>
          </ac:spMkLst>
        </pc:spChg>
        <pc:spChg chg="mod">
          <ac:chgData name="Guest User" userId="a0377cd7127a8226" providerId="Windows Live" clId="Web-{B4B9E130-DD85-4C95-B5FB-F6CD531781B9}" dt="2021-11-22T10:34:17.671" v="43" actId="20577"/>
          <ac:spMkLst>
            <pc:docMk/>
            <pc:sldMk cId="109857222" sldId="256"/>
            <ac:spMk id="3" creationId="{00000000-0000-0000-0000-000000000000}"/>
          </ac:spMkLst>
        </pc:spChg>
        <pc:spChg chg="add del">
          <ac:chgData name="Guest User" userId="a0377cd7127a8226" providerId="Windows Live" clId="Web-{B4B9E130-DD85-4C95-B5FB-F6CD531781B9}" dt="2021-11-22T10:21:59.124" v="1"/>
          <ac:spMkLst>
            <pc:docMk/>
            <pc:sldMk cId="109857222" sldId="256"/>
            <ac:spMk id="8" creationId="{ED46C2FA-737E-4D44-B023-23D6FAD7A7FA}"/>
          </ac:spMkLst>
        </pc:spChg>
        <pc:grpChg chg="add del">
          <ac:chgData name="Guest User" userId="a0377cd7127a8226" providerId="Windows Live" clId="Web-{B4B9E130-DD85-4C95-B5FB-F6CD531781B9}" dt="2021-11-22T10:21:59.124" v="1"/>
          <ac:grpSpMkLst>
            <pc:docMk/>
            <pc:sldMk cId="109857222" sldId="256"/>
            <ac:grpSpMk id="10" creationId="{30FBB873-FA13-DF44-B110-DDC8B91A839C}"/>
          </ac:grpSpMkLst>
        </pc:grpChg>
        <pc:picChg chg="add mod">
          <ac:chgData name="Guest User" userId="a0377cd7127a8226" providerId="Windows Live" clId="Web-{B4B9E130-DD85-4C95-B5FB-F6CD531781B9}" dt="2021-11-22T10:36:53.502" v="69" actId="1076"/>
          <ac:picMkLst>
            <pc:docMk/>
            <pc:sldMk cId="109857222" sldId="256"/>
            <ac:picMk id="4" creationId="{69DED3F1-6E05-4C61-A8E8-3394849A7793}"/>
          </ac:picMkLst>
        </pc:picChg>
        <pc:picChg chg="add del mod">
          <ac:chgData name="Guest User" userId="a0377cd7127a8226" providerId="Windows Live" clId="Web-{B4B9E130-DD85-4C95-B5FB-F6CD531781B9}" dt="2021-11-22T10:33:07.107" v="35"/>
          <ac:picMkLst>
            <pc:docMk/>
            <pc:sldMk cId="109857222" sldId="256"/>
            <ac:picMk id="5" creationId="{1A5AA9E0-D0F0-4885-A842-16062A004D5A}"/>
          </ac:picMkLst>
        </pc:picChg>
      </pc:sldChg>
      <pc:sldChg chg="modSp new mod">
        <pc:chgData name="Guest User" userId="a0377cd7127a8226" providerId="Windows Live" clId="Web-{B4B9E130-DD85-4C95-B5FB-F6CD531781B9}" dt="2021-11-22T10:40:46.116" v="243" actId="20577"/>
        <pc:sldMkLst>
          <pc:docMk/>
          <pc:sldMk cId="1592534625" sldId="257"/>
        </pc:sldMkLst>
        <pc:spChg chg="mod">
          <ac:chgData name="Guest User" userId="a0377cd7127a8226" providerId="Windows Live" clId="Web-{B4B9E130-DD85-4C95-B5FB-F6CD531781B9}" dt="2021-11-22T10:36:34.267" v="66" actId="20577"/>
          <ac:spMkLst>
            <pc:docMk/>
            <pc:sldMk cId="1592534625" sldId="257"/>
            <ac:spMk id="2" creationId="{458CF9B7-2F49-4796-B78F-1D85BAB46926}"/>
          </ac:spMkLst>
        </pc:spChg>
        <pc:spChg chg="mod">
          <ac:chgData name="Guest User" userId="a0377cd7127a8226" providerId="Windows Live" clId="Web-{B4B9E130-DD85-4C95-B5FB-F6CD531781B9}" dt="2021-11-22T10:40:46.116" v="243" actId="20577"/>
          <ac:spMkLst>
            <pc:docMk/>
            <pc:sldMk cId="1592534625" sldId="257"/>
            <ac:spMk id="3" creationId="{3F16A62E-ABB5-4A59-A731-6C55673D62B5}"/>
          </ac:spMkLst>
        </pc:spChg>
      </pc:sldChg>
      <pc:sldChg chg="modSp new del">
        <pc:chgData name="Guest User" userId="a0377cd7127a8226" providerId="Windows Live" clId="Web-{B4B9E130-DD85-4C95-B5FB-F6CD531781B9}" dt="2021-11-22T10:40:35.507" v="241"/>
        <pc:sldMkLst>
          <pc:docMk/>
          <pc:sldMk cId="1720021043" sldId="258"/>
        </pc:sldMkLst>
        <pc:spChg chg="mod">
          <ac:chgData name="Guest User" userId="a0377cd7127a8226" providerId="Windows Live" clId="Web-{B4B9E130-DD85-4C95-B5FB-F6CD531781B9}" dt="2021-11-22T10:37:21.721" v="73" actId="20577"/>
          <ac:spMkLst>
            <pc:docMk/>
            <pc:sldMk cId="1720021043" sldId="258"/>
            <ac:spMk id="2" creationId="{29A67506-305E-4AC0-8336-88870B40FDF2}"/>
          </ac:spMkLst>
        </pc:spChg>
      </pc:sldChg>
      <pc:sldChg chg="modSp add replId">
        <pc:chgData name="Guest User" userId="a0377cd7127a8226" providerId="Windows Live" clId="Web-{B4B9E130-DD85-4C95-B5FB-F6CD531781B9}" dt="2021-11-22T10:39:25.583" v="191" actId="20577"/>
        <pc:sldMkLst>
          <pc:docMk/>
          <pc:sldMk cId="1116368324" sldId="259"/>
        </pc:sldMkLst>
        <pc:spChg chg="mod">
          <ac:chgData name="Guest User" userId="a0377cd7127a8226" providerId="Windows Live" clId="Web-{B4B9E130-DD85-4C95-B5FB-F6CD531781B9}" dt="2021-11-22T10:37:11.893" v="71" actId="20577"/>
          <ac:spMkLst>
            <pc:docMk/>
            <pc:sldMk cId="1116368324" sldId="259"/>
            <ac:spMk id="2" creationId="{458CF9B7-2F49-4796-B78F-1D85BAB46926}"/>
          </ac:spMkLst>
        </pc:spChg>
        <pc:spChg chg="mod">
          <ac:chgData name="Guest User" userId="a0377cd7127a8226" providerId="Windows Live" clId="Web-{B4B9E130-DD85-4C95-B5FB-F6CD531781B9}" dt="2021-11-22T10:39:25.583" v="191" actId="20577"/>
          <ac:spMkLst>
            <pc:docMk/>
            <pc:sldMk cId="1116368324" sldId="259"/>
            <ac:spMk id="3" creationId="{3F16A62E-ABB5-4A59-A731-6C55673D62B5}"/>
          </ac:spMkLst>
        </pc:spChg>
      </pc:sldChg>
      <pc:sldChg chg="modSp add replId">
        <pc:chgData name="Guest User" userId="a0377cd7127a8226" providerId="Windows Live" clId="Web-{B4B9E130-DD85-4C95-B5FB-F6CD531781B9}" dt="2021-11-22T10:40:30.678" v="240" actId="20577"/>
        <pc:sldMkLst>
          <pc:docMk/>
          <pc:sldMk cId="241086037" sldId="260"/>
        </pc:sldMkLst>
        <pc:spChg chg="mod">
          <ac:chgData name="Guest User" userId="a0377cd7127a8226" providerId="Windows Live" clId="Web-{B4B9E130-DD85-4C95-B5FB-F6CD531781B9}" dt="2021-11-22T10:37:34.331" v="83" actId="20577"/>
          <ac:spMkLst>
            <pc:docMk/>
            <pc:sldMk cId="241086037" sldId="260"/>
            <ac:spMk id="2" creationId="{458CF9B7-2F49-4796-B78F-1D85BAB46926}"/>
          </ac:spMkLst>
        </pc:spChg>
        <pc:spChg chg="mod">
          <ac:chgData name="Guest User" userId="a0377cd7127a8226" providerId="Windows Live" clId="Web-{B4B9E130-DD85-4C95-B5FB-F6CD531781B9}" dt="2021-11-22T10:40:30.678" v="240" actId="20577"/>
          <ac:spMkLst>
            <pc:docMk/>
            <pc:sldMk cId="241086037" sldId="260"/>
            <ac:spMk id="3" creationId="{3F16A62E-ABB5-4A59-A731-6C55673D62B5}"/>
          </ac:spMkLst>
        </pc:spChg>
      </pc:sldChg>
      <pc:sldChg chg="delSp modSp new">
        <pc:chgData name="Guest User" userId="a0377cd7127a8226" providerId="Windows Live" clId="Web-{B4B9E130-DD85-4C95-B5FB-F6CD531781B9}" dt="2021-11-22T10:41:08.929" v="250" actId="20577"/>
        <pc:sldMkLst>
          <pc:docMk/>
          <pc:sldMk cId="2793461251" sldId="261"/>
        </pc:sldMkLst>
        <pc:spChg chg="mod">
          <ac:chgData name="Guest User" userId="a0377cd7127a8226" providerId="Windows Live" clId="Web-{B4B9E130-DD85-4C95-B5FB-F6CD531781B9}" dt="2021-11-22T10:41:08.929" v="250" actId="20577"/>
          <ac:spMkLst>
            <pc:docMk/>
            <pc:sldMk cId="2793461251" sldId="261"/>
            <ac:spMk id="2" creationId="{3251B6B6-263F-4BE9-92A1-94DE694D08E6}"/>
          </ac:spMkLst>
        </pc:spChg>
        <pc:spChg chg="del">
          <ac:chgData name="Guest User" userId="a0377cd7127a8226" providerId="Windows Live" clId="Web-{B4B9E130-DD85-4C95-B5FB-F6CD531781B9}" dt="2021-11-22T10:40:59.101" v="245"/>
          <ac:spMkLst>
            <pc:docMk/>
            <pc:sldMk cId="2793461251" sldId="261"/>
            <ac:spMk id="3" creationId="{3D17020D-A5C1-4E0A-B753-3010CF5AC1C6}"/>
          </ac:spMkLst>
        </pc:spChg>
      </pc:sldChg>
      <pc:sldMasterChg chg="add del mod setBg addSldLayout delSldLayout modSldLayout">
        <pc:chgData name="Guest User" userId="a0377cd7127a8226" providerId="Windows Live" clId="Web-{B4B9E130-DD85-4C95-B5FB-F6CD531781B9}" dt="2021-11-22T10:36:03.782" v="51"/>
        <pc:sldMasterMkLst>
          <pc:docMk/>
          <pc:sldMasterMk cId="2460954070" sldId="2147483660"/>
        </pc:sldMasterMkLst>
        <pc:sldLayoutChg chg="add del mod">
          <pc:chgData name="Guest User" userId="a0377cd7127a8226" providerId="Windows Live" clId="Web-{B4B9E130-DD85-4C95-B5FB-F6CD531781B9}" dt="2021-11-22T10:36:03.782" v="51"/>
          <pc:sldLayoutMkLst>
            <pc:docMk/>
            <pc:sldMasterMk cId="2460954070" sldId="2147483660"/>
            <pc:sldLayoutMk cId="2385387890" sldId="2147483661"/>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949138452" sldId="2147483662"/>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2591524520" sldId="2147483663"/>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1203092039" sldId="2147483664"/>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733172339" sldId="2147483665"/>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210312558" sldId="2147483666"/>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146388984" sldId="2147483667"/>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171841454" sldId="2147483668"/>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1718958274" sldId="2147483669"/>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2202905451" sldId="2147483670"/>
          </pc:sldLayoutMkLst>
        </pc:sldLayoutChg>
        <pc:sldLayoutChg chg="add del mod">
          <pc:chgData name="Guest User" userId="a0377cd7127a8226" providerId="Windows Live" clId="Web-{B4B9E130-DD85-4C95-B5FB-F6CD531781B9}" dt="2021-11-22T10:36:03.782" v="51"/>
          <pc:sldLayoutMkLst>
            <pc:docMk/>
            <pc:sldMasterMk cId="2460954070" sldId="2147483660"/>
            <pc:sldLayoutMk cId="3479445657" sldId="2147483671"/>
          </pc:sldLayoutMkLst>
        </pc:sldLayoutChg>
      </pc:sldMasterChg>
      <pc:sldMasterChg chg="add del addSldLayout delSldLayout">
        <pc:chgData name="Guest User" userId="a0377cd7127a8226" providerId="Windows Live" clId="Web-{B4B9E130-DD85-4C95-B5FB-F6CD531781B9}" dt="2021-11-22T10:21:59.124" v="1"/>
        <pc:sldMasterMkLst>
          <pc:docMk/>
          <pc:sldMasterMk cId="4290821788" sldId="2147483685"/>
        </pc:sldMasterMkLst>
        <pc:sldLayoutChg chg="add del">
          <pc:chgData name="Guest User" userId="a0377cd7127a8226" providerId="Windows Live" clId="Web-{B4B9E130-DD85-4C95-B5FB-F6CD531781B9}" dt="2021-11-22T10:21:59.124" v="1"/>
          <pc:sldLayoutMkLst>
            <pc:docMk/>
            <pc:sldMasterMk cId="4290821788" sldId="2147483685"/>
            <pc:sldLayoutMk cId="1838384213" sldId="2147483674"/>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504397124" sldId="2147483675"/>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3231442296" sldId="2147483676"/>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816158527" sldId="2147483677"/>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3741867646" sldId="2147483678"/>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05424328" sldId="2147483679"/>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440353938" sldId="2147483680"/>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968878171" sldId="2147483681"/>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633289803" sldId="2147483682"/>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1694246053" sldId="2147483683"/>
          </pc:sldLayoutMkLst>
        </pc:sldLayoutChg>
        <pc:sldLayoutChg chg="add del">
          <pc:chgData name="Guest User" userId="a0377cd7127a8226" providerId="Windows Live" clId="Web-{B4B9E130-DD85-4C95-B5FB-F6CD531781B9}" dt="2021-11-22T10:21:59.124" v="1"/>
          <pc:sldLayoutMkLst>
            <pc:docMk/>
            <pc:sldMasterMk cId="4290821788" sldId="2147483685"/>
            <pc:sldLayoutMk cId="239374683" sldId="21474836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MahmoudNasserGouda/ITIFinalProjectTeam3-BookLog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solidFill>
                  <a:srgbClr val="C00000"/>
                </a:solidFill>
                <a:cs typeface="Calibri Light"/>
              </a:rPr>
              <a:t>BookLogist</a:t>
            </a:r>
            <a:br>
              <a:rPr lang="en-US" b="1" dirty="0">
                <a:solidFill>
                  <a:srgbClr val="C00000"/>
                </a:solidFill>
                <a:cs typeface="Calibri Light"/>
              </a:rPr>
            </a:br>
            <a:r>
              <a:rPr lang="en-US" sz="1400" b="0" i="0" dirty="0">
                <a:effectLst/>
                <a:latin typeface="inherit"/>
                <a:hlinkClick r:id="rId2" tooltip="https://github.com/MahmoudNasserGouda/ITIFinalProjectTeam3-BookLogist"/>
              </a:rPr>
              <a:t>https://github.com/MahmoudNasserGouda/ITIFinalProjectTeam3-BookLogist</a:t>
            </a:r>
            <a:endParaRPr lang="en-US" sz="1400" b="1" dirty="0">
              <a:solidFill>
                <a:srgbClr val="C00000"/>
              </a:solidFill>
              <a:cs typeface="Calibri Light"/>
            </a:endParaRPr>
          </a:p>
        </p:txBody>
      </p:sp>
      <p:sp>
        <p:nvSpPr>
          <p:cNvPr id="3" name="Subtitle 2"/>
          <p:cNvSpPr>
            <a:spLocks noGrp="1"/>
          </p:cNvSpPr>
          <p:nvPr>
            <p:ph type="subTitle" idx="1"/>
          </p:nvPr>
        </p:nvSpPr>
        <p:spPr>
          <a:xfrm>
            <a:off x="1524000" y="3602038"/>
            <a:ext cx="9144000" cy="2260879"/>
          </a:xfrm>
        </p:spPr>
        <p:txBody>
          <a:bodyPr vert="horz" lIns="91440" tIns="45720" rIns="91440" bIns="45720" rtlCol="0" anchor="t">
            <a:normAutofit/>
          </a:bodyPr>
          <a:lstStyle/>
          <a:p>
            <a:pPr marL="342900" indent="-342900">
              <a:buChar char="•"/>
            </a:pPr>
            <a:r>
              <a:rPr lang="en-US" dirty="0">
                <a:cs typeface="Calibri"/>
              </a:rPr>
              <a:t>Mahmoud Nasser</a:t>
            </a:r>
          </a:p>
          <a:p>
            <a:pPr marL="342900" indent="-342900">
              <a:buChar char="•"/>
            </a:pPr>
            <a:r>
              <a:rPr lang="en-US" dirty="0">
                <a:cs typeface="Calibri"/>
              </a:rPr>
              <a:t>Abdullah Omar</a:t>
            </a:r>
          </a:p>
          <a:p>
            <a:pPr marL="342900" indent="-342900">
              <a:buChar char="•"/>
            </a:pPr>
            <a:r>
              <a:rPr lang="en-US" dirty="0">
                <a:ea typeface="+mn-lt"/>
                <a:cs typeface="+mn-lt"/>
              </a:rPr>
              <a:t>Ahmed Fathy</a:t>
            </a:r>
          </a:p>
          <a:p>
            <a:pPr marL="342900" indent="-342900">
              <a:buChar char="•"/>
            </a:pPr>
            <a:r>
              <a:rPr lang="en-US" dirty="0">
                <a:ea typeface="+mn-lt"/>
                <a:cs typeface="+mn-lt"/>
              </a:rPr>
              <a:t>Mohamed Ahmed</a:t>
            </a:r>
          </a:p>
        </p:txBody>
      </p:sp>
      <p:pic>
        <p:nvPicPr>
          <p:cNvPr id="4" name="Picture 4" descr="Text&#10;&#10;Description automatically generated">
            <a:extLst>
              <a:ext uri="{FF2B5EF4-FFF2-40B4-BE49-F238E27FC236}">
                <a16:creationId xmlns:a16="http://schemas.microsoft.com/office/drawing/2014/main" id="{69DED3F1-6E05-4C61-A8E8-3394849A7793}"/>
              </a:ext>
            </a:extLst>
          </p:cNvPr>
          <p:cNvPicPr>
            <a:picLocks noChangeAspect="1"/>
          </p:cNvPicPr>
          <p:nvPr/>
        </p:nvPicPr>
        <p:blipFill>
          <a:blip r:embed="rId3"/>
          <a:stretch>
            <a:fillRect/>
          </a:stretch>
        </p:blipFill>
        <p:spPr>
          <a:xfrm>
            <a:off x="354106" y="107495"/>
            <a:ext cx="2743200" cy="171242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a:rPr>
              <a:t>Project Idea</a:t>
            </a:r>
            <a:endParaRPr lang="en-US" b="1" dirty="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p:txBody>
          <a:bodyPr vert="horz" lIns="91440" tIns="45720" rIns="91440" bIns="45720" rtlCol="0" anchor="t">
            <a:normAutofit/>
          </a:bodyPr>
          <a:lstStyle/>
          <a:p>
            <a:r>
              <a:rPr lang="en-US" sz="1600" dirty="0">
                <a:latin typeface="Arial Black" panose="020B0A04020102020204" pitchFamily="34" charset="0"/>
                <a:cs typeface="Calibri"/>
              </a:rPr>
              <a:t>Project description: It is an electronic book store, which introduces a wide variety of books for the users who are willing to support the site with a subscription, which allows him/her to be a premium user. Premium users have the ability to enjoy reading the books of the website. You are not the reading type you say? No worries, our site offers a Text-to-Speech service. With a simple click you can make the website read the book for you! You can also join small book clubs which makes you able to converse with other premium users who finished the same book you read.</a:t>
            </a:r>
          </a:p>
          <a:p>
            <a:r>
              <a:rPr lang="en-US" sz="1600" dirty="0">
                <a:latin typeface="Arial Black" panose="020B0A04020102020204" pitchFamily="34" charset="0"/>
                <a:cs typeface="Calibri"/>
              </a:rPr>
              <a:t>Problem to be solved: The site should include more books, pagination should be added for better experience, and the subscription is a bit pricey.</a:t>
            </a:r>
          </a:p>
          <a:p>
            <a:r>
              <a:rPr lang="en-US" sz="1600" dirty="0">
                <a:latin typeface="Arial Black" panose="020B0A04020102020204" pitchFamily="34" charset="0"/>
                <a:cs typeface="Calibri"/>
              </a:rPr>
              <a:t>Client if exists: No clients yet.</a:t>
            </a:r>
          </a:p>
          <a:p>
            <a:r>
              <a:rPr lang="en-US" sz="1600" dirty="0">
                <a:latin typeface="Arial Black" panose="020B0A04020102020204" pitchFamily="34" charset="0"/>
                <a:cs typeface="Calibri"/>
              </a:rPr>
              <a:t>feasibility study: Not many websites offer the services that we do. With the right target audience this project can achieve great success.</a:t>
            </a:r>
          </a:p>
          <a:p>
            <a:pPr marL="0" indent="0">
              <a:buNone/>
            </a:pPr>
            <a:endParaRPr lang="en-US" dirty="0">
              <a:cs typeface="Calibri"/>
            </a:endParaRPr>
          </a:p>
        </p:txBody>
      </p:sp>
    </p:spTree>
    <p:extLst>
      <p:ext uri="{BB962C8B-B14F-4D97-AF65-F5344CB8AC3E}">
        <p14:creationId xmlns:p14="http://schemas.microsoft.com/office/powerpoint/2010/main" val="159253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a:rPr>
              <a:t>Project Features</a:t>
            </a:r>
            <a:endParaRPr lang="en-US" b="1" dirty="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a:xfrm>
            <a:off x="838200" y="1311965"/>
            <a:ext cx="10515600" cy="4864998"/>
          </a:xfrm>
        </p:spPr>
        <p:txBody>
          <a:bodyPr vert="horz" lIns="91440" tIns="45720" rIns="91440" bIns="45720" rtlCol="0" anchor="t">
            <a:normAutofit/>
          </a:bodyPr>
          <a:lstStyle/>
          <a:p>
            <a:r>
              <a:rPr lang="en-US" sz="1600" dirty="0">
                <a:latin typeface="Arial Black" panose="020B0A04020102020204" pitchFamily="34" charset="0"/>
                <a:cs typeface="Calibri"/>
              </a:rPr>
              <a:t>functional requirements: Includes:</a:t>
            </a:r>
          </a:p>
          <a:p>
            <a:pPr marL="0" indent="0">
              <a:buNone/>
            </a:pPr>
            <a:r>
              <a:rPr lang="en-US" sz="1600" dirty="0">
                <a:latin typeface="Arial Black" panose="020B0A04020102020204" pitchFamily="34" charset="0"/>
                <a:cs typeface="Calibri"/>
              </a:rPr>
              <a:t>1-  User Registration: Allow users to create an account to access personalized features, such as comments and book marks.</a:t>
            </a:r>
          </a:p>
          <a:p>
            <a:pPr marL="0" indent="0">
              <a:buNone/>
            </a:pPr>
            <a:r>
              <a:rPr lang="en-US" sz="1600" dirty="0">
                <a:latin typeface="Arial Black" panose="020B0A04020102020204" pitchFamily="34" charset="0"/>
                <a:cs typeface="Calibri"/>
              </a:rPr>
              <a:t>2- Book Categories: Display a comprehensive categories of books with details such as title, author, description, and cover image.</a:t>
            </a:r>
          </a:p>
          <a:p>
            <a:pPr marL="0" indent="0">
              <a:buNone/>
            </a:pPr>
            <a:r>
              <a:rPr lang="en-US" sz="1600" dirty="0">
                <a:latin typeface="Arial Black" panose="020B0A04020102020204" pitchFamily="34" charset="0"/>
                <a:cs typeface="Calibri"/>
              </a:rPr>
              <a:t>3- Search and Filtering: Provide search functionality to allow users to search for books based on various criteria like title, author, genre, or keywords. </a:t>
            </a:r>
          </a:p>
          <a:p>
            <a:pPr marL="0" indent="0">
              <a:buNone/>
            </a:pPr>
            <a:r>
              <a:rPr lang="en-US" sz="1600" dirty="0">
                <a:latin typeface="Arial Black" panose="020B0A04020102020204" pitchFamily="34" charset="0"/>
                <a:cs typeface="Calibri"/>
              </a:rPr>
              <a:t>4- Book Details: Show detailed information about each book, including reviews and ratings.</a:t>
            </a:r>
          </a:p>
          <a:p>
            <a:pPr marL="0" indent="0">
              <a:buNone/>
            </a:pPr>
            <a:r>
              <a:rPr lang="en-US" sz="1600" dirty="0">
                <a:latin typeface="Arial Black" panose="020B0A04020102020204" pitchFamily="34" charset="0"/>
                <a:cs typeface="Calibri"/>
              </a:rPr>
              <a:t>5- Premium Subscriptions: Gives the users three choices to join our community either via an Omega Subscription, Alpha Subscription, and Beta Subscription.</a:t>
            </a:r>
          </a:p>
          <a:p>
            <a:pPr marL="0" indent="0">
              <a:buNone/>
            </a:pPr>
            <a:r>
              <a:rPr lang="en-US" sz="1600" dirty="0">
                <a:latin typeface="Arial Black" panose="020B0A04020102020204" pitchFamily="34" charset="0"/>
                <a:cs typeface="Calibri"/>
              </a:rPr>
              <a:t>6-Payment Integration:  using </a:t>
            </a:r>
            <a:r>
              <a:rPr lang="en-US" sz="1600" dirty="0" err="1">
                <a:latin typeface="Arial Black" panose="020B0A04020102020204" pitchFamily="34" charset="0"/>
                <a:cs typeface="Calibri"/>
              </a:rPr>
              <a:t>Paypal</a:t>
            </a:r>
            <a:r>
              <a:rPr lang="en-US" sz="1600" dirty="0">
                <a:latin typeface="Arial Black" panose="020B0A04020102020204" pitchFamily="34" charset="0"/>
                <a:cs typeface="Calibri"/>
              </a:rPr>
              <a:t>.</a:t>
            </a:r>
          </a:p>
          <a:p>
            <a:pPr marL="0" indent="0">
              <a:buNone/>
            </a:pPr>
            <a:r>
              <a:rPr lang="en-US" sz="1600" dirty="0">
                <a:latin typeface="Arial Black" panose="020B0A04020102020204" pitchFamily="34" charset="0"/>
                <a:cs typeface="Calibri"/>
              </a:rPr>
              <a:t>7- Bad language filtration on the comment section.</a:t>
            </a:r>
          </a:p>
          <a:p>
            <a:r>
              <a:rPr lang="en-US" sz="1600" dirty="0">
                <a:latin typeface="Arial Black" panose="020B0A04020102020204" pitchFamily="34" charset="0"/>
                <a:cs typeface="Calibri"/>
              </a:rPr>
              <a:t>non-functional requirements: Implemented the SOLID principles as much as we could using dependency injection and repositories.</a:t>
            </a:r>
          </a:p>
          <a:p>
            <a:r>
              <a:rPr lang="en-US" sz="1600" dirty="0">
                <a:latin typeface="Arial Black" panose="020B0A04020102020204" pitchFamily="34" charset="0"/>
                <a:cs typeface="Calibri"/>
              </a:rPr>
              <a:t>possible users &amp; roles: Our target audience are people who are fond of reading. The roles we have are Admin and </a:t>
            </a:r>
            <a:r>
              <a:rPr lang="en-US" sz="1600" dirty="0" err="1">
                <a:latin typeface="Arial Black" panose="020B0A04020102020204" pitchFamily="34" charset="0"/>
                <a:cs typeface="Calibri"/>
              </a:rPr>
              <a:t>PremiumUser</a:t>
            </a:r>
            <a:r>
              <a:rPr lang="en-US" sz="1600" dirty="0">
                <a:latin typeface="Arial Black" panose="020B0A04020102020204" pitchFamily="34" charset="0"/>
                <a:cs typeface="Calibri"/>
              </a:rPr>
              <a:t>.</a:t>
            </a:r>
          </a:p>
        </p:txBody>
      </p:sp>
    </p:spTree>
    <p:extLst>
      <p:ext uri="{BB962C8B-B14F-4D97-AF65-F5344CB8AC3E}">
        <p14:creationId xmlns:p14="http://schemas.microsoft.com/office/powerpoint/2010/main" val="111636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F9B7-2F49-4796-B78F-1D85BAB46926}"/>
              </a:ext>
            </a:extLst>
          </p:cNvPr>
          <p:cNvSpPr>
            <a:spLocks noGrp="1"/>
          </p:cNvSpPr>
          <p:nvPr>
            <p:ph type="title"/>
          </p:nvPr>
        </p:nvSpPr>
        <p:spPr/>
        <p:txBody>
          <a:bodyPr/>
          <a:lstStyle/>
          <a:p>
            <a:r>
              <a:rPr lang="en-US" b="1" dirty="0">
                <a:solidFill>
                  <a:srgbClr val="C00000"/>
                </a:solidFill>
                <a:cs typeface="Calibri Light" panose="020F0302020204030204"/>
              </a:rPr>
              <a:t>Tools &amp; Technologies</a:t>
            </a:r>
          </a:p>
        </p:txBody>
      </p:sp>
      <p:sp>
        <p:nvSpPr>
          <p:cNvPr id="3" name="Content Placeholder 2">
            <a:extLst>
              <a:ext uri="{FF2B5EF4-FFF2-40B4-BE49-F238E27FC236}">
                <a16:creationId xmlns:a16="http://schemas.microsoft.com/office/drawing/2014/main" id="{3F16A62E-ABB5-4A59-A731-6C55673D62B5}"/>
              </a:ext>
            </a:extLst>
          </p:cNvPr>
          <p:cNvSpPr>
            <a:spLocks noGrp="1"/>
          </p:cNvSpPr>
          <p:nvPr>
            <p:ph idx="1"/>
          </p:nvPr>
        </p:nvSpPr>
        <p:spPr/>
        <p:txBody>
          <a:bodyPr vert="horz" lIns="91440" tIns="45720" rIns="91440" bIns="45720" rtlCol="0" anchor="t">
            <a:normAutofit/>
          </a:bodyPr>
          <a:lstStyle/>
          <a:p>
            <a:r>
              <a:rPr lang="en-US" dirty="0">
                <a:cs typeface="Calibri"/>
              </a:rPr>
              <a:t>Technologies used: ASP.NET MVC Architecture</a:t>
            </a:r>
          </a:p>
          <a:p>
            <a:r>
              <a:rPr lang="en-US" dirty="0">
                <a:cs typeface="Calibri"/>
              </a:rPr>
              <a:t>project structure used: Repositories, </a:t>
            </a:r>
            <a:r>
              <a:rPr lang="en-US" dirty="0" err="1">
                <a:cs typeface="Calibri"/>
              </a:rPr>
              <a:t>ViewModels</a:t>
            </a:r>
            <a:r>
              <a:rPr lang="en-US" dirty="0">
                <a:cs typeface="Calibri"/>
              </a:rPr>
              <a:t>, Views, Controllers, Configuration Files, APIs, and libraries.</a:t>
            </a:r>
          </a:p>
        </p:txBody>
      </p:sp>
    </p:spTree>
    <p:extLst>
      <p:ext uri="{BB962C8B-B14F-4D97-AF65-F5344CB8AC3E}">
        <p14:creationId xmlns:p14="http://schemas.microsoft.com/office/powerpoint/2010/main" val="2410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6B6-263F-4BE9-92A1-94DE694D08E6}"/>
              </a:ext>
            </a:extLst>
          </p:cNvPr>
          <p:cNvSpPr>
            <a:spLocks noGrp="1"/>
          </p:cNvSpPr>
          <p:nvPr>
            <p:ph type="ctrTitle"/>
          </p:nvPr>
        </p:nvSpPr>
        <p:spPr/>
        <p:txBody>
          <a:bodyPr/>
          <a:lstStyle/>
          <a:p>
            <a:r>
              <a:rPr lang="en-US" b="1" dirty="0">
                <a:solidFill>
                  <a:srgbClr val="C00000"/>
                </a:solidFill>
                <a:cs typeface="Calibri Light"/>
              </a:rPr>
              <a:t>Demo</a:t>
            </a:r>
          </a:p>
        </p:txBody>
      </p:sp>
    </p:spTree>
    <p:extLst>
      <p:ext uri="{BB962C8B-B14F-4D97-AF65-F5344CB8AC3E}">
        <p14:creationId xmlns:p14="http://schemas.microsoft.com/office/powerpoint/2010/main" val="2793461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411</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inherit</vt:lpstr>
      <vt:lpstr>office theme</vt:lpstr>
      <vt:lpstr>BookLogist https://github.com/MahmoudNasserGouda/ITIFinalProjectTeam3-BookLogist</vt:lpstr>
      <vt:lpstr>Project Idea</vt:lpstr>
      <vt:lpstr>Project Features</vt:lpstr>
      <vt:lpstr>Tools &amp; Technologies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Evanescence Fan</cp:lastModifiedBy>
  <cp:revision>65</cp:revision>
  <dcterms:created xsi:type="dcterms:W3CDTF">2021-11-22T10:19:41Z</dcterms:created>
  <dcterms:modified xsi:type="dcterms:W3CDTF">2023-07-12T18:55:17Z</dcterms:modified>
</cp:coreProperties>
</file>