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2D3E1-632B-405A-A373-97B46602D121}" v="8" dt="2020-08-17T16:17:58.773"/>
    <p1510:client id="{9C3DE039-BF12-40C1-AC5B-0B3E07FD60C8}" v="342" dt="2020-08-17T16:04:45.399"/>
    <p1510:client id="{A80F3C76-3A2B-486E-B678-E783AA815537}" v="709" dt="2020-08-15T20:53:15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9d0bb21a805da851" providerId="Windows Live" clId="Web-{8932D3E1-632B-405A-A373-97B46602D121}"/>
    <pc:docChg chg="modSld">
      <pc:chgData name="Guest User" userId="9d0bb21a805da851" providerId="Windows Live" clId="Web-{8932D3E1-632B-405A-A373-97B46602D121}" dt="2020-08-17T16:17:58.773" v="7" actId="20577"/>
      <pc:docMkLst>
        <pc:docMk/>
      </pc:docMkLst>
      <pc:sldChg chg="modSp">
        <pc:chgData name="Guest User" userId="9d0bb21a805da851" providerId="Windows Live" clId="Web-{8932D3E1-632B-405A-A373-97B46602D121}" dt="2020-08-17T16:17:58.758" v="6" actId="20577"/>
        <pc:sldMkLst>
          <pc:docMk/>
          <pc:sldMk cId="1542301036" sldId="261"/>
        </pc:sldMkLst>
        <pc:spChg chg="mod">
          <ac:chgData name="Guest User" userId="9d0bb21a805da851" providerId="Windows Live" clId="Web-{8932D3E1-632B-405A-A373-97B46602D121}" dt="2020-08-17T16:17:58.758" v="6" actId="20577"/>
          <ac:spMkLst>
            <pc:docMk/>
            <pc:sldMk cId="1542301036" sldId="261"/>
            <ac:spMk id="3" creationId="{3181FC7B-425F-40C6-95A5-132EC21704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5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4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38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52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4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60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88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6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0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2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6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0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6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SW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1EEA-9CD3-4520-A76B-E7D8FFA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MCAL Layer</a:t>
            </a:r>
            <a:br>
              <a:rPr lang="en-US" dirty="0"/>
            </a:br>
            <a:r>
              <a:rPr lang="en-US" dirty="0"/>
              <a:t>DIO: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79E9-2A87-43B6-874A-FAEA86F3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DIO_Init</a:t>
            </a:r>
            <a:r>
              <a:rPr lang="en-US" dirty="0"/>
              <a:t>()</a:t>
            </a:r>
          </a:p>
          <a:p>
            <a:r>
              <a:rPr lang="en-US" dirty="0" err="1"/>
              <a:t>DIO_Deinit</a:t>
            </a:r>
            <a:r>
              <a:rPr lang="en-US" dirty="0"/>
              <a:t>()</a:t>
            </a:r>
          </a:p>
          <a:p>
            <a:r>
              <a:rPr lang="en-US" dirty="0" err="1"/>
              <a:t>DIO_Read</a:t>
            </a:r>
            <a:r>
              <a:rPr lang="en-US" dirty="0"/>
              <a:t>()</a:t>
            </a:r>
          </a:p>
          <a:p>
            <a:r>
              <a:rPr lang="en-US" dirty="0" err="1"/>
              <a:t>DIO_Write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370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9994-ABEF-40FD-B79D-EB2E453C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MCAL Layer</a:t>
            </a:r>
            <a:br>
              <a:rPr lang="en-US" dirty="0"/>
            </a:br>
            <a:r>
              <a:rPr lang="en-US" dirty="0"/>
              <a:t>Timer: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2E2A-CAD4-4F3A-A63E-878E5E09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Timer_Init()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3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C9B4-9DD0-42F6-812E-0D575CEA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MCAL Layer</a:t>
            </a:r>
            <a:br>
              <a:rPr lang="en-US" dirty="0"/>
            </a:br>
            <a:r>
              <a:rPr lang="en-US" dirty="0"/>
              <a:t>PWM: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B20A-9793-4A57-83B3-33CE67A0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PWM_Init</a:t>
            </a:r>
            <a:r>
              <a:rPr lang="en-US" dirty="0"/>
              <a:t>()</a:t>
            </a:r>
          </a:p>
          <a:p>
            <a:r>
              <a:rPr lang="en-US" dirty="0" err="1"/>
              <a:t>PWM_SetDutyCycle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52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4AF-2BA6-443D-AD08-D9C4385D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Layer</a:t>
            </a:r>
            <a:br>
              <a:rPr lang="en-US" dirty="0"/>
            </a:br>
            <a:r>
              <a:rPr lang="en-US" dirty="0"/>
              <a:t>LCD: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5903-A1F8-476B-BB38-394A76C2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LCD_Init</a:t>
            </a:r>
            <a:r>
              <a:rPr lang="en-US" dirty="0"/>
              <a:t>()</a:t>
            </a:r>
          </a:p>
          <a:p>
            <a:r>
              <a:rPr lang="en-US" dirty="0" err="1"/>
              <a:t>LCD_Display</a:t>
            </a:r>
            <a:r>
              <a:rPr lang="en-US" dirty="0"/>
              <a:t>()</a:t>
            </a:r>
          </a:p>
          <a:p>
            <a:r>
              <a:rPr lang="en-US" dirty="0" err="1"/>
              <a:t>LCD_clear</a:t>
            </a:r>
            <a:r>
              <a:rPr lang="en-US" dirty="0"/>
              <a:t>()</a:t>
            </a:r>
          </a:p>
          <a:p>
            <a:r>
              <a:rPr lang="en-US" dirty="0" err="1"/>
              <a:t>LCD_GoToRowColumn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804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7DB4-1053-402A-B4BF-5A65D1E8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Layer</a:t>
            </a:r>
            <a:br>
              <a:rPr lang="en-US" dirty="0"/>
            </a:br>
            <a:r>
              <a:rPr lang="en-US" dirty="0"/>
              <a:t>Motor: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FC7B-425F-40C6-95A5-132EC217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Motor_Init</a:t>
            </a:r>
            <a:r>
              <a:rPr lang="en-US" dirty="0"/>
              <a:t>()</a:t>
            </a:r>
          </a:p>
          <a:p>
            <a:r>
              <a:rPr lang="en-US" dirty="0" err="1"/>
              <a:t>Motor_Forward</a:t>
            </a:r>
            <a:r>
              <a:rPr lang="en-US" dirty="0"/>
              <a:t>()</a:t>
            </a:r>
          </a:p>
          <a:p>
            <a:r>
              <a:rPr lang="en-US" dirty="0" err="1"/>
              <a:t>Motor_Backward</a:t>
            </a:r>
            <a:r>
              <a:rPr lang="en-US" dirty="0"/>
              <a:t>()</a:t>
            </a:r>
          </a:p>
          <a:p>
            <a:r>
              <a:rPr lang="en-US" dirty="0" err="1"/>
              <a:t>Motor_Stop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230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3822-3C70-492D-BE14-09AB91B5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E9A8-7A98-4AE0-832E-ADE4466B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OS_Init</a:t>
            </a:r>
            <a:r>
              <a:rPr lang="en-US" dirty="0"/>
              <a:t>()</a:t>
            </a:r>
          </a:p>
          <a:p>
            <a:r>
              <a:rPr lang="en-US" dirty="0" err="1"/>
              <a:t>OS_StartScheduler</a:t>
            </a:r>
            <a:r>
              <a:rPr lang="en-US" dirty="0"/>
              <a:t>()</a:t>
            </a:r>
          </a:p>
          <a:p>
            <a:r>
              <a:rPr lang="en-US" dirty="0" err="1"/>
              <a:t>OS_Delay</a:t>
            </a:r>
            <a:r>
              <a:rPr lang="en-US" dirty="0"/>
              <a:t>()</a:t>
            </a:r>
          </a:p>
          <a:p>
            <a:r>
              <a:rPr lang="en-US" dirty="0" err="1"/>
              <a:t>OS_CreateTask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756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3493-4745-41F1-9EB1-88C7492D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Robot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1D75-5056-4890-9606-BB908A1A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robot_forward</a:t>
            </a:r>
            <a:r>
              <a:rPr lang="en-US" dirty="0"/>
              <a:t>()</a:t>
            </a:r>
          </a:p>
          <a:p>
            <a:r>
              <a:rPr lang="en-US" dirty="0" err="1"/>
              <a:t>robot_backward</a:t>
            </a:r>
            <a:r>
              <a:rPr lang="en-US" dirty="0"/>
              <a:t>()</a:t>
            </a:r>
          </a:p>
          <a:p>
            <a:r>
              <a:rPr lang="en-US" dirty="0" err="1"/>
              <a:t>robot_Rotate</a:t>
            </a:r>
            <a:r>
              <a:rPr lang="en-US" dirty="0"/>
              <a:t>()</a:t>
            </a:r>
          </a:p>
          <a:p>
            <a:r>
              <a:rPr lang="en-US" dirty="0" err="1"/>
              <a:t>robot_Right</a:t>
            </a:r>
            <a:r>
              <a:rPr lang="en-US" dirty="0"/>
              <a:t>()</a:t>
            </a:r>
          </a:p>
          <a:p>
            <a:r>
              <a:rPr lang="en-US" dirty="0" err="1"/>
              <a:t>robot_left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55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Embedded SW Design</vt:lpstr>
      <vt:lpstr>MCAL Layer DIO:</vt:lpstr>
      <vt:lpstr>MCAL Layer Timer:</vt:lpstr>
      <vt:lpstr>MCAL Layer PWM:</vt:lpstr>
      <vt:lpstr>HAL Layer LCD:</vt:lpstr>
      <vt:lpstr>HAL Layer Motor:</vt:lpstr>
      <vt:lpstr>OS</vt:lpstr>
      <vt:lpstr>Application Robot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142</cp:revision>
  <dcterms:created xsi:type="dcterms:W3CDTF">2020-08-15T20:31:44Z</dcterms:created>
  <dcterms:modified xsi:type="dcterms:W3CDTF">2020-08-17T16:17:59Z</dcterms:modified>
</cp:coreProperties>
</file>