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8ef6e562-4877-47f0-a558-65695213be5b}">
  <we:reference id="WA200003233" version="2.0.0.3" store="en-GB" storeType="OMEX"/>
  <we:alternateReferences/>
  <we:properties>
    <we:property name="Microsoft.Office.CampaignId" value="&quot;none&quot;"/>
    <we:property name="reportUrl" value="&quot;/links/Ez6fV1SLWY?ctid=e211321f-b810-409b-8a2d-68db91a64a14&amp;pbi_source=linkShare&amp;bookmarkGuid=7e961ff4-f2cc-4aac-8a47-9b9a323d9eb8&amp;fromEntryPoint=share&quot;"/>
    <we:property name="reportState" value="&quot;CONNECTED&quot;"/>
    <we:property name="artifactViewState" value="&quot;live&quot;"/>
    <we:property name="reportEmbeddedTime" value="&quot;2025-05-21T13:37:23.845Z&quot;"/>
    <we:property name="creatorSessionId" value="&quot;43d034d2-b261-43f0-9d36-c96e376f0a24&quot;"/>
    <we:property name="creatorUserId" value="&quot;10032000A80BFECD&quot;"/>
    <we:property name="creatorTenantId" value="&quot;e211321f-b810-409b-8a2d-68db91a64a14&quot;"/>
    <we:property name="pageDisplayName" value="&quot;Overview&quot;"/>
    <we:property name="reportName" value="&quot;Cardiovascular Disease Analysis &amp; Prediction – Power BI &amp; Python&quot;"/>
    <we:property name="isVisualContainerHeaderHidden" value="false"/>
    <we:property name="isFiltersActionButtonVisible" value="true"/>
    <we:property name="initialStateBookmark" value="&quot;H4sIAAAAAAAAA+VabW/TSBD+K5a/cCf1Tuv125pvISlw4goVRXw5odN4d5wuON7IXpfmqvz3G78USkljKG3iQl+keF9mn5l5ZnZ2nQtX6WqZw+olLNB97D4x5sMCyg+O5x64Rd/26tWLo8nrF/++nBwdUrNZWm2Kyn184Voo52jf6qqGvJFAjf+8O3Ahz49h3jxlkFd44C6xrEwBuf4Pu8HUZcsa1wcuni9zU0Ij8sSCxUbsGQ2nZ1rb+9OnFUFafYYnKG3XGnqpCtD3JGNJ7KvQi3gzrOoGtMg2DmlEt8tPTWFBF7RM08YUU4gZSBZJEYYp/URNe6Zz2w9JV4fny5K0u7i0CktCoTAJwgAZ+MwL/YARBrtaNr0TdQaFROW2CpZYdfpcuJP5vMQ52P7x8IvOqcnrxYb2E1OXEl9j1nYVVtsVrTGdzJwZWKjQumuy5HFpyM5t11+ztuVpXfQmC5vHU/NxWiLZWLmPvfXBxVjB8utg2fodtVS6mOc9fz678k2ng4SywW/S90SCxmU0wZQKyyer1mszXV7Shx9cQ7w/NUkvahKYZJ4XBFyxlDgliK3iZv71TpuSaeam1JKMcd1vd4Z5MkfnWWnqpfu1S0bDnwakLpwVAtlqgPbfwqS8rsjsqDqA01Mo7biZtd0A63eXCZSmvL+SInsGdVrcC2WI3dQZZQETzPN5KGIRMoSEsXHQ+xkW5Mcxc/sKwh9j9VLjA2DyTerumMOfYHQElj4TgBw4Y0xwDJmCkRD4weTnzyB/jMbKFLV9AETeovPe87Efqkym4DGIUcScg0QcB52npqRTQrlyJiUhWTkzXSGNc36jOb+PmeLDwH+F7P2dVthxIAyh64PD55gkgjFMOTARx5CqcQTHTMO8MJWunNdY1bkdczxsxPpjIQA09gHEwLDmO6b9BkAd00FmIAOv+VeJZMyXCdzM9F/o1uOI0kJd4l2kHOo6Jq2xsJUzNXXxddCO6B5myzHS+ylvZLYr3N3NpCLzRQAxDzBIpaBfueVucMiRd031707/92e7m6CM5SC/mwL2lGoMLSnVFpA7T0HnTSLZP6y7r6vvcn9K0WLlHGGea1uPgE2zVZXrpVa40LBn6zyFhc5XznNdWaoMHJM5zyni7KUH94zu+ar5hEUrYO9ue5Vi1QzaO5DjEs+0qSvnxJbmQxNmbyfbw2wnsN6crkqj1RbuDO7pFtIcD8+/cVv3rm/r96hKv1tLoTJMwEeZSN9jHkvT2+/WOy0E77miumddevPHnHuB5LEXc4ER/QXDF6U7MP9LU/zxM7ngRn06N/gq8JKQBzKAwKcTG2O8Pdlt1UwvYI5fqtbK4ixWqcIg9BOOEYfUZ4OyLJ7b1Jx/LU1KzkUUsThq3wJFSjJxW2RhKkQmwOO+H7IkiiGBeASV+UBhPMgwKj0klbJX1XUXWM5b3ihas1Vn2S2oses3qu3GVtsL929NFuhkv4W8bsQ+eoL2I2LxqGFJz5ONtxDthOru76Cv2KR/LZgGKVNEBuR+RDRjIpSD/tvRTVu7q4zKfTOaoczH/fjvikH6W1IELybnhb6UlOo9BaN/pbu/wINKy7247dprTJYKqTBjCSrBwJcsSuVg8q1OYbkh+UIMIYYsjRl98iLJWHhrWZFgwvOQgWQebS8p8iS5naxW3Cb3mdpWS5B4DAVucCO5D8hUasCV7ZfZ3HYRwqKpFB6Y0HzF7ZPj1+v/AakkWjltJwAA&quot;"/>
    <we:property name="bookmark" value="&quot;H4sIAAAAAAAAA+Va227bOBD9FUEv3QWyC5K6UX1L7F4W2HaDpujLog8jcuSwlUVDotJ4A//7jiSnTVPHanOxlTaJAYukhmfmnBlSVC58bepFAcvXMEf/qX9k7cc5VB897h/4Zd+mtIQ4AKYTBjHPGIsiQb124Ywta//phe+gmqF7Z+oGitYQNf77/sCHojiGWXuVQ1Hjgb/AqrYlFOY/7AdTl6saXB34eL4obAWtyRMHDluzZzScrgkC/zOgGUE5c4YnqFzfGvFMhxhwxViaBDrisWiH1f2ADtnGIa3pbvqJLR2YkqZp25hmGjEHxWIloyijn7htz03h1kOy5bPzRUXeXVwGh6WR1JiGUYgMAsajIGSEwS0Xbe+hPoNSofY7Byuse38u/MPZrMIZuPXls686J7Zo5hvaT2xTKXyDeddVOuOWNMfkcOpNwUGNzl9RJI8rS3Huuv6adi3Pm3Idsqi9PLWfJhVSjLX/lK8OLsYKVlwHy1bvqaU25axY6+cLlW97HxRULX6bfSARtJTRDbbSWB0tO9amprqUjzi4hnh/bpJf1CQxzTkPQ6FZRpqSpFZ5s/7WpE0oNDNbGUXBuM7bvWE+nKH3orLNwv+WktHopwVpSm+JQLEakP33KKloago76h7g5BQqN25lbQ/A6v1lAaVbPlwpkWsF9V48iGRI3dQZ5yGTjAcikomMGELK2Djk/QJL4nHM2r6C8G6qXhh8BEq+yd0da/gzjF7AKmASUIBgjEmBEdMwEgE/mvr8BeTdZKxt2bhHIOQtPu+9HgeRzlUGnEGCMhECFOI45DyxFT0lVEvvsCIkS29qaqRx3m90z+9jlvgw8F+hev9gFHacCEPo1skRCExTyRhmAphMEsj0OJJjamBW2trU3husm8KNOR82Yr1bCgCNfQQ5MOz5jmW/AVCvdFA5qJC3H50qxgKVws1K/4VOPV5RWWgqvI+SQ13H5DWWrvYmtim/TdoRncNseYzkP+WJzHaH+7OZTOaBDCERIYaZkvSrtpwNDhF531L/4fL/cLG7CcpYHuR3s4E9pT2GUVRqSyi852CKtpDsH9b976vvc33K0GHtvcKiMK4ZgZqmy7owC6NxbmDP0XkOc1MsvZemdrQz8GzuvaSMc5cM7hndy2X7DcvOwN5p+yfDuh20dyDHFZ4Z29TeiavsxzbN3h1uT7OdwHp7uqys0Vu0M7imO8gKfHb+ncs6v76sP6Ar69VaSZ1jCgGqVAWccZZlt1+td7oRfOAd1QP7sg5/IgQPlUh4IiTG9BcOH5TuIPyvbfnHz0TBjf70NAQ65GkkQhVCGNATG2Oie7Lb6pmZwwy/dq2zJViiM41hFKQCYwFZwAZtOTx3mT3/1ppSQsg4ZkncvQWKtWLytsiiTMpcAhdBELE0TiCFZAQ784GN8aDCaOuhaCt71V1/jtWs042mOTt3Fv2EBvt+q7tu7Ly98P82FIHe9jsomtbskyN0nxDLJ61K1jrZeArR3VDf/xn0lZisXwtmYcY0iQFFEJPMmIzUIH87OmnrVpVR0TelO7T9tB/+rgRkfUqKwBMiLwqUolLPNYz+le7+Eg9qo/ZC27XXmCyTSmPOUtSSQaBYnKnB4lufwmJD8YUEIoxYljD6xmPFWHRrW7FkknNkoBin5SVDkaa3s9WZ20SfbVy9AIXHUOIGGok+oFDpASq7f2b7TORq9T9C4ZQCRCcAAA==&quot;"/>
    <we:property name="datasetId" value="&quot;a2e4a37e-4e87-43a2-bf73-b154ae45055d&quot;"/>
    <we:property name="embedUrl" value="&quot;/reportEmbed?reportId=2b9d37e3-6578-41d7-b1f6-80ac95518baf&amp;config=eyJjbHVzdGVyVXJsIjoiaHR0cHM6Ly9XQUJJLVdFU1QtRVVST1BFLXJlZGlyZWN0LmFuYWx5c2lzLndpbmRvd3MubmV0IiwiZW1iZWRGZWF0dXJlcyI6eyJ1c2FnZU1ldHJpY3NWTmV4dCI6dHJ1ZX19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Mahmoud Ragab</cp:lastModifiedBy>
  <cp:revision>3</cp:revision>
  <dcterms:created xsi:type="dcterms:W3CDTF">2018-06-07T21:39:02Z</dcterms:created>
  <dcterms:modified xsi:type="dcterms:W3CDTF">2025-05-21T13:38:02Z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