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be909ee-9f39-4099-8dbf-9660f826722b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ookmark" value="&quot;H4sIAAAAAAAAA+2ZTW/jNhCG/0qhy16MgtQntbddb9pLUQRNsZciMIbkyFEiiwJFJVED//cOJXu3SVy7SDZepenN4lDD9515TJD2XaDLtqmg/xVWGLwPPhpztQJ79QMPZkE9julIyhA46DBhGfIQUxlT1DSuNHUbvL8LHNglus9l20HlE9HgH+ezAKrqFJb+qYCqxVnQoG1NDVX5J46TKeRsh+tZgLdNZSz4lGcOHPq01zSdnkkC/zGiFUG58hrPULlxNCm4CqXESEAiU8ZR5pqmteOEQdnOKT71sPzc1A7KmpbxY5EORcqLiEnBYkU2RRr78aKs3GaK7E9uG0vuyHPf+OJ80NdQK/TrkgWL7aj4LpibqlsNn07ujZ+Zzir8DYshVLvS9ZTm0sh2UdYLDQ6CNdXj1Bqq1hC7MfZq0SPYIXBhbuYWqULkg61nh4V8WC4tLsFtHk9eSCXFFopkLY3th9hPXb1pVPJY9zmNtGW9rDYgfO3J76OditpCIKgr1KPGuVlJM78A6zx78pKa7FtCeYzVaD/2Q1c+lXaLRzh74GkShVifbzmmVy7/Rup8+4q38TLwnK99UGKIWvJMK67pGxGmucwOYr5RVypq1cuR/qh0bwR2ZxFX0Pw3wf7Zmq75xlQ/kDKCzSUTqcx4qGKpcp4Ixg/v38cBm/KiLZGQXVR4jdWk4d4p9nmANyW+hq37sPNjb987FI2wY5SIQheMzjaxymMhgf1/WPnXKluowPY+2rX6QZf5E/gGmvsaAD/g+/sfTrCg43rEchQi04BZFqXpRPbwQWyLzhEIk4b7kdDn7d3a1J17DXDv9/1d2P6qZsRb5wqxSGXOlE5QSMbUVPBWZtVA3S9aupxPGu9HQt8I3vt9HxvvB2pGvHOIYykknUkEMiE5D1FMBG9cNZXpEReUpdT+QDVpyP9B7vNQ33HFPOpZdpenzdVNx8hRaB1liCHTGTD29NPsEe/DNK36Fq1RYPXE9589dn0XZ0Gc5kVKNxEVMqBNgCFj+tU2MXxbTQy3TdTI0zSNQUcsEzHmPI5xIlv4gV8HD7anrUqF9l6DghXa5eBvWNBbasYFSxzjRg9hHBzfBb+UVIUx92eoOp/23Sd6Q5ub+h2J2pZx5746vNEe46cwiXmYRjIME+QsiUBiFvmMe+tTroBqcY9fnysTTAHHjDGWok4E12NJ9tf6ApoduWIEleQJ10nO0yxJGMvyg7kc3jppbh9nC1PMwghZDFLQnTGROSZPdclyepkJ5FHECP2QCyaf5nJItwsx07m2AYWnUOMO1AgxqDXqA7gNf6V9IW29/gsz4kYrwhsAAA==&quot;"/>
    <we:property name="creatorSessionId" value="&quot;b2924d64-f93c-4a90-8a7a-0ef224efa439&quot;"/>
    <we:property name="creatorTenantId" value="&quot;e211321f-b810-409b-8a2d-68db91a64a14&quot;"/>
    <we:property name="creatorUserId" value="&quot;10032000A80BFECD&quot;"/>
    <we:property name="datasetId" value="&quot;3ea460d6-5210-4064-8734-a3781fd34770&quot;"/>
    <we:property name="embedUrl" value="&quot;/reportEmbed?reportId=af4dfd7d-7bfd-4c96-b5ab-275d1fc5a21e&amp;config=eyJjbHVzdGVyVXJsIjoiaHR0cHM6Ly9XQUJJLVdFU1QtRVVST1BFLXJlZGlyZWN0LmFuYWx5c2lzLndpbmRvd3MubmV0IiwiZW1iZWRGZWF0dXJlcyI6eyJ1c2FnZU1ldHJpY3NWTmV4dCI6dHJ1ZX19&amp;disableSensitivityBanner=true&amp;storytellingChangeViewModeShortcutKeys=true&quot;"/>
    <we:property name="initialStateBookmark" value="&quot;H4sIAAAAAAAAA+2Z32/bNhDH/5VBL30xBlI/qb6lbraHrm3QDH0ZAuNInh0lsihQdBIv8P/eo2SvS+xaRdK4yrI3i0cev3f38YGUbgNdNHUJyw8wx+B18MaYyznYy194MAqq9djHj+/eH316N/lw9P6Yhk3tClM1wevbwIGdoftcNAsovQca/OtsFEBZnsDMP02hbHAU1GgbU0FZ/I3dZDI5u8DVKMCbujQWvMtTBw692yuaTs+0N/81oh1BueIKT1G5bjSZchVKiZGARKaMo8w1TWu6Ca2ynVO863b7sakcFBVt48ciHYqUTyMmBYtViKlIYz8+LUq3niKXxze1pego5mXts3Kkr6BS6PelECw2neLbYGzKxbz9dXxn/NQsrMJPOG1NlSvcktxcGNlMimqiwUGwonycWEPZam3Xxl5Olgi2NZyb67FFyhDFwVajfiFHs5nFGbj14/ETqSTbRJGsmbHL1vbboloXKtnWfUYjTVHNyjUIX2vyZxdOSWUhENQl6k7j2MylGZ+DdZ49eUFF9iUhP8ZqtG+WbVXeFnaDRzi6F9MgErE623BMSy7+Rep4s8SH8TTwnK28UWKIWvJMK67pHxGmucx6MV+rKxSV6ulI30rdC4HdWcQ51P9NsH+3ZlH/YKrvSenA5pKJVGY8VLFUOU8E4/39+zBgk1+0BRKykxKvsBw03DvFPg7wusDn0Lr7Iz90+96hqIMdo0RM9ZTR2SZWeSwksP8PK9+tsoES7NJbF42+V2X+AL6B5j4HwHvi/vmHE5zScT1iOQqRacAsi9J0ID28FdugcwTCoOHeEvq43q1NtXDPAe79cf8Utr+q6fDWuUKcpjJnSicoJGNqKHgrM6+hWk4aupwPGu8toS8E7/1xHxrve2o6vHOIYykknUkEMiE5D1EMBG+c16VZIk7IS6H9gWrQkH9D7uNQ33HFPOhZdldM66ubjpGj0DrKEEOmM2Ds4afZA96HaVr5I0qjwOqB95894foqjoI4zacp3URUyICaAEPG9LMtYviyihhuiqiRp2kag45YJmLMeRzjQFp4z9vB3vI0ZaHQ3ilQMEc7a+NrN/Qh1d2GBXZ2o1szthHfBn8UlIXO92coF97tq7e0Qpvr6hWJ2qRxZ19tVzSHeBUmMQ/TSIZhgpwlEUjMIu9xb36KOVAu7vDrfWWCKeCYMcZS1IngukvJ/lyfQ73DV4ygkjzhOsl5miUJY1ne68vhjZPmZttbmGIWRshikILujInMMXlolCynxUwgjyJG6IdcMPmwKFt3uxAzC9fUoPAEKtyBGiEGlUbdg1v7KS1oNyEthSz7+PQf2P4hc7X6AtJUAFjrGwAA&quot;"/>
    <we:property name="isFiltersActionButtonVisible" value="true"/>
    <we:property name="isVisualContainerHeaderHidden" value="false"/>
    <we:property name="pageDisplayName" value="&quot;Overview&quot;"/>
    <we:property name="pageName" value="&quot;5f1c2bbe38a5b601eb9d&quot;"/>
    <we:property name="reportEmbeddedTime" value="&quot;2025-05-26T15:33:01.108Z&quot;"/>
    <we:property name="reportName" value="&quot;Data Science Jobs Market Analysis&quot;"/>
    <we:property name="reportState" value="&quot;CONNECTED&quot;"/>
    <we:property name="reportUrl" value="&quot;/links/v0-XZrllOk?ctid=e211321f-b810-409b-8a2d-68db91a64a14&amp;pbi_source=linkShare&amp;bookmarkGuid=6fe82c36-361c-42fd-8c19-e01f6ec417d3&amp;fromEntryPoint=shar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Mahmoud Ragab</cp:lastModifiedBy>
  <cp:revision>5</cp:revision>
  <dcterms:created xsi:type="dcterms:W3CDTF">2018-06-07T21:39:02Z</dcterms:created>
  <dcterms:modified xsi:type="dcterms:W3CDTF">2025-05-26T15:37:31Z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