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07BB46-D940-4107-BBA9-C6E5C3B63C9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773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8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4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5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5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1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2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A925D5-E799-483A-BDF3-041109DCB6C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A9D13F-85F7-427C-AD01-2EE3578CC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ebp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4B14-EC32-4E73-9472-50B6C225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2036068" y="1357989"/>
            <a:ext cx="7649171" cy="1224575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8217-7398-4D45-82F5-FAD427E36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ENG . Mahmoud </a:t>
            </a:r>
            <a:r>
              <a:rPr lang="en-US" dirty="0" err="1">
                <a:solidFill>
                  <a:schemeClr val="tx1"/>
                </a:solidFill>
              </a:rPr>
              <a:t>ragab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1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DDF20D-DFA2-49A0-B796-577BCABF4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5" y="647114"/>
            <a:ext cx="5655915" cy="423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1920A-C459-4108-92D3-67F6FEEF2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33" y="647114"/>
            <a:ext cx="4540941" cy="42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0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426A-5506-480E-A0BB-0B728B76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224" y="204455"/>
            <a:ext cx="3979838" cy="1273606"/>
          </a:xfrm>
        </p:spPr>
        <p:txBody>
          <a:bodyPr>
            <a:normAutofit/>
          </a:bodyPr>
          <a:lstStyle/>
          <a:p>
            <a:r>
              <a:rPr lang="en-US" sz="4800" dirty="0"/>
              <a:t>applications:-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08BD8-1703-45E0-A8AB-7F8EDD0A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207" y="1478061"/>
            <a:ext cx="10394729" cy="299641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1200" dirty="0"/>
              <a:t>* Divide and categorize movies</a:t>
            </a:r>
          </a:p>
          <a:p>
            <a:pPr algn="l"/>
            <a:r>
              <a:rPr lang="en-US" sz="11200" dirty="0"/>
              <a:t>* Recommend products for you on shopping sites</a:t>
            </a:r>
          </a:p>
          <a:p>
            <a:pPr algn="l"/>
            <a:r>
              <a:rPr lang="en-US" sz="11200" dirty="0"/>
              <a:t>* Suggest your friends on Facebook</a:t>
            </a:r>
          </a:p>
          <a:p>
            <a:pPr algn="l"/>
            <a:r>
              <a:rPr lang="en-US" sz="11200" dirty="0"/>
              <a:t>* Filter the news for you according to your inclinations</a:t>
            </a:r>
          </a:p>
        </p:txBody>
      </p:sp>
    </p:spTree>
    <p:extLst>
      <p:ext uri="{BB962C8B-B14F-4D97-AF65-F5344CB8AC3E}">
        <p14:creationId xmlns:p14="http://schemas.microsoft.com/office/powerpoint/2010/main" val="15485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E10-5C9F-4D80-B25C-F5C0528E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79" y="0"/>
            <a:ext cx="10396902" cy="1273606"/>
          </a:xfrm>
        </p:spPr>
        <p:txBody>
          <a:bodyPr/>
          <a:lstStyle/>
          <a:p>
            <a:r>
              <a:rPr lang="en-US" dirty="0"/>
              <a:t>What programs will we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45ED4-4336-45A3-9B9C-5DF08993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Anaconda  program 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https://www.anaconda.com/download/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5CDC1-0DC6-45C9-83B0-C1E42FFA9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79" y="1273606"/>
            <a:ext cx="2357223" cy="2152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C7543-2AAC-4A90-9CB1-DE5535608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71" y="1341339"/>
            <a:ext cx="2805938" cy="15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4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06D5-6358-4763-80A6-F48FF88C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0"/>
            <a:ext cx="11677337" cy="70453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how to operate?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622198-3227-4D1B-AE27-1E1BF985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2" y="704538"/>
            <a:ext cx="11422505" cy="490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68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BABE-F8A5-46CA-9E6B-346E57F2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79" y="0"/>
            <a:ext cx="10396902" cy="757675"/>
          </a:xfrm>
        </p:spPr>
        <p:txBody>
          <a:bodyPr/>
          <a:lstStyle/>
          <a:p>
            <a:r>
              <a:rPr lang="en-US" dirty="0"/>
              <a:t>What libraries will we need?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530AB-5143-4FA3-8781-D47FC081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757674"/>
            <a:ext cx="10957848" cy="48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7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AF84-0646-4FB3-B583-3222F274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6" y="0"/>
            <a:ext cx="10396902" cy="792261"/>
          </a:xfrm>
        </p:spPr>
        <p:txBody>
          <a:bodyPr/>
          <a:lstStyle/>
          <a:p>
            <a:r>
              <a:rPr lang="en-US" dirty="0"/>
              <a:t>How to install this libraries?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27EC18-A1D2-4322-A873-C87334A7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5" y="792261"/>
            <a:ext cx="11340905" cy="483481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EADC11-AEBF-4D03-A51E-B3622605B9DB}"/>
              </a:ext>
            </a:extLst>
          </p:cNvPr>
          <p:cNvSpPr/>
          <p:nvPr/>
        </p:nvSpPr>
        <p:spPr>
          <a:xfrm rot="13423073">
            <a:off x="1341902" y="2395026"/>
            <a:ext cx="1477107" cy="46423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D2073-4B0D-4353-AB0A-25EE1EFF9E20}"/>
              </a:ext>
            </a:extLst>
          </p:cNvPr>
          <p:cNvSpPr txBox="1"/>
          <p:nvPr/>
        </p:nvSpPr>
        <p:spPr>
          <a:xfrm>
            <a:off x="2475913" y="2996418"/>
            <a:ext cx="40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83BA0BC-F45C-4CD0-9AA2-41DA0573CFB2}"/>
              </a:ext>
            </a:extLst>
          </p:cNvPr>
          <p:cNvSpPr/>
          <p:nvPr/>
        </p:nvSpPr>
        <p:spPr>
          <a:xfrm rot="8462821">
            <a:off x="4013907" y="1352405"/>
            <a:ext cx="1477107" cy="46423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88CEB-072B-4087-9825-104EC6B4420D}"/>
              </a:ext>
            </a:extLst>
          </p:cNvPr>
          <p:cNvSpPr txBox="1"/>
          <p:nvPr/>
        </p:nvSpPr>
        <p:spPr>
          <a:xfrm>
            <a:off x="5315025" y="792261"/>
            <a:ext cx="40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DC03910-6F32-4213-A5B5-8DC1756A4236}"/>
              </a:ext>
            </a:extLst>
          </p:cNvPr>
          <p:cNvSpPr/>
          <p:nvPr/>
        </p:nvSpPr>
        <p:spPr>
          <a:xfrm rot="12674243">
            <a:off x="5228859" y="2260777"/>
            <a:ext cx="1477107" cy="46423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1225-168C-4D04-89C8-92EF0C6EB85B}"/>
              </a:ext>
            </a:extLst>
          </p:cNvPr>
          <p:cNvSpPr txBox="1"/>
          <p:nvPr/>
        </p:nvSpPr>
        <p:spPr>
          <a:xfrm>
            <a:off x="6572942" y="2627143"/>
            <a:ext cx="40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359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11F25-9696-4F22-A62D-98A1F1D22C1B}"/>
              </a:ext>
            </a:extLst>
          </p:cNvPr>
          <p:cNvSpPr/>
          <p:nvPr/>
        </p:nvSpPr>
        <p:spPr>
          <a:xfrm>
            <a:off x="0" y="0"/>
            <a:ext cx="11676185" cy="436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0000"/>
                </a:solidFill>
              </a:rPr>
              <a:t>Numpy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A151EE-70B1-4FAC-987C-E3A15A21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650"/>
            <a:ext cx="11676185" cy="5969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3248B9-3ED9-4837-BC09-A9B36169C642}"/>
              </a:ext>
            </a:extLst>
          </p:cNvPr>
          <p:cNvSpPr/>
          <p:nvPr/>
        </p:nvSpPr>
        <p:spPr>
          <a:xfrm>
            <a:off x="0" y="4283422"/>
            <a:ext cx="11676185" cy="436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Seaborn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A49E55-AA25-470A-BFFC-F279ADCCF625}"/>
              </a:ext>
            </a:extLst>
          </p:cNvPr>
          <p:cNvSpPr/>
          <p:nvPr/>
        </p:nvSpPr>
        <p:spPr>
          <a:xfrm>
            <a:off x="0" y="2565537"/>
            <a:ext cx="11676185" cy="436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Matplotlib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ABF28-AEDA-43A5-8EDF-2BE2FF9927E0}"/>
              </a:ext>
            </a:extLst>
          </p:cNvPr>
          <p:cNvSpPr/>
          <p:nvPr/>
        </p:nvSpPr>
        <p:spPr>
          <a:xfrm>
            <a:off x="0" y="1043588"/>
            <a:ext cx="11676185" cy="436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Pandas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A6B7BB-1FC8-4367-A015-75E28D62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9687"/>
            <a:ext cx="11676185" cy="1085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4EF0B5-7CFD-4124-A546-7C6BB4007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2593"/>
            <a:ext cx="11676185" cy="1299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C73696-AE82-4FBF-AA2F-D5E1FCF91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19521"/>
            <a:ext cx="11676185" cy="9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4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ED333A-F075-4558-91B4-38825D7DF627}"/>
              </a:ext>
            </a:extLst>
          </p:cNvPr>
          <p:cNvSpPr/>
          <p:nvPr/>
        </p:nvSpPr>
        <p:spPr>
          <a:xfrm>
            <a:off x="0" y="3720858"/>
            <a:ext cx="11676185" cy="436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TensorFlow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E0067-1639-4E6C-A537-1C8648CDC42B}"/>
              </a:ext>
            </a:extLst>
          </p:cNvPr>
          <p:cNvSpPr/>
          <p:nvPr/>
        </p:nvSpPr>
        <p:spPr>
          <a:xfrm>
            <a:off x="0" y="2796964"/>
            <a:ext cx="11676185" cy="436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0000"/>
                </a:solidFill>
              </a:rPr>
              <a:t>Keras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4FDAD-5BC0-45C9-B271-6B17D19E8D3B}"/>
              </a:ext>
            </a:extLst>
          </p:cNvPr>
          <p:cNvSpPr/>
          <p:nvPr/>
        </p:nvSpPr>
        <p:spPr>
          <a:xfrm>
            <a:off x="-1" y="1688606"/>
            <a:ext cx="11676185" cy="436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0000"/>
                </a:solidFill>
              </a:rPr>
              <a:t>Scipy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CA547-38B9-4129-85E1-D5C93C44BDA1}"/>
              </a:ext>
            </a:extLst>
          </p:cNvPr>
          <p:cNvSpPr/>
          <p:nvPr/>
        </p:nvSpPr>
        <p:spPr>
          <a:xfrm>
            <a:off x="0" y="0"/>
            <a:ext cx="11676185" cy="436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0000"/>
                </a:solidFill>
              </a:rPr>
              <a:t>Sklearn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1903B-8154-4B16-872F-1946044F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099"/>
            <a:ext cx="11676185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E9A087-6006-4F5B-BB91-AF411940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29437"/>
            <a:ext cx="11676184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09BDD9-B81C-46A4-BF09-CCAD8906A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16033"/>
            <a:ext cx="11676184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92C51D-CEF1-43F8-A84C-3FF8033CD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139928"/>
            <a:ext cx="11676184" cy="14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3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71DAD-7584-4802-AE9B-EEC3E6DF0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0309" y="1730327"/>
            <a:ext cx="7484011" cy="236337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any questions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23131-21AF-496A-AA0C-FEC6F5FDC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950"/>
            <a:ext cx="4467070" cy="58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67B57-47EE-4175-A417-16A5412B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61" y="271504"/>
            <a:ext cx="9284677" cy="52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37B8-716D-4981-987A-4EA5ADF6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671" y="214107"/>
            <a:ext cx="4572003" cy="681433"/>
          </a:xfrm>
        </p:spPr>
        <p:txBody>
          <a:bodyPr>
            <a:noAutofit/>
          </a:bodyPr>
          <a:lstStyle/>
          <a:p>
            <a:r>
              <a:rPr lang="en-US" sz="49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regression </a:t>
            </a: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3F63E-3926-4B64-A9A8-B9DF5389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671" y="1125416"/>
            <a:ext cx="4984652" cy="2504049"/>
          </a:xfrm>
        </p:spPr>
        <p:txBody>
          <a:bodyPr/>
          <a:lstStyle/>
          <a:p>
            <a:pPr algn="l"/>
            <a:r>
              <a:rPr lang="en-US" sz="48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Idea:-</a:t>
            </a:r>
            <a:br>
              <a:rPr lang="ar-EG" sz="28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</a:rPr>
              <a:t>I have related data and I want to know the values of new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C21E9-BD4C-4E49-AA77-BA5F38C3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2" y="554824"/>
            <a:ext cx="5275385" cy="38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4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250DF-0E33-477B-AB3B-10090303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6" y="478302"/>
            <a:ext cx="5430129" cy="481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ED847-5E1C-49AF-96B8-EEAD5372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02" y="478302"/>
            <a:ext cx="5430129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7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2E7FE1-93CA-4C2C-8ADB-B113D905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770" y="196948"/>
            <a:ext cx="4004459" cy="1096291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/>
              <a:t>applications:-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9E96-0076-4800-8B49-1AFA8ADB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89386"/>
            <a:ext cx="10394707" cy="224804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* House prices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* Stock prices on the stock exchange</a:t>
            </a:r>
          </a:p>
          <a:p>
            <a:r>
              <a:rPr lang="en-US" sz="2800" dirty="0">
                <a:solidFill>
                  <a:schemeClr val="tx1"/>
                </a:solidFill>
              </a:rPr>
              <a:t>* weather condition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* sugar level in blood</a:t>
            </a:r>
          </a:p>
        </p:txBody>
      </p:sp>
    </p:spTree>
    <p:extLst>
      <p:ext uri="{BB962C8B-B14F-4D97-AF65-F5344CB8AC3E}">
        <p14:creationId xmlns:p14="http://schemas.microsoft.com/office/powerpoint/2010/main" val="34675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5B9E5-2450-4110-8C67-B9837903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282" y="208444"/>
            <a:ext cx="5277435" cy="1273607"/>
          </a:xfrm>
        </p:spPr>
        <p:txBody>
          <a:bodyPr>
            <a:normAutofit/>
          </a:bodyPr>
          <a:lstStyle/>
          <a:p>
            <a:r>
              <a:rPr lang="en-US" sz="4900" b="0" i="0" dirty="0">
                <a:solidFill>
                  <a:srgbClr val="FF0000"/>
                </a:solidFill>
                <a:effectLst/>
                <a:latin typeface="Helvetica Neue"/>
              </a:rPr>
              <a:t>classification</a:t>
            </a: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83DD45-BA4E-44CF-9C4F-63167BD2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24358" y="1482052"/>
            <a:ext cx="4909624" cy="271011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6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Idea:-</a:t>
            </a:r>
            <a:br>
              <a:rPr lang="ar-EG" sz="2800" dirty="0">
                <a:solidFill>
                  <a:srgbClr val="FF0000"/>
                </a:solidFill>
              </a:rPr>
            </a:br>
            <a:r>
              <a:rPr lang="en-US" sz="3600" dirty="0"/>
              <a:t>I have data related to each other and we want to divide it into similar groups</a:t>
            </a:r>
            <a:endParaRPr lang="ar-EG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215EF-98D7-4A39-9D06-95C8A7CF1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052"/>
            <a:ext cx="6724357" cy="403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DB4DE-801C-4D01-B52C-20B53D0A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18" y="362658"/>
            <a:ext cx="4378717" cy="4575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CC44-789E-47D8-A086-F578FCEE7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2659"/>
            <a:ext cx="4378716" cy="45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6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821F8E-8E66-4D44-BB35-6AFA15BF4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" y="548640"/>
            <a:ext cx="10243022" cy="47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9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1FB6-07BE-4E1A-8A9E-D78988CA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33" y="377264"/>
            <a:ext cx="9129933" cy="1761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</a:t>
            </a:r>
            <a:r>
              <a:rPr lang="ar-E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supervised learning</a:t>
            </a:r>
            <a:br>
              <a:rPr lang="ar-E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ar-E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Cluster</a:t>
            </a:r>
            <a:r>
              <a:rPr lang="ar-E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3365-B28A-45F2-818F-0E199BD6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10228" y="2391508"/>
            <a:ext cx="4595995" cy="244777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4800" dirty="0">
                <a:solidFill>
                  <a:srgbClr val="FF0000"/>
                </a:solidFill>
              </a:rPr>
              <a:t>idea :-</a:t>
            </a:r>
            <a:endParaRPr lang="ar-EG" sz="3600" dirty="0">
              <a:solidFill>
                <a:srgbClr val="FF0000"/>
              </a:solidFill>
            </a:endParaRPr>
          </a:p>
          <a:p>
            <a:pPr algn="l"/>
            <a:r>
              <a:rPr lang="en-US" sz="2800" dirty="0"/>
              <a:t>I have data and I do not have information about it, and I want to divide it into similar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3C9C9-1411-4BF7-A9DE-2F077B66F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0" y="2138289"/>
            <a:ext cx="6600738" cy="33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4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346</TotalTime>
  <Words>174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 Neue</vt:lpstr>
      <vt:lpstr>Impact</vt:lpstr>
      <vt:lpstr>Main Event</vt:lpstr>
      <vt:lpstr>Machine learning</vt:lpstr>
      <vt:lpstr>PowerPoint Presentation</vt:lpstr>
      <vt:lpstr>regression </vt:lpstr>
      <vt:lpstr>PowerPoint Presentation</vt:lpstr>
      <vt:lpstr>applications:-</vt:lpstr>
      <vt:lpstr>classification</vt:lpstr>
      <vt:lpstr>PowerPoint Presentation</vt:lpstr>
      <vt:lpstr>PowerPoint Presentation</vt:lpstr>
      <vt:lpstr>Un supervised learning )Cluster(</vt:lpstr>
      <vt:lpstr>PowerPoint Presentation</vt:lpstr>
      <vt:lpstr>applications:-</vt:lpstr>
      <vt:lpstr>What programs will we use?</vt:lpstr>
      <vt:lpstr>PowerPoint Presentation</vt:lpstr>
      <vt:lpstr>What libraries will we need?</vt:lpstr>
      <vt:lpstr>How to install this libraries?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Mahmoud Ragab</dc:creator>
  <cp:lastModifiedBy>Mahmoud Ragab</cp:lastModifiedBy>
  <cp:revision>4</cp:revision>
  <dcterms:created xsi:type="dcterms:W3CDTF">2022-01-28T19:21:42Z</dcterms:created>
  <dcterms:modified xsi:type="dcterms:W3CDTF">2022-02-11T12:05:10Z</dcterms:modified>
</cp:coreProperties>
</file>