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7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5D8E60A-9CC3-40BB-8059-0F330DA065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F5E0DC9-3CA5-4B6E-AC00-9AF2BA4FCA7C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827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E60A-9CC3-40BB-8059-0F330DA065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0DC9-3CA5-4B6E-AC00-9AF2BA4F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5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E60A-9CC3-40BB-8059-0F330DA065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0DC9-3CA5-4B6E-AC00-9AF2BA4F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E60A-9CC3-40BB-8059-0F330DA065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0DC9-3CA5-4B6E-AC00-9AF2BA4FCA7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9939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E60A-9CC3-40BB-8059-0F330DA065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0DC9-3CA5-4B6E-AC00-9AF2BA4F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8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E60A-9CC3-40BB-8059-0F330DA065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0DC9-3CA5-4B6E-AC00-9AF2BA4F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0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E60A-9CC3-40BB-8059-0F330DA065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0DC9-3CA5-4B6E-AC00-9AF2BA4F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51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E60A-9CC3-40BB-8059-0F330DA065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0DC9-3CA5-4B6E-AC00-9AF2BA4F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29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E60A-9CC3-40BB-8059-0F330DA065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0DC9-3CA5-4B6E-AC00-9AF2BA4F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8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E60A-9CC3-40BB-8059-0F330DA065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0DC9-3CA5-4B6E-AC00-9AF2BA4F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9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E60A-9CC3-40BB-8059-0F330DA065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0DC9-3CA5-4B6E-AC00-9AF2BA4F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6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E60A-9CC3-40BB-8059-0F330DA065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0DC9-3CA5-4B6E-AC00-9AF2BA4F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7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E60A-9CC3-40BB-8059-0F330DA065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0DC9-3CA5-4B6E-AC00-9AF2BA4F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6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E60A-9CC3-40BB-8059-0F330DA065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0DC9-3CA5-4B6E-AC00-9AF2BA4F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3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E60A-9CC3-40BB-8059-0F330DA065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0DC9-3CA5-4B6E-AC00-9AF2BA4F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E60A-9CC3-40BB-8059-0F330DA065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0DC9-3CA5-4B6E-AC00-9AF2BA4F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6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E60A-9CC3-40BB-8059-0F330DA065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0DC9-3CA5-4B6E-AC00-9AF2BA4F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5D8E60A-9CC3-40BB-8059-0F330DA065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F5E0DC9-3CA5-4B6E-AC00-9AF2BA4F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1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922B-CC60-4340-85ED-B7EB9D7F2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52158" y="663678"/>
            <a:ext cx="9755187" cy="1274493"/>
          </a:xfrm>
        </p:spPr>
        <p:txBody>
          <a:bodyPr/>
          <a:lstStyle/>
          <a:p>
            <a:pPr algn="ctr"/>
            <a:r>
              <a:rPr lang="en-US" dirty="0"/>
              <a:t>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22C88-2AE0-44CB-AC68-88DD5981B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Eng.Mahmoud</a:t>
            </a:r>
            <a:r>
              <a:rPr lang="en-US" dirty="0">
                <a:solidFill>
                  <a:schemeClr val="tx1"/>
                </a:solidFill>
              </a:rPr>
              <a:t> Ragab</a:t>
            </a:r>
          </a:p>
        </p:txBody>
      </p:sp>
    </p:spTree>
    <p:extLst>
      <p:ext uri="{BB962C8B-B14F-4D97-AF65-F5344CB8AC3E}">
        <p14:creationId xmlns:p14="http://schemas.microsoft.com/office/powerpoint/2010/main" val="81019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BCEFE-5092-4BF1-9978-49820C76D7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90174" y="196948"/>
            <a:ext cx="10323304" cy="5166541"/>
          </a:xfrm>
        </p:spPr>
      </p:pic>
    </p:spTree>
    <p:extLst>
      <p:ext uri="{BB962C8B-B14F-4D97-AF65-F5344CB8AC3E}">
        <p14:creationId xmlns:p14="http://schemas.microsoft.com/office/powerpoint/2010/main" val="384308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6967A-7C82-4FA7-B2D1-8EDFD0FB03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31520" y="206185"/>
            <a:ext cx="10396025" cy="5394173"/>
          </a:xfrm>
        </p:spPr>
      </p:pic>
    </p:spTree>
    <p:extLst>
      <p:ext uri="{BB962C8B-B14F-4D97-AF65-F5344CB8AC3E}">
        <p14:creationId xmlns:p14="http://schemas.microsoft.com/office/powerpoint/2010/main" val="295520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9182-944B-4999-B749-F4714253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66" y="0"/>
            <a:ext cx="10396882" cy="951501"/>
          </a:xfrm>
        </p:spPr>
        <p:txBody>
          <a:bodyPr/>
          <a:lstStyle/>
          <a:p>
            <a:pPr algn="ctr"/>
            <a:r>
              <a:rPr lang="en-US" dirty="0"/>
              <a:t>how to multiplication 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0AB842-E58F-4BBA-8874-D0104EB51D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52" y="951501"/>
            <a:ext cx="9117896" cy="4633373"/>
          </a:xfrm>
        </p:spPr>
      </p:pic>
    </p:spTree>
    <p:extLst>
      <p:ext uri="{BB962C8B-B14F-4D97-AF65-F5344CB8AC3E}">
        <p14:creationId xmlns:p14="http://schemas.microsoft.com/office/powerpoint/2010/main" val="354037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3C77680-A775-43B6-B1CC-DBE365ED88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48641" y="309488"/>
            <a:ext cx="10699524" cy="5008099"/>
          </a:xfrm>
        </p:spPr>
      </p:pic>
    </p:spTree>
    <p:extLst>
      <p:ext uri="{BB962C8B-B14F-4D97-AF65-F5344CB8AC3E}">
        <p14:creationId xmlns:p14="http://schemas.microsoft.com/office/powerpoint/2010/main" val="740094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A69D08A-ABD1-4CF6-BA09-C5C510759EE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90357" y="155602"/>
            <a:ext cx="9411286" cy="5387067"/>
          </a:xfrm>
        </p:spPr>
      </p:pic>
    </p:spTree>
    <p:extLst>
      <p:ext uri="{BB962C8B-B14F-4D97-AF65-F5344CB8AC3E}">
        <p14:creationId xmlns:p14="http://schemas.microsoft.com/office/powerpoint/2010/main" val="424144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1BA7-F83E-4CD5-835B-1DBD511E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8686"/>
            <a:ext cx="10396882" cy="1002323"/>
          </a:xfrm>
        </p:spPr>
        <p:txBody>
          <a:bodyPr/>
          <a:lstStyle/>
          <a:p>
            <a:pPr algn="ctr"/>
            <a:r>
              <a:rPr lang="en-US" dirty="0"/>
              <a:t>Matrices transpose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B07C51-A01A-4B14-9DA4-3E4DE88657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1041009"/>
            <a:ext cx="10396882" cy="4557933"/>
          </a:xfrm>
        </p:spPr>
      </p:pic>
    </p:spTree>
    <p:extLst>
      <p:ext uri="{BB962C8B-B14F-4D97-AF65-F5344CB8AC3E}">
        <p14:creationId xmlns:p14="http://schemas.microsoft.com/office/powerpoint/2010/main" val="552647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B2EEB5-8C88-452D-BFF8-30D60DD928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3279" y="0"/>
            <a:ext cx="11394770" cy="26587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2DD5BC-A9ED-4925-BF7B-CDCE26B4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8793"/>
            <a:ext cx="11648049" cy="306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14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F9CC-9DFC-4958-A18C-A04E1516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396882" cy="1111348"/>
          </a:xfrm>
        </p:spPr>
        <p:txBody>
          <a:bodyPr/>
          <a:lstStyle/>
          <a:p>
            <a:pPr algn="ctr"/>
            <a:r>
              <a:rPr lang="en-US" dirty="0"/>
              <a:t>vector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D89DB-CE95-4E9A-940F-D9F5BEADFFB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111349"/>
            <a:ext cx="10396882" cy="4473525"/>
          </a:xfrm>
        </p:spPr>
      </p:pic>
    </p:spTree>
    <p:extLst>
      <p:ext uri="{BB962C8B-B14F-4D97-AF65-F5344CB8AC3E}">
        <p14:creationId xmlns:p14="http://schemas.microsoft.com/office/powerpoint/2010/main" val="295588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8297-BCF7-41F2-8D59-B9666FD9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79" y="0"/>
            <a:ext cx="10396902" cy="792261"/>
          </a:xfrm>
        </p:spPr>
        <p:txBody>
          <a:bodyPr/>
          <a:lstStyle/>
          <a:p>
            <a:pPr algn="ctr"/>
            <a:r>
              <a:rPr lang="en-US" dirty="0"/>
              <a:t>Zero Matrix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90A4F3-D0BB-4FE0-B808-8644CDB7D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07237" y="788519"/>
            <a:ext cx="4726745" cy="1273606"/>
          </a:xfrm>
        </p:spPr>
        <p:txBody>
          <a:bodyPr>
            <a:normAutofit/>
          </a:bodyPr>
          <a:lstStyle/>
          <a:p>
            <a:r>
              <a:rPr lang="en-US" sz="2800" dirty="0"/>
              <a:t>All of its elements are zeros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BAF832-A935-4FDC-BF55-A11A6CAAB514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685779" y="788519"/>
            <a:ext cx="6221458" cy="4657095"/>
          </a:xfrm>
        </p:spPr>
      </p:pic>
    </p:spTree>
    <p:extLst>
      <p:ext uri="{BB962C8B-B14F-4D97-AF65-F5344CB8AC3E}">
        <p14:creationId xmlns:p14="http://schemas.microsoft.com/office/powerpoint/2010/main" val="208754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E336-B828-4996-AD0A-9B98AE6B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79" y="168813"/>
            <a:ext cx="10396902" cy="792261"/>
          </a:xfrm>
        </p:spPr>
        <p:txBody>
          <a:bodyPr/>
          <a:lstStyle/>
          <a:p>
            <a:r>
              <a:rPr lang="en-US" dirty="0"/>
              <a:t>Identity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AE6DF-96BD-4D4B-821B-E02BDB5E5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83348" y="1503811"/>
            <a:ext cx="6203707" cy="1562946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All of its elements are zeros except for the main diagonal whose elements are</a:t>
            </a:r>
            <a:r>
              <a:rPr lang="ar-EG" sz="2800" dirty="0"/>
              <a:t> </a:t>
            </a:r>
            <a:r>
              <a:rPr lang="en-US" sz="2800" dirty="0"/>
              <a:t> 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AD1C3-1D8F-4825-80C0-E947C406D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5" y="961074"/>
            <a:ext cx="5378403" cy="455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1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12B7-2F02-46C3-A977-7F8BEDCB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442" y="0"/>
            <a:ext cx="2923421" cy="1151965"/>
          </a:xfrm>
        </p:spPr>
        <p:txBody>
          <a:bodyPr/>
          <a:lstStyle/>
          <a:p>
            <a:pPr algn="ctr"/>
            <a:r>
              <a:rPr lang="en-US" dirty="0"/>
              <a:t>Matrices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E756F-E431-4079-800B-EF06BC7C77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1811" y="1151965"/>
            <a:ext cx="4835100" cy="43565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6ED7D-5DB9-411D-9977-97B839DE2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285" y="1151964"/>
            <a:ext cx="4835101" cy="435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0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C53F4D-50A8-408E-877A-8B6950B12C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801858"/>
            <a:ext cx="10624624" cy="4479754"/>
          </a:xfrm>
        </p:spPr>
      </p:pic>
    </p:spTree>
    <p:extLst>
      <p:ext uri="{BB962C8B-B14F-4D97-AF65-F5344CB8AC3E}">
        <p14:creationId xmlns:p14="http://schemas.microsoft.com/office/powerpoint/2010/main" val="635487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B990-5664-49FA-9D82-F1862E61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615" y="854439"/>
            <a:ext cx="10396882" cy="5546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Matrix inverse</a:t>
            </a:r>
            <a:br>
              <a:rPr lang="en-US" dirty="0"/>
            </a:br>
            <a:r>
              <a:rPr lang="en-US" dirty="0"/>
              <a:t>2 X 2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0DA10-6345-45F6-A0F2-C30DA56E5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5" y="1409075"/>
            <a:ext cx="4766871" cy="3867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DA70CC-2C6B-4E28-881A-87064D219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576" y="1409075"/>
            <a:ext cx="6241722" cy="386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84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FDDD-4363-4350-ABB4-B25D7248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919" y="0"/>
            <a:ext cx="1952468" cy="1151965"/>
          </a:xfrm>
        </p:spPr>
        <p:txBody>
          <a:bodyPr/>
          <a:lstStyle/>
          <a:p>
            <a:r>
              <a:rPr lang="en-US" dirty="0"/>
              <a:t>Solve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7CBD88-0E55-4AC5-91D3-7E151D4F7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49" y="1151965"/>
            <a:ext cx="5829510" cy="1544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53ACD2-1745-40D2-9095-E53411DAA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49" y="4001763"/>
            <a:ext cx="5829510" cy="15445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D00509-A5A0-4F71-BE7C-DC9365BFF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849" y="1151965"/>
            <a:ext cx="5213802" cy="43943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DD78C1-6419-44F1-BDA1-CC45B2409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50" y="2696563"/>
            <a:ext cx="5829508" cy="13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30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0C14-203D-4B24-B1D4-3F7AD1DF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260" y="131164"/>
            <a:ext cx="4515786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Matrix inverse</a:t>
            </a:r>
            <a:br>
              <a:rPr lang="en-US" dirty="0"/>
            </a:br>
            <a:r>
              <a:rPr lang="en-US" dirty="0"/>
              <a:t>3 X 3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9FD0AD4-A975-40E5-9DB5-A2253073C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2" y="1395752"/>
            <a:ext cx="11482466" cy="190166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F00623C-8A4A-4570-8F36-5EFD155CF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52" y="3297421"/>
            <a:ext cx="5901128" cy="229391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D3D529-F27F-4C99-9058-992EA7FBC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97420"/>
            <a:ext cx="5611318" cy="2293909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3F17F9F6-AD4B-404A-BD74-A2566A9F314A}"/>
              </a:ext>
            </a:extLst>
          </p:cNvPr>
          <p:cNvSpPr/>
          <p:nvPr/>
        </p:nvSpPr>
        <p:spPr>
          <a:xfrm>
            <a:off x="262327" y="3253073"/>
            <a:ext cx="504669" cy="4345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FF1646-BDF1-442A-9603-5E1E62FA47CC}"/>
              </a:ext>
            </a:extLst>
          </p:cNvPr>
          <p:cNvSpPr/>
          <p:nvPr/>
        </p:nvSpPr>
        <p:spPr>
          <a:xfrm>
            <a:off x="6163455" y="3297418"/>
            <a:ext cx="504669" cy="4345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98594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277D7568-6DC5-4F06-B950-49E0EF0D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98C92B-C947-41FC-BB5B-0191B2D69CF6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0" y="636588"/>
            <a:ext cx="4027488" cy="1901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2F1BF8-882F-4F96-80A0-270C017AA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549" y="637709"/>
            <a:ext cx="3907928" cy="1901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82F0AC-738E-40FF-A1E7-42BCEEF58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175" y="638752"/>
            <a:ext cx="3895112" cy="1901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0FA54E-8EF8-40B9-AAF5-31FD25446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538337"/>
            <a:ext cx="4027664" cy="1782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809C39-BDFD-49AC-9E6E-AAC17D104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9549" y="2537818"/>
            <a:ext cx="3907924" cy="1782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F550C3-C5C6-4C13-AFC3-761FB00E68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7291" y="2537817"/>
            <a:ext cx="3869988" cy="17823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5B6EF0-6916-44FA-9CAA-7480FDD45E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2640" y="4320180"/>
            <a:ext cx="4027663" cy="178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9D9F01-EFF0-46F5-8B0E-95E7A985DA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4838" y="4320180"/>
            <a:ext cx="3869988" cy="17823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D733E1-C248-4071-A623-B5C8E5C93F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2002" y="4320180"/>
            <a:ext cx="3869988" cy="17823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F70FD2-EBEE-481C-8193-71895E495BF9}"/>
              </a:ext>
            </a:extLst>
          </p:cNvPr>
          <p:cNvSpPr txBox="1"/>
          <p:nvPr/>
        </p:nvSpPr>
        <p:spPr>
          <a:xfrm>
            <a:off x="4072174" y="-104713"/>
            <a:ext cx="3597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</a:rPr>
              <a:t>Adj (A) ?</a:t>
            </a:r>
          </a:p>
        </p:txBody>
      </p:sp>
    </p:spTree>
    <p:extLst>
      <p:ext uri="{BB962C8B-B14F-4D97-AF65-F5344CB8AC3E}">
        <p14:creationId xmlns:p14="http://schemas.microsoft.com/office/powerpoint/2010/main" val="162115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07698E1-31BD-4A3C-9FE9-2007B07C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2" y="-56271"/>
            <a:ext cx="11287593" cy="559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7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C5F8-B6C5-425A-81C3-05FD179E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938D-6789-417B-B758-8B3B4C0260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There are cases where the matrix has no inverse, and its value is 0, and it is called an singular matrix :-</a:t>
            </a:r>
          </a:p>
          <a:p>
            <a:r>
              <a:rPr lang="en-US" sz="2800" dirty="0"/>
              <a:t>The value of a row or column is 0.</a:t>
            </a:r>
            <a:endParaRPr lang="ar-EG" sz="2800" dirty="0"/>
          </a:p>
          <a:p>
            <a:r>
              <a:rPr lang="en-US" sz="2800" dirty="0"/>
              <a:t>It has two rows or columns proportional to each other.</a:t>
            </a:r>
            <a:endParaRPr lang="ar-EG" sz="2800" dirty="0"/>
          </a:p>
          <a:p>
            <a:r>
              <a:rPr lang="en-US" sz="2800" dirty="0"/>
              <a:t>The number of rows is much less than the number of columns.</a:t>
            </a:r>
          </a:p>
        </p:txBody>
      </p:sp>
    </p:spTree>
    <p:extLst>
      <p:ext uri="{BB962C8B-B14F-4D97-AF65-F5344CB8AC3E}">
        <p14:creationId xmlns:p14="http://schemas.microsoft.com/office/powerpoint/2010/main" val="301749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ECFDE-B9F7-43FD-804E-10DF1F7A2B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99215" y="914400"/>
            <a:ext cx="5406054" cy="43650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D231C-F4FB-484C-87EB-B3B01FEFA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32" y="914400"/>
            <a:ext cx="5064370" cy="4365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E367F9-174E-4B79-9296-95BF0A2A6FD9}"/>
              </a:ext>
            </a:extLst>
          </p:cNvPr>
          <p:cNvSpPr txBox="1"/>
          <p:nvPr/>
        </p:nvSpPr>
        <p:spPr>
          <a:xfrm>
            <a:off x="4522762" y="0"/>
            <a:ext cx="3727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singular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4000" dirty="0">
                <a:solidFill>
                  <a:srgbClr val="C00000"/>
                </a:solidFill>
              </a:rPr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385127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FCE0-1FEC-410E-B9D5-9C67DA26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193" y="3200400"/>
            <a:ext cx="4658437" cy="228600"/>
          </a:xfrm>
        </p:spPr>
        <p:txBody>
          <a:bodyPr>
            <a:normAutofit fontScale="90000"/>
          </a:bodyPr>
          <a:lstStyle/>
          <a:p>
            <a:pPr algn="r"/>
            <a:r>
              <a:rPr lang="en-US" sz="5400" dirty="0">
                <a:solidFill>
                  <a:schemeClr val="accent1"/>
                </a:solidFill>
              </a:rPr>
              <a:t>any questions ?</a:t>
            </a:r>
            <a:br>
              <a:rPr lang="en-US" sz="5400" dirty="0">
                <a:solidFill>
                  <a:schemeClr val="accent1"/>
                </a:solidFill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23131-21AF-496A-AA0C-FEC6F5FDC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77" y="0"/>
            <a:ext cx="5378923" cy="587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5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EA09F-6F07-40CA-A0A2-CE0258A4B5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93894" y="140676"/>
            <a:ext cx="11085341" cy="5419284"/>
          </a:xfrm>
        </p:spPr>
      </p:pic>
    </p:spTree>
    <p:extLst>
      <p:ext uri="{BB962C8B-B14F-4D97-AF65-F5344CB8AC3E}">
        <p14:creationId xmlns:p14="http://schemas.microsoft.com/office/powerpoint/2010/main" val="282478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F1B1B9-F315-42CB-9612-5780706D55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32581" y="534573"/>
            <a:ext cx="2690445" cy="49911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551115-36EF-43BF-ABBD-C44F4AD2B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026" y="534574"/>
            <a:ext cx="3634903" cy="50473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5C40F9-4F8B-48AC-A6EC-189F6DE27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929" y="534572"/>
            <a:ext cx="4679105" cy="504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7581-9266-42D7-8F05-E4FA8F11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Matrices</a:t>
            </a:r>
            <a:r>
              <a:rPr lang="ar-EG" dirty="0"/>
              <a:t>  </a:t>
            </a:r>
            <a:r>
              <a:rPr lang="en-US" dirty="0"/>
              <a:t> Addition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7B4A56-97E8-4D86-BD63-16FCAC0292D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151965"/>
            <a:ext cx="10396882" cy="4446977"/>
          </a:xfrm>
        </p:spPr>
      </p:pic>
    </p:spTree>
    <p:extLst>
      <p:ext uri="{BB962C8B-B14F-4D97-AF65-F5344CB8AC3E}">
        <p14:creationId xmlns:p14="http://schemas.microsoft.com/office/powerpoint/2010/main" val="75700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D42BAC-3B13-457D-B1A4-1ECDF913C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68" y="1"/>
            <a:ext cx="9762978" cy="2236762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CE12261A-9B3C-4409-AA59-729F20D5442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28467" y="2644727"/>
            <a:ext cx="9762978" cy="2926079"/>
          </a:xfrm>
        </p:spPr>
      </p:pic>
    </p:spTree>
    <p:extLst>
      <p:ext uri="{BB962C8B-B14F-4D97-AF65-F5344CB8AC3E}">
        <p14:creationId xmlns:p14="http://schemas.microsoft.com/office/powerpoint/2010/main" val="7729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14A4-A249-4130-A915-363342F1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834" y="137160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Matrices Subtraction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C141F-0301-4AB4-88E9-8AF68E3C49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92175" y="1724258"/>
            <a:ext cx="9982200" cy="3409484"/>
          </a:xfrm>
        </p:spPr>
      </p:pic>
    </p:spTree>
    <p:extLst>
      <p:ext uri="{BB962C8B-B14F-4D97-AF65-F5344CB8AC3E}">
        <p14:creationId xmlns:p14="http://schemas.microsoft.com/office/powerpoint/2010/main" val="37235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822-1A86-4494-89B3-7146E104A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24" y="1"/>
            <a:ext cx="10396882" cy="900332"/>
          </a:xfrm>
        </p:spPr>
        <p:txBody>
          <a:bodyPr/>
          <a:lstStyle/>
          <a:p>
            <a:pPr algn="ctr"/>
            <a:r>
              <a:rPr lang="en-US" dirty="0"/>
              <a:t>Scalar Matrices multiplication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537B44-E2E2-439A-8E23-E758ED6FB4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44062" y="900334"/>
            <a:ext cx="10097944" cy="4712676"/>
          </a:xfrm>
        </p:spPr>
      </p:pic>
    </p:spTree>
    <p:extLst>
      <p:ext uri="{BB962C8B-B14F-4D97-AF65-F5344CB8AC3E}">
        <p14:creationId xmlns:p14="http://schemas.microsoft.com/office/powerpoint/2010/main" val="1980630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892B-9B63-461A-90F9-C70C85F1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343" y="0"/>
            <a:ext cx="10396882" cy="970671"/>
          </a:xfrm>
        </p:spPr>
        <p:txBody>
          <a:bodyPr/>
          <a:lstStyle/>
          <a:p>
            <a:pPr algn="ctr"/>
            <a:r>
              <a:rPr lang="en-US" dirty="0"/>
              <a:t>Dot Matrices multiplication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7F359-D844-4B93-BC35-A83B83B611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96776" y="872197"/>
            <a:ext cx="10060430" cy="4713810"/>
          </a:xfrm>
        </p:spPr>
      </p:pic>
    </p:spTree>
    <p:extLst>
      <p:ext uri="{BB962C8B-B14F-4D97-AF65-F5344CB8AC3E}">
        <p14:creationId xmlns:p14="http://schemas.microsoft.com/office/powerpoint/2010/main" val="3203952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1627</TotalTime>
  <Words>136</Words>
  <Application>Microsoft Office PowerPoint</Application>
  <PresentationFormat>Widescreen</PresentationFormat>
  <Paragraphs>27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Impact</vt:lpstr>
      <vt:lpstr>Main Event</vt:lpstr>
      <vt:lpstr>linear algebra</vt:lpstr>
      <vt:lpstr>Matrices</vt:lpstr>
      <vt:lpstr>PowerPoint Presentation</vt:lpstr>
      <vt:lpstr>PowerPoint Presentation</vt:lpstr>
      <vt:lpstr>Matrices   Addition</vt:lpstr>
      <vt:lpstr>PowerPoint Presentation</vt:lpstr>
      <vt:lpstr>Matrices Subtraction</vt:lpstr>
      <vt:lpstr>Scalar Matrices multiplication</vt:lpstr>
      <vt:lpstr>Dot Matrices multiplication</vt:lpstr>
      <vt:lpstr>PowerPoint Presentation</vt:lpstr>
      <vt:lpstr>PowerPoint Presentation</vt:lpstr>
      <vt:lpstr>how to multiplication ?</vt:lpstr>
      <vt:lpstr>PowerPoint Presentation</vt:lpstr>
      <vt:lpstr>PowerPoint Presentation</vt:lpstr>
      <vt:lpstr>Matrices transpose</vt:lpstr>
      <vt:lpstr>PowerPoint Presentation</vt:lpstr>
      <vt:lpstr>vector</vt:lpstr>
      <vt:lpstr>Zero Matrix</vt:lpstr>
      <vt:lpstr>Identity matrix</vt:lpstr>
      <vt:lpstr>PowerPoint Presentation</vt:lpstr>
      <vt:lpstr>Matrix inverse 2 X 2 </vt:lpstr>
      <vt:lpstr>Solve </vt:lpstr>
      <vt:lpstr>Matrix inverse 3 X 3</vt:lpstr>
      <vt:lpstr>PowerPoint Presentation</vt:lpstr>
      <vt:lpstr>PowerPoint Presentation</vt:lpstr>
      <vt:lpstr>Note :-</vt:lpstr>
      <vt:lpstr>PowerPoint Presentation</vt:lpstr>
      <vt:lpstr>any 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Liner Algebra</dc:title>
  <dc:creator>Mahmoud Ragab</dc:creator>
  <cp:lastModifiedBy>Mahmoud Ragab</cp:lastModifiedBy>
  <cp:revision>6</cp:revision>
  <dcterms:created xsi:type="dcterms:W3CDTF">2022-02-03T14:09:28Z</dcterms:created>
  <dcterms:modified xsi:type="dcterms:W3CDTF">2022-02-11T12:03:09Z</dcterms:modified>
</cp:coreProperties>
</file>