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29E6-E237-4D10-ACF5-D065EFE82A0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F4E4-8352-458B-97C1-16CDCC22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71A-C3B3-476A-BD64-1812A31E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Data Visualization</a:t>
            </a:r>
          </a:p>
        </p:txBody>
      </p:sp>
      <p:pic>
        <p:nvPicPr>
          <p:cNvPr id="3" name="Picture 2" descr="Graphical user interface, chart, text&#10;&#10;Description automatically generated with medium confidence">
            <a:extLst>
              <a:ext uri="{FF2B5EF4-FFF2-40B4-BE49-F238E27FC236}">
                <a16:creationId xmlns:a16="http://schemas.microsoft.com/office/drawing/2014/main" id="{28F81459-0978-4DE0-9B6F-A7FA659E9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85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8CCB-025B-426A-A117-72DCC63E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The representation of data or information in graphical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the viewer can easily understand the process of trends in the data is called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7416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4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6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8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19FFF-99FF-4711-862A-A302D7A8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Chart</a:t>
            </a:r>
          </a:p>
        </p:txBody>
      </p:sp>
      <p:pic>
        <p:nvPicPr>
          <p:cNvPr id="10242" name="Picture 2" descr="How to Create a Bar Chart in Displayr - Displayr">
            <a:extLst>
              <a:ext uri="{FF2B5EF4-FFF2-40B4-BE49-F238E27FC236}">
                <a16:creationId xmlns:a16="http://schemas.microsoft.com/office/drawing/2014/main" id="{D329299C-44E4-40E0-BF71-E5F13A7CA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1762562"/>
            <a:ext cx="5419311" cy="33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5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9D564-9DA9-416B-92D4-B6B38E09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F71FA-24F5-441C-BA1F-666C795B5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76821" y="770631"/>
            <a:ext cx="5419311" cy="5316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96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1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F16B-6161-463E-BAA3-48F9920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</a:t>
            </a:r>
          </a:p>
        </p:txBody>
      </p:sp>
      <p:pic>
        <p:nvPicPr>
          <p:cNvPr id="15362" name="Picture 2" descr="enter image description here">
            <a:extLst>
              <a:ext uri="{FF2B5EF4-FFF2-40B4-BE49-F238E27FC236}">
                <a16:creationId xmlns:a16="http://schemas.microsoft.com/office/drawing/2014/main" id="{BC15D451-E2AC-48D7-B7A6-CD048D9ED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2609329"/>
            <a:ext cx="5419311" cy="163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3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D088-7DD9-4F41-94AA-E61ED93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pic>
        <p:nvPicPr>
          <p:cNvPr id="6" name="Picture 2" descr="Python Machine Learning Scatter Plot">
            <a:extLst>
              <a:ext uri="{FF2B5EF4-FFF2-40B4-BE49-F238E27FC236}">
                <a16:creationId xmlns:a16="http://schemas.microsoft.com/office/drawing/2014/main" id="{64F1F941-A8F3-43B3-B593-063D2FD89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1396759"/>
            <a:ext cx="5419311" cy="40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6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7A37-596E-4BAC-A19F-8E4F9C36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</a:t>
            </a:r>
          </a:p>
        </p:txBody>
      </p:sp>
      <p:pic>
        <p:nvPicPr>
          <p:cNvPr id="17410" name="Picture 2" descr="Boxplot">
            <a:extLst>
              <a:ext uri="{FF2B5EF4-FFF2-40B4-BE49-F238E27FC236}">
                <a16:creationId xmlns:a16="http://schemas.microsoft.com/office/drawing/2014/main" id="{0E2B62B2-2F9A-4B76-A0B9-A5352FE5A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719344"/>
            <a:ext cx="5419311" cy="5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9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37266-63F5-4530-9739-491D8A4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>
                <a:solidFill>
                  <a:srgbClr val="FFFFFF"/>
                </a:solidFill>
                <a:latin typeface="Cairo-Regular"/>
              </a:rPr>
              <a:t>Data Visualization Tools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ECF8-BF27-4A38-A708-81B332FE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506882" cy="25503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Cairo-Regular"/>
              </a:rPr>
              <a:t>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Cairo-Regular"/>
              </a:rPr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Cairo-Regular"/>
              </a:rPr>
              <a:t>Pandas</a:t>
            </a:r>
            <a:r>
              <a:rPr lang="en-US" sz="1800" dirty="0">
                <a:latin typeface="Cairo-Regular"/>
              </a:rPr>
              <a:t> </a:t>
            </a:r>
            <a:r>
              <a:rPr lang="en-US" sz="1800" b="0" i="0" u="none" strike="noStrike" baseline="0" dirty="0">
                <a:latin typeface="Cairo-Regular"/>
              </a:rPr>
              <a:t>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Cairo-Regular"/>
              </a:rPr>
              <a:t>Plot.ly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Cairo-Regular"/>
              </a:rPr>
              <a:t>Tableau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iro-Regular"/>
              </a:rPr>
              <a:t>Power BI</a:t>
            </a:r>
            <a:endParaRPr lang="en-US" sz="1800" b="0" i="0" u="none" strike="noStrike" baseline="0" dirty="0">
              <a:latin typeface="Cair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ir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iro-Regular"/>
            </a:endParaRPr>
          </a:p>
        </p:txBody>
      </p:sp>
      <p:pic>
        <p:nvPicPr>
          <p:cNvPr id="18434" name="Picture 2" descr="Professional Wiz+ - DataWiz">
            <a:extLst>
              <a:ext uri="{FF2B5EF4-FFF2-40B4-BE49-F238E27FC236}">
                <a16:creationId xmlns:a16="http://schemas.microsoft.com/office/drawing/2014/main" id="{3D6341A2-9792-4C3E-98EE-E0E207604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576" y="2286617"/>
            <a:ext cx="5177792" cy="2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on a display with reflection of office">
            <a:extLst>
              <a:ext uri="{FF2B5EF4-FFF2-40B4-BE49-F238E27FC236}">
                <a16:creationId xmlns:a16="http://schemas.microsoft.com/office/drawing/2014/main" id="{6AB97275-1F16-4C1A-9C61-C9B829989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B69C-1303-4632-B04A-2CFC850D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>
                <a:solidFill>
                  <a:srgbClr val="FFFFFF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16420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CEC3-B7E1-4AB4-96D4-F62C8AA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9C45-01B7-409A-A363-9FA0C547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8316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Any visual elements are used so that the trends, outliers, and patterns can be understood and studied from the data.</a:t>
            </a:r>
          </a:p>
          <a:p>
            <a:pPr marL="0" indent="0" algn="l">
              <a:buNone/>
            </a:pPr>
            <a:endParaRPr lang="ar-EG" dirty="0">
              <a:solidFill>
                <a:srgbClr val="4D5968"/>
              </a:solidFill>
              <a:latin typeface="Nunito Sans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Different tools used for data visualization include charts, maps, and graphs, and so on.</a:t>
            </a:r>
            <a:endParaRPr lang="ar-EG" dirty="0">
              <a:solidFill>
                <a:srgbClr val="4D5968"/>
              </a:solidFill>
              <a:latin typeface="Nunito Sans" panose="020B0604020202020204" pitchFamily="2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17F-39B0-4E64-8DF9-FBD4E8D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2400" i="0" u="none" strike="noStrike" baseline="0" dirty="0">
                <a:latin typeface="Cairo-Bold"/>
              </a:rPr>
              <a:t>Importance of</a:t>
            </a:r>
            <a:r>
              <a:rPr lang="ar-EG" sz="2400" i="0" u="none" strike="noStrike" baseline="0" dirty="0">
                <a:latin typeface="Cairo-Bold"/>
              </a:rPr>
              <a:t> </a:t>
            </a:r>
            <a:r>
              <a:rPr lang="en-US" sz="2400" i="0" u="none" strike="noStrike" baseline="0" dirty="0">
                <a:latin typeface="Cairo-Bold"/>
              </a:rPr>
              <a:t>data</a:t>
            </a:r>
            <a:r>
              <a:rPr lang="ar-EG" sz="2400" i="0" u="none" strike="noStrike" baseline="0" dirty="0">
                <a:latin typeface="Cairo-Bold"/>
              </a:rPr>
              <a:t> </a:t>
            </a:r>
            <a:r>
              <a:rPr lang="en-US" sz="2400" i="0" u="none" strike="noStrike" baseline="0" dirty="0">
                <a:latin typeface="Cairo-Bold"/>
              </a:rPr>
              <a:t>visualization</a:t>
            </a:r>
            <a:endParaRPr lang="en-US" sz="2400" dirty="0"/>
          </a:p>
        </p:txBody>
      </p:sp>
      <p:pic>
        <p:nvPicPr>
          <p:cNvPr id="4" name="Picture 2" descr="What is Data Visualization | Data Visualization Techniques">
            <a:extLst>
              <a:ext uri="{FF2B5EF4-FFF2-40B4-BE49-F238E27FC236}">
                <a16:creationId xmlns:a16="http://schemas.microsoft.com/office/drawing/2014/main" id="{ED111DD1-89BA-4CA1-8F59-0D1D82811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3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998E-7983-4744-9348-CF7FB5FD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724494" cy="310514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cleaning</a:t>
            </a:r>
            <a:endParaRPr lang="ar-EG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detecting outliers and unusual groups</a:t>
            </a:r>
            <a:endParaRPr lang="ar-EG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identifying trends and clusters</a:t>
            </a:r>
            <a:endParaRPr lang="ar-EG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presenting results. </a:t>
            </a:r>
            <a:endParaRPr lang="ar-EG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It is essential for exploratory data analysis and data mining to check data quality.</a:t>
            </a:r>
          </a:p>
        </p:txBody>
      </p:sp>
    </p:spTree>
    <p:extLst>
      <p:ext uri="{BB962C8B-B14F-4D97-AF65-F5344CB8AC3E}">
        <p14:creationId xmlns:p14="http://schemas.microsoft.com/office/powerpoint/2010/main" val="38985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FAC5-AD30-4E02-98CC-73976021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i="0" u="none" strike="noStrike" baseline="0" dirty="0">
                <a:latin typeface="Cairo-Bold"/>
              </a:rPr>
              <a:t>Notes to Visualize Your Data</a:t>
            </a:r>
            <a:endParaRPr lang="en-US" sz="3200" dirty="0"/>
          </a:p>
        </p:txBody>
      </p:sp>
      <p:sp>
        <p:nvSpPr>
          <p:cNvPr id="205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8F9-5B01-428A-BF45-37809729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i="0" u="none" strike="noStrike" baseline="0" dirty="0">
                <a:latin typeface="TimesNewRomanPS-BoldMT"/>
              </a:rPr>
              <a:t>Colors</a:t>
            </a:r>
          </a:p>
          <a:p>
            <a:pPr marL="400050" lvl="1" indent="0">
              <a:buNone/>
            </a:pPr>
            <a:r>
              <a:rPr lang="en-US" sz="2600" b="0" i="0" u="none" strike="noStrike" baseline="0" dirty="0">
                <a:latin typeface="ArialMT"/>
              </a:rPr>
              <a:t>• </a:t>
            </a:r>
            <a:r>
              <a:rPr lang="en-US" sz="2600" b="0" i="0" u="none" strike="noStrike" baseline="0" dirty="0">
                <a:latin typeface="Cairo-Regular"/>
              </a:rPr>
              <a:t>choosing color according to the</a:t>
            </a:r>
            <a:r>
              <a:rPr lang="ar-EG" sz="2600" b="0" i="0" u="none" strike="noStrike" baseline="0" dirty="0">
                <a:latin typeface="Cairo-Regular"/>
              </a:rPr>
              <a:t> </a:t>
            </a:r>
            <a:r>
              <a:rPr lang="en-US" sz="2600" b="0" i="0" u="none" strike="noStrike" baseline="0" dirty="0">
                <a:latin typeface="Cairo-Regular"/>
              </a:rPr>
              <a:t>environment and suitable to your data.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i="0" u="none" strike="noStrike" baseline="0" dirty="0">
                <a:latin typeface="Cairo-Bold"/>
              </a:rPr>
              <a:t>Orange </a:t>
            </a:r>
            <a:r>
              <a:rPr lang="en-US" sz="2600" b="0" i="0" u="none" strike="noStrike" baseline="0" dirty="0">
                <a:latin typeface="Cairo-Regular"/>
              </a:rPr>
              <a:t>: means productivity.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i="0" u="none" strike="noStrike" baseline="0" dirty="0">
                <a:latin typeface="Cairo-Bold"/>
              </a:rPr>
              <a:t>Red: </a:t>
            </a:r>
            <a:r>
              <a:rPr lang="en-US" sz="2600" b="0" i="0" u="none" strike="noStrike" baseline="0" dirty="0">
                <a:latin typeface="Cairo-Regular"/>
              </a:rPr>
              <a:t>danger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i="0" u="none" strike="noStrike" baseline="0" dirty="0">
                <a:latin typeface="Cairo-Bold"/>
              </a:rPr>
              <a:t>Blue </a:t>
            </a:r>
            <a:r>
              <a:rPr lang="en-US" sz="2600" b="0" i="0" u="none" strike="noStrike" baseline="0" dirty="0">
                <a:latin typeface="Cairo-Regular"/>
              </a:rPr>
              <a:t>: trust(revenue)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i="0" u="none" strike="noStrike" baseline="0" dirty="0">
                <a:latin typeface="Cairo-Bold"/>
              </a:rPr>
              <a:t>Green </a:t>
            </a:r>
            <a:r>
              <a:rPr lang="en-US" sz="2600" b="0" i="0" u="none" strike="noStrike" baseline="0" dirty="0">
                <a:latin typeface="Cairo-Regular"/>
              </a:rPr>
              <a:t>: acceptance or balance.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2050" name="Picture 2" descr="Color Reference. Colors, palettes and wallpapers! - التطبيقات على Google  Play">
            <a:extLst>
              <a:ext uri="{FF2B5EF4-FFF2-40B4-BE49-F238E27FC236}">
                <a16:creationId xmlns:a16="http://schemas.microsoft.com/office/drawing/2014/main" id="{29942658-5831-4354-A620-102329AE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4286" y="1381887"/>
            <a:ext cx="4094226" cy="40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FAC5-AD30-4E02-98CC-73976021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0" u="none" strike="noStrike" baseline="0" dirty="0">
                <a:latin typeface="Cairo-Bold"/>
              </a:rPr>
              <a:t>Notes to Visualize Your 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8F9-5B01-428A-BF45-37809729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0" u="none" strike="noStrike" baseline="0" dirty="0">
                <a:latin typeface="Cairo-Bold"/>
              </a:rPr>
              <a:t>Simplicity </a:t>
            </a:r>
            <a:endParaRPr lang="en-US" sz="1900" dirty="0"/>
          </a:p>
        </p:txBody>
      </p:sp>
      <p:pic>
        <p:nvPicPr>
          <p:cNvPr id="4100" name="Picture 4" descr="Color theory and the color wheel - Miami Contemporary Art A to Z">
            <a:extLst>
              <a:ext uri="{FF2B5EF4-FFF2-40B4-BE49-F238E27FC236}">
                <a16:creationId xmlns:a16="http://schemas.microsoft.com/office/drawing/2014/main" id="{CAA62B23-715C-4CAF-9EB3-43DE32F2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1738908" cy="17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1738B-266E-4D0D-AD12-5048366F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61" y="3077527"/>
            <a:ext cx="48672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FAC5-AD30-4E02-98CC-73976021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Notes to Visualize Your Data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8F9-5B01-428A-BF45-37809729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picture is summarize 1000 words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isualization: A Picture Is Worth A Thousand Numbers">
            <a:extLst>
              <a:ext uri="{FF2B5EF4-FFF2-40B4-BE49-F238E27FC236}">
                <a16:creationId xmlns:a16="http://schemas.microsoft.com/office/drawing/2014/main" id="{F0E49998-60A3-4139-8C89-A0CBD03D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" y="3203190"/>
            <a:ext cx="8661654" cy="24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6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4BF5-99A5-4B3E-9B75-CB97C9D1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53283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ACF22-F730-4B57-9829-DF4BEFCA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b="1" i="0" u="none" strike="noStrike" baseline="0" dirty="0">
                <a:solidFill>
                  <a:srgbClr val="FFFFFF"/>
                </a:solidFill>
                <a:latin typeface="Calibri-Bold"/>
              </a:rPr>
              <a:t>Line Plot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seaborn.lineplot — seaborn 0.11.2 documentation">
            <a:extLst>
              <a:ext uri="{FF2B5EF4-FFF2-40B4-BE49-F238E27FC236}">
                <a16:creationId xmlns:a16="http://schemas.microsoft.com/office/drawing/2014/main" id="{E84A75D3-2143-4C99-8D24-8F54C43E8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1371372"/>
            <a:ext cx="5419311" cy="41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4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9475-E7E6-451B-873A-2FF1C6E0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1FB4A77-D13E-4D32-941F-7B0F897BC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281598"/>
            <a:ext cx="5419311" cy="42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188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ArialMT</vt:lpstr>
      <vt:lpstr>Cairo-Bold</vt:lpstr>
      <vt:lpstr>Cairo-Regular</vt:lpstr>
      <vt:lpstr>Calibri</vt:lpstr>
      <vt:lpstr>Calibri-Bold</vt:lpstr>
      <vt:lpstr>Nunito Sans</vt:lpstr>
      <vt:lpstr>TimesNewRomanPS-BoldMT</vt:lpstr>
      <vt:lpstr>Wingdings</vt:lpstr>
      <vt:lpstr>Office Theme</vt:lpstr>
      <vt:lpstr>Data Visualization</vt:lpstr>
      <vt:lpstr>Data Visualization</vt:lpstr>
      <vt:lpstr>Importance of data visualization</vt:lpstr>
      <vt:lpstr>Notes to Visualize Your Data</vt:lpstr>
      <vt:lpstr>Notes to Visualize Your Data</vt:lpstr>
      <vt:lpstr>Notes to Visualize Your Data</vt:lpstr>
      <vt:lpstr>Plots</vt:lpstr>
      <vt:lpstr>Line Plot</vt:lpstr>
      <vt:lpstr>Histogram</vt:lpstr>
      <vt:lpstr>Bar Chart</vt:lpstr>
      <vt:lpstr>Pie Chart</vt:lpstr>
      <vt:lpstr>Date</vt:lpstr>
      <vt:lpstr>Scatter Plot</vt:lpstr>
      <vt:lpstr>Box Plot</vt:lpstr>
      <vt:lpstr>Data Visualization Tools</vt:lpstr>
      <vt:lpstr>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Shaimaa</dc:creator>
  <cp:lastModifiedBy>Shaimaa Othman</cp:lastModifiedBy>
  <cp:revision>5</cp:revision>
  <dcterms:created xsi:type="dcterms:W3CDTF">2022-02-14T18:29:44Z</dcterms:created>
  <dcterms:modified xsi:type="dcterms:W3CDTF">2022-02-20T12:01:02Z</dcterms:modified>
</cp:coreProperties>
</file>