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9410433-c734-4236-9d2b-9268aabbd2ba}">
  <we:reference id="WA200003233" version="2.0.0.3" store="en-GB" storeType="OMEX"/>
  <we:alternateReferences/>
  <we:properties>
    <we:property name="Microsoft.Office.CampaignId" value="&quot;none&quot;"/>
    <we:property name="reportUrl" value="&quot;/links/0Ljt9PpTHl?ctid=e211321f-b810-409b-8a2d-68db91a64a14&amp;pbi_source=linkShare&amp;fromEntryPoint=share&quot;"/>
    <we:property name="reportState" value="&quot;CONNECTED&quot;"/>
    <we:property name="artifactViewState" value="&quot;live&quot;"/>
    <we:property name="reportEmbeddedTime" value="&quot;2025-05-10T02:36:59.231Z&quot;"/>
    <we:property name="creatorSessionId" value="&quot;bed8d43a-b447-422b-9099-28d8e100320e&quot;"/>
    <we:property name="creatorUserId" value="&quot;10032000A80BFECD&quot;"/>
    <we:property name="creatorTenantId" value="&quot;e211321f-b810-409b-8a2d-68db91a64a14&quot;"/>
    <we:property name="pageDisplayName" value="&quot;Customer Segmentation&quot;"/>
    <we:property name="reportName" value="&quot;New&quot;"/>
    <we:property name="isVisualContainerHeaderHidden" value="false"/>
    <we:property name="isFiltersActionButtonVisible" value="true"/>
    <we:property name="initialStateBookmark" value="&quot;H4sIAAAAAAAAA+1Z31PbOBD+Vxi/9CVzYzuybPGWBO6u06ZlgGHupsMwK2lj3DqWR5ZDckz+95PlBEpIQwsB2ty9xSt599vd79MP59qTWVXmMPsAY/T2vb5SX8agv+x1vY5XLGwfP74b9o7fXXzoDQ+tWZUmU0Xl7V97BnSK5iyrasgbD9b46bzjQZ4fQdo8jSCvsOOVqCtVQJ79g+1kO2R0jfOOh9MyVxoalycGDDZuJ3a6fbaxg98aICBMNsETFGZhJQQSP5EJDSnzaSQCRDutaic4ZGunNK5d+IEqDGSFDdPYwnjEY8KYoAELCaFRFJDGXmVFmi8A3757OiubqhicGq6mTT34Zxu48TSf24RCGXHoiohAJEXXT0JktHl7lOVmEZDPDqeltrWyFWy9DWzmqdKZsJFcTTRWbQmuvYHK67H7dXjHfqJqLfAYR26oMJmZWU/ZSCl5IUdeg+VIK1t6Z39bCDXG9zjB3A1dqquBRhtWevv+vPOCSHop/qFVXW6E0ZMTKIS1rmLopanGFMzi8fAZAB5jVVoaobP/XhcL2kX38Z5by0aWiLyubNdR9kEPLkGbu3yxD1qi7s8cFw4yvaR42FnJ4FXTnp8vNWinf/5KZQuytPCfg6fnTlIEyWgUh4zThBGIhZ9ED0vqNRn0tpA4fZg+L6m6E0zHWJifW3lt81cK5z9Cd0YjjqFcVdtaErcl2R6DVyrdUpgRSWPOYpDEZyIQkDD/8RTeerV/mAzbQTAszKkysHlH2pGtoBJgbKvX7gJrefnX1lfVWzYywRBAJiKMqU+5RJ/9BGeUQ1kL18699ij4uivmEHRmudlAqatfjaGPWTSFA/SLHlP8lz2m3Kdqq6yQUEySLvElDWUgAhmKh9f5/5W148oqs4kyp8Bz/E5hBavCei4afFMzx+qqel69dBautxlmlVmtKEdIRMD9kEbAEgg588kTDl9/ZqhBi8tZe0m5h/hm/P7QEumZhdl+8nDZPSrrxRebG1fenUIM7L3T7vj64gBmrcS+guUd2Bbs3Rqa4UUy3t8I+tHLw26XZqgKc/lfWK7Azv3+c+qd3XW3GbAUx67nuWR6u3zyro+RDxS6nAWEUhoI9/llM4ccQfq1MQ7VykfSrqD2dJQwRgiNKXAaBvBEl9Yh5VSGccB5CLwrJA9f+4bdS9cdtR6+KuaZQH0nRc+2MXUckWDApVC2cTJsx5V0w+gyvPbeZzbr1vcZ5HXj9k0fzRVi8abZ911zv6Fo98I2t+W2Di2boigJIs59RiSJAQIZRfKJrecsDrtxIGJfEo40BhknT3LpvK4rvqpNVYLAIyhwTRNs8aGQKB9ohPtXxHNBLKSsORZufqH5r+SmafP5vxTmI+m2GQAA&quot;"/>
    <we:property name="bookmark" value="&quot;H4sIAAAAAAAAA+1Z30/jOBD+V1Be9qU6JanjxLzRwt2ttJwQIHSnE1qN7WnIbhpHjlPaQ/3f17FbWEqX7kGB3d69NTPO+JuZ7/OP9CaQRVOXMPsDxhjsBwOlPo9Bf97rB72g8jZCmUgwjaK+yNIIMhmHwnpVbQpVNcH+TWBA52guiqaFsgtkjX9f9gIoyxPIu6cRlA32ghp1oyooi3/QD7Yuo1uc9wKc1qXS0IU8M2CwCzuxw+2zhRD90uEBYYoJnqEwCyshkIWZzGhMWUgTESHaYY0f4JCtHdKFdtMPVWWgqOw0nS1ORzwljAkasZgQmiQR6exNUeXlAvDdu+ezuiuOwanhatrVg3+yE3eR5nObUCwTDn2REEik6IdZjIx2b4+K0iwm5LOjaa1trWwFfbShzTxXuhB2JlcTjY0vwU0wVGU7dr+O7tnPVKsFnuLIuSpTmJmNVIyUkh/lKOiwnGhlS+/s7yuhxvgBJ1g615W6Hmq008pgP5z3XhHJQY6/adXWj8I4kBOohLWuYjjIc405mMXj0QsAPMWmtjRCZ/+1rRa0Sx7ivbSWR1kiyraxXUc5AD28Am3u88U+aIl6MHNcOCz0kuJxbyWDN017frnUoB3+6SuVLcji4b8ETy+dpAiS0SiNGacZI5CKMEs2S+otGfS+kjjdTJ/XVN0Z5mOszI+tPN/8lcKFT9Cd0YhjqFfVtpbEviTbY/BKpT2FGZE05SwFSUImIgEZC59O4a1X+1+TYTsIjitzrgw8viPtyFbQCDC21Wt3gbW8/HPrq+odG5lgCCAzEac0pFxiyH6AM8qRbIVr554/Cr7tinkMurDc7KC0zc/G0KcsmsIB+kmPKeHrHlMeUtUrKyYUs6xPQkljGYlIxmLzOv+/snZcWXUxUeYceInfKaxoVVgvRYNvauZUXTcvq5feIvQ2p1lllhflCImIeBjTBFgGMWchecbh6/cCNWhxNfOXlAeIb/0PXUukFxam/+ThsntS1osPN7ehgnuFGNp7p93x9cdDmHmJfQUrOLQt2LszdO5FMsFfCPrJy8Nul+ZYVebqv7BcgR37/efUe7vrbjNgKY5dz3PJdL988n6ISQgU+pxFhFIaCff55XEOOYIMWmMcqpWPpH1B7ekoY4wQmlLgNI7gmSFtQMqpjNOI8xh4X0gev/UN+yBfd9TafFUsC4H6XoqBbWPuOCLBgEuh9vMU6P1KOje6DG+CD4XN2se+gLLtwr4boLlGrN51+75r7jcU7V7Y5rbs6+DZlCRZlHAeMiJJChDJJJHPbD1nadxPI5GGknCkKcg0e1ZIF3Vd8VVrmhoEnkCFa5pgiw+VRLmhEe5fkdsmzOdfAD8HF52NGQAA&quot;"/>
    <we:property name="datasetId" value="&quot;6314ba78-2ec3-422b-ab68-bd7a4c16ad6a&quot;"/>
    <we:property name="embedUrl" value="&quot;/reportEmbed?reportId=7e51440f-2eae-4fd1-84fa-041beed79bd9&amp;config=eyJjbHVzdGVyVXJsIjoiaHR0cHM6Ly9XQUJJLVdFU1QtRVVST1BF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Mahmoud Ragab</cp:lastModifiedBy>
  <cp:revision>3</cp:revision>
  <dcterms:created xsi:type="dcterms:W3CDTF">2018-06-07T21:39:02Z</dcterms:created>
  <dcterms:modified xsi:type="dcterms:W3CDTF">2025-05-10T02:37:35Z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