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98" r:id="rId5"/>
    <p:sldId id="283" r:id="rId6"/>
    <p:sldId id="297" r:id="rId7"/>
    <p:sldId id="299" r:id="rId8"/>
    <p:sldId id="284" r:id="rId9"/>
    <p:sldId id="300" r:id="rId10"/>
    <p:sldId id="301" r:id="rId11"/>
    <p:sldId id="2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12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1/26/2022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US" dirty="0"/>
              <a:t>Motivation  Theories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4F6996E-B163-46A6-9F39-722F5FE4A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2588" y="4072348"/>
            <a:ext cx="2929412" cy="2012215"/>
          </a:xfrm>
        </p:spPr>
        <p:txBody>
          <a:bodyPr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Deema Al-Badawi 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Asia Al-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Barghothi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Qusai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Rahhal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Mahmoud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Rummaneh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1916" y="2303186"/>
            <a:ext cx="5764084" cy="2999426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8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Motivation is the process of influencing someone of doing something or it is the state of being eager to work or act.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Motivation is separated into two categories: </a:t>
            </a:r>
          </a:p>
          <a:p>
            <a:pPr marL="514350" indent="-51435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Internal </a:t>
            </a:r>
          </a:p>
          <a:p>
            <a:pPr marL="514350" indent="-51435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External.</a:t>
            </a:r>
            <a:endParaRPr lang="en-US" sz="28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800" y="3802899"/>
            <a:ext cx="4648200" cy="985000"/>
          </a:xfrm>
        </p:spPr>
        <p:txBody>
          <a:bodyPr/>
          <a:lstStyle/>
          <a:p>
            <a:pPr>
              <a:lnSpc>
                <a:spcPct val="100000"/>
              </a:lnSpc>
            </a:pPr>
            <a:br>
              <a:rPr lang="en-US" kern="0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800" kern="0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71358" y="500794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33" y="642089"/>
            <a:ext cx="6641900" cy="1124345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6000" b="1" kern="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Internal motivation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9766" y="1535068"/>
            <a:ext cx="5472000" cy="2428351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90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Internal motivation is that you acquire your motivation to achieve your goal from within you. It is determined by your own goals and values.</a:t>
            </a:r>
          </a:p>
          <a:p>
            <a:pPr>
              <a:lnSpc>
                <a:spcPct val="107000"/>
              </a:lnSpc>
              <a:spcBef>
                <a:spcPts val="200"/>
              </a:spcBef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Examples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Achievement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Individual growth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Survival needs (food, clothes, etc.)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1EE4B3D-BC34-4E35-8891-5211C541EF9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" r="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59E511-01BA-4B4A-98C7-2BF92CB3C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3532" y="2214824"/>
            <a:ext cx="5472000" cy="2428351"/>
          </a:xfrm>
        </p:spPr>
        <p:txBody>
          <a:bodyPr/>
          <a:lstStyle/>
          <a:p>
            <a:pPr marL="190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External motivation is that your motivation to accomplish your goal whether it’s to gain a reward or to avoid a punishment, comes from an external source, in other words, outside yourself.</a:t>
            </a:r>
          </a:p>
          <a:p>
            <a:pPr>
              <a:lnSpc>
                <a:spcPct val="107000"/>
              </a:lnSpc>
              <a:spcBef>
                <a:spcPts val="200"/>
              </a:spcBef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US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Money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Praise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Promotion/Recognition 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B7793-A81D-467B-91AC-0915C71C8A9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85D15F-F0DE-4C9A-887A-D9965E822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71358" y="500794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744F44-B90C-42D8-94DA-E130A5A2B853}"/>
              </a:ext>
            </a:extLst>
          </p:cNvPr>
          <p:cNvSpPr txBox="1">
            <a:spLocks/>
          </p:cNvSpPr>
          <p:nvPr/>
        </p:nvSpPr>
        <p:spPr>
          <a:xfrm>
            <a:off x="5118100" y="615618"/>
            <a:ext cx="6641900" cy="11243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60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en-US" kern="0" dirty="0">
                <a:solidFill>
                  <a:srgbClr val="2F549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motivation</a:t>
            </a:r>
          </a:p>
        </p:txBody>
      </p:sp>
    </p:spTree>
    <p:extLst>
      <p:ext uri="{BB962C8B-B14F-4D97-AF65-F5344CB8AC3E}">
        <p14:creationId xmlns:p14="http://schemas.microsoft.com/office/powerpoint/2010/main" val="365785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1455371"/>
            <a:ext cx="11340000" cy="432000"/>
          </a:xfrm>
        </p:spPr>
        <p:txBody>
          <a:bodyPr/>
          <a:lstStyle/>
          <a:p>
            <a:r>
              <a:rPr lang="en-US" sz="5400" b="1" kern="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Maslow’s theory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000" y="1158622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006" y="1930790"/>
            <a:ext cx="5663995" cy="2617894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Maslow's theory describes his hierarchy of needs as a pyramid, with basic needs at the bottom and higher-level, intangible needs at the top. When a person's basic needs are fulfilled, he or she can progress to meeting higher-level needs. 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Maslow proposed that motivation arises from an individual's attempt to meet five basic needs:</a:t>
            </a:r>
          </a:p>
          <a:p>
            <a:pPr marL="19050" indent="-28575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physiological </a:t>
            </a:r>
          </a:p>
          <a:p>
            <a:pPr marL="19050" indent="-28575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self-actualization. </a:t>
            </a:r>
            <a:endParaRPr lang="en-US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9050" marR="0" indent="-28575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Safety</a:t>
            </a:r>
          </a:p>
          <a:p>
            <a:pPr marL="19050" marR="0" indent="-28575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Social</a:t>
            </a:r>
          </a:p>
          <a:p>
            <a:pPr marL="19050" marR="0" indent="-28575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Esteem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1FAEF98-0057-423A-B36A-485C010872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21" r="7157" b="1299"/>
          <a:stretch/>
        </p:blipFill>
        <p:spPr>
          <a:xfrm>
            <a:off x="6145760" y="959323"/>
            <a:ext cx="5518240" cy="419705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72C91-10BC-44C6-BFCD-1571688D4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692" y="1501689"/>
            <a:ext cx="6814962" cy="360000"/>
          </a:xfrm>
        </p:spPr>
        <p:txBody>
          <a:bodyPr/>
          <a:lstStyle/>
          <a:p>
            <a:r>
              <a:rPr lang="en-US" sz="2800" b="1" kern="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Herzberg’s Motivation-Maintenance Theory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886619-E2B1-4FCF-8A2F-90081C976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000" y="2449400"/>
            <a:ext cx="5472000" cy="3376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of the content theories of motivation is Herzberg's theory of motivation. </a:t>
            </a:r>
          </a:p>
          <a:p>
            <a:pPr marL="0" indent="0">
              <a:buNone/>
            </a:pPr>
            <a:endParaRPr lang="en-US" sz="2000" dirty="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theories attempt to explain the factors that motivate individuals through the identification and satisfaction of their individual needs, desires, and goals pursued to satisfy those desires. </a:t>
            </a:r>
          </a:p>
          <a:p>
            <a:pPr marL="0" indent="0">
              <a:buNone/>
            </a:pPr>
            <a:endParaRPr lang="en-US" sz="2000" dirty="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theory of motivation is known as the two-factor content theory.</a:t>
            </a:r>
            <a:endParaRPr lang="en-US" sz="2000" dirty="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95C57-B56A-401B-9DE8-F57EBB70565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0E9ED7-45B1-48B1-AB49-95E9E61FC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000" y="1231113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152CAD-2CE3-46D4-801A-8DEEC6BDB9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56" r="10839" b="2857"/>
          <a:stretch/>
        </p:blipFill>
        <p:spPr>
          <a:xfrm>
            <a:off x="6300002" y="2017441"/>
            <a:ext cx="4612944" cy="438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8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98EBA-140A-4E1C-9796-0BA891480BF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24919" y="230078"/>
            <a:ext cx="11339513" cy="360000"/>
          </a:xfrm>
        </p:spPr>
        <p:txBody>
          <a:bodyPr/>
          <a:lstStyle/>
          <a:p>
            <a:pPr algn="ctr"/>
            <a:r>
              <a:rPr lang="en-US" sz="3200" b="1" kern="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Differences between the two theories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78418-2EFF-4F5C-AF12-A8EA1194075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7474F53-6516-49CB-BEFD-3D207A88D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726511"/>
              </p:ext>
            </p:extLst>
          </p:nvPr>
        </p:nvGraphicFramePr>
        <p:xfrm>
          <a:off x="95534" y="1275743"/>
          <a:ext cx="12014580" cy="5212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05283">
                  <a:extLst>
                    <a:ext uri="{9D8B030D-6E8A-4147-A177-3AD203B41FA5}">
                      <a16:colId xmlns:a16="http://schemas.microsoft.com/office/drawing/2014/main" val="614886989"/>
                    </a:ext>
                  </a:extLst>
                </a:gridCol>
                <a:gridCol w="4762583">
                  <a:extLst>
                    <a:ext uri="{9D8B030D-6E8A-4147-A177-3AD203B41FA5}">
                      <a16:colId xmlns:a16="http://schemas.microsoft.com/office/drawing/2014/main" val="1083133474"/>
                    </a:ext>
                  </a:extLst>
                </a:gridCol>
                <a:gridCol w="5046714">
                  <a:extLst>
                    <a:ext uri="{9D8B030D-6E8A-4147-A177-3AD203B41FA5}">
                      <a16:colId xmlns:a16="http://schemas.microsoft.com/office/drawing/2014/main" val="10165557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Maslow’s theory 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Herzberg’s Motivation-Maintenance Theory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565514"/>
                  </a:ext>
                </a:extLst>
              </a:tr>
              <a:tr h="884764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Meaning 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Theory is based on the concept of humans’ satisfaction and their needs.</a:t>
                      </a:r>
                    </a:p>
                    <a:p>
                      <a:endParaRPr lang="en-US" sz="20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Theory is based on how motivators deal which contain opportunity for growth &amp; recognition, and achievement.</a:t>
                      </a:r>
                    </a:p>
                    <a:p>
                      <a:endParaRPr lang="en-US" sz="20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907117"/>
                  </a:ext>
                </a:extLst>
              </a:tr>
              <a:tr h="8847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Basis of theory</a:t>
                      </a:r>
                    </a:p>
                    <a:p>
                      <a:endParaRPr lang="en-US" sz="20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Theory depends on the hierarchy of human needs. </a:t>
                      </a:r>
                    </a:p>
                    <a:p>
                      <a:endParaRPr lang="en-US" sz="20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Theory points at motivating factors and hygiene factors</a:t>
                      </a:r>
                      <a:endParaRPr lang="en-US" sz="20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445527"/>
                  </a:ext>
                </a:extLst>
              </a:tr>
              <a:tr h="8847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Nature of theory </a:t>
                      </a:r>
                    </a:p>
                    <a:p>
                      <a:endParaRPr lang="en-US" sz="20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Theory is sort of descriptive and simple.</a:t>
                      </a:r>
                    </a:p>
                    <a:p>
                      <a:endParaRPr lang="en-US" sz="20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Theory is quite prescriptive. </a:t>
                      </a:r>
                    </a:p>
                    <a:p>
                      <a:endParaRPr lang="en-US" sz="20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596388"/>
                  </a:ext>
                </a:extLst>
              </a:tr>
              <a:tr h="8847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Applicability of theory</a:t>
                      </a:r>
                    </a:p>
                    <a:p>
                      <a:endParaRPr lang="en-US" sz="20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Theory is considered more popular and more applicable.  </a:t>
                      </a:r>
                    </a:p>
                    <a:p>
                      <a:endParaRPr lang="en-US" sz="20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Theory is an extension of Maslow’s theory and its less applicable.</a:t>
                      </a:r>
                    </a:p>
                    <a:p>
                      <a:endParaRPr lang="en-US" sz="20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452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25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280</TotalTime>
  <Words>370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Candara</vt:lpstr>
      <vt:lpstr>Corbel</vt:lpstr>
      <vt:lpstr>Times New Roman</vt:lpstr>
      <vt:lpstr>Wingdings</vt:lpstr>
      <vt:lpstr>Office Theme</vt:lpstr>
      <vt:lpstr>Motivation  Theories</vt:lpstr>
      <vt:lpstr> Definition</vt:lpstr>
      <vt:lpstr>Internal motivation</vt:lpstr>
      <vt:lpstr>PowerPoint Presentation</vt:lpstr>
      <vt:lpstr>Maslow’s theory 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  Theories</dc:title>
  <dc:creator>deema.albadawi</dc:creator>
  <cp:lastModifiedBy>deema.albadawi</cp:lastModifiedBy>
  <cp:revision>1</cp:revision>
  <dcterms:created xsi:type="dcterms:W3CDTF">2022-01-26T07:57:06Z</dcterms:created>
  <dcterms:modified xsi:type="dcterms:W3CDTF">2022-01-26T12:37:43Z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