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31A5CD-4AC4-4C2E-B1F2-8259EFE2EAC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A144EDE-E5BB-453B-92A9-8210E5E22682}">
      <dgm:prSet phldrT="[Text]" custT="1"/>
      <dgm:spPr/>
      <dgm:t>
        <a:bodyPr/>
        <a:lstStyle/>
        <a:p>
          <a:r>
            <a:rPr lang="de-DE" sz="2000"/>
            <a:t>ADC Initialization </a:t>
          </a:r>
          <a:endParaRPr lang="en-US" sz="2000" dirty="0"/>
        </a:p>
      </dgm:t>
    </dgm:pt>
    <dgm:pt modelId="{C87180DE-8655-453F-BE9C-34F1A3057643}" type="parTrans" cxnId="{093E5FCA-D9B7-4F66-BCDC-1788E5014BD7}">
      <dgm:prSet/>
      <dgm:spPr/>
      <dgm:t>
        <a:bodyPr/>
        <a:lstStyle/>
        <a:p>
          <a:endParaRPr lang="en-US"/>
        </a:p>
      </dgm:t>
    </dgm:pt>
    <dgm:pt modelId="{FBD4814E-9C90-471E-948C-291B06AC9090}" type="sibTrans" cxnId="{093E5FCA-D9B7-4F66-BCDC-1788E5014BD7}">
      <dgm:prSet/>
      <dgm:spPr/>
      <dgm:t>
        <a:bodyPr/>
        <a:lstStyle/>
        <a:p>
          <a:endParaRPr lang="en-US"/>
        </a:p>
      </dgm:t>
    </dgm:pt>
    <dgm:pt modelId="{F19C4DDF-8382-4F3A-BE77-11C5F846C678}">
      <dgm:prSet phldrT="[Text]" custT="1"/>
      <dgm:spPr/>
      <dgm:t>
        <a:bodyPr/>
        <a:lstStyle/>
        <a:p>
          <a:r>
            <a:rPr lang="de-DE" sz="2000"/>
            <a:t>PWM Initialilization </a:t>
          </a:r>
          <a:endParaRPr lang="en-US" sz="2000" dirty="0"/>
        </a:p>
      </dgm:t>
    </dgm:pt>
    <dgm:pt modelId="{34C93655-0CF2-43E2-8BEC-83AD8367F4BB}" type="parTrans" cxnId="{E61005A9-5B90-47CF-B07F-CA41FBF7944A}">
      <dgm:prSet/>
      <dgm:spPr/>
      <dgm:t>
        <a:bodyPr/>
        <a:lstStyle/>
        <a:p>
          <a:endParaRPr lang="en-US"/>
        </a:p>
      </dgm:t>
    </dgm:pt>
    <dgm:pt modelId="{6800515F-0047-4B81-8973-1A2607CB35CC}" type="sibTrans" cxnId="{E61005A9-5B90-47CF-B07F-CA41FBF7944A}">
      <dgm:prSet/>
      <dgm:spPr/>
      <dgm:t>
        <a:bodyPr/>
        <a:lstStyle/>
        <a:p>
          <a:endParaRPr lang="en-US"/>
        </a:p>
      </dgm:t>
    </dgm:pt>
    <dgm:pt modelId="{C397C89A-8912-46B5-8E2B-2346C62F958F}">
      <dgm:prSet phldrT="[Text]" custT="1"/>
      <dgm:spPr/>
      <dgm:t>
        <a:bodyPr/>
        <a:lstStyle/>
        <a:p>
          <a:r>
            <a:rPr lang="de-DE" sz="2000"/>
            <a:t>UART Communication intialization</a:t>
          </a:r>
          <a:endParaRPr lang="de-DE" sz="2000" dirty="0"/>
        </a:p>
      </dgm:t>
    </dgm:pt>
    <dgm:pt modelId="{B9D57465-B552-471A-A6D4-6EECCDAA1E17}" type="parTrans" cxnId="{DBD0E88E-AF1F-493A-AF0C-E1A03DAE72EA}">
      <dgm:prSet/>
      <dgm:spPr/>
      <dgm:t>
        <a:bodyPr/>
        <a:lstStyle/>
        <a:p>
          <a:endParaRPr lang="en-US"/>
        </a:p>
      </dgm:t>
    </dgm:pt>
    <dgm:pt modelId="{0CC0E727-1056-4E26-AF66-2A4216DE2557}" type="sibTrans" cxnId="{DBD0E88E-AF1F-493A-AF0C-E1A03DAE72EA}">
      <dgm:prSet/>
      <dgm:spPr/>
      <dgm:t>
        <a:bodyPr/>
        <a:lstStyle/>
        <a:p>
          <a:endParaRPr lang="en-US"/>
        </a:p>
      </dgm:t>
    </dgm:pt>
    <dgm:pt modelId="{DC3AB862-566D-42D0-9EEB-49151FFB008E}" type="pres">
      <dgm:prSet presAssocID="{7E31A5CD-4AC4-4C2E-B1F2-8259EFE2EACE}" presName="CompostProcess" presStyleCnt="0">
        <dgm:presLayoutVars>
          <dgm:dir/>
          <dgm:resizeHandles val="exact"/>
        </dgm:presLayoutVars>
      </dgm:prSet>
      <dgm:spPr/>
    </dgm:pt>
    <dgm:pt modelId="{FD0DCC54-B7D3-49EF-9E2C-0FECC4934C59}" type="pres">
      <dgm:prSet presAssocID="{7E31A5CD-4AC4-4C2E-B1F2-8259EFE2EACE}" presName="arrow" presStyleLbl="bgShp" presStyleIdx="0" presStyleCnt="1"/>
      <dgm:spPr/>
    </dgm:pt>
    <dgm:pt modelId="{BA5F73AC-20C4-4051-A222-98BC38AF2565}" type="pres">
      <dgm:prSet presAssocID="{7E31A5CD-4AC4-4C2E-B1F2-8259EFE2EACE}" presName="linearProcess" presStyleCnt="0"/>
      <dgm:spPr/>
    </dgm:pt>
    <dgm:pt modelId="{FA607805-08A2-4046-80C2-9026B2FDDCD5}" type="pres">
      <dgm:prSet presAssocID="{AA144EDE-E5BB-453B-92A9-8210E5E22682}" presName="textNode" presStyleLbl="node1" presStyleIdx="0" presStyleCnt="3">
        <dgm:presLayoutVars>
          <dgm:bulletEnabled val="1"/>
        </dgm:presLayoutVars>
      </dgm:prSet>
      <dgm:spPr/>
    </dgm:pt>
    <dgm:pt modelId="{7B4CAEC4-9921-4F82-96EF-A8E25F4E2AD8}" type="pres">
      <dgm:prSet presAssocID="{FBD4814E-9C90-471E-948C-291B06AC9090}" presName="sibTrans" presStyleCnt="0"/>
      <dgm:spPr/>
    </dgm:pt>
    <dgm:pt modelId="{CE5241EA-68E3-4353-8F77-B35581A9C219}" type="pres">
      <dgm:prSet presAssocID="{F19C4DDF-8382-4F3A-BE77-11C5F846C678}" presName="textNode" presStyleLbl="node1" presStyleIdx="1" presStyleCnt="3">
        <dgm:presLayoutVars>
          <dgm:bulletEnabled val="1"/>
        </dgm:presLayoutVars>
      </dgm:prSet>
      <dgm:spPr/>
    </dgm:pt>
    <dgm:pt modelId="{A76862F6-9D32-4487-AEF9-E146ECA2999E}" type="pres">
      <dgm:prSet presAssocID="{6800515F-0047-4B81-8973-1A2607CB35CC}" presName="sibTrans" presStyleCnt="0"/>
      <dgm:spPr/>
    </dgm:pt>
    <dgm:pt modelId="{B973C50E-668F-4180-A668-234CE1B32928}" type="pres">
      <dgm:prSet presAssocID="{C397C89A-8912-46B5-8E2B-2346C62F958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FABA712-AC44-4624-A056-52BB90F1C29C}" type="presOf" srcId="{F19C4DDF-8382-4F3A-BE77-11C5F846C678}" destId="{CE5241EA-68E3-4353-8F77-B35581A9C219}" srcOrd="0" destOrd="0" presId="urn:microsoft.com/office/officeart/2005/8/layout/hProcess9"/>
    <dgm:cxn modelId="{DBD0E88E-AF1F-493A-AF0C-E1A03DAE72EA}" srcId="{7E31A5CD-4AC4-4C2E-B1F2-8259EFE2EACE}" destId="{C397C89A-8912-46B5-8E2B-2346C62F958F}" srcOrd="2" destOrd="0" parTransId="{B9D57465-B552-471A-A6D4-6EECCDAA1E17}" sibTransId="{0CC0E727-1056-4E26-AF66-2A4216DE2557}"/>
    <dgm:cxn modelId="{3E24B6A7-A10D-42BD-9B93-3CC710B90BD6}" type="presOf" srcId="{7E31A5CD-4AC4-4C2E-B1F2-8259EFE2EACE}" destId="{DC3AB862-566D-42D0-9EEB-49151FFB008E}" srcOrd="0" destOrd="0" presId="urn:microsoft.com/office/officeart/2005/8/layout/hProcess9"/>
    <dgm:cxn modelId="{E61005A9-5B90-47CF-B07F-CA41FBF7944A}" srcId="{7E31A5CD-4AC4-4C2E-B1F2-8259EFE2EACE}" destId="{F19C4DDF-8382-4F3A-BE77-11C5F846C678}" srcOrd="1" destOrd="0" parTransId="{34C93655-0CF2-43E2-8BEC-83AD8367F4BB}" sibTransId="{6800515F-0047-4B81-8973-1A2607CB35CC}"/>
    <dgm:cxn modelId="{093E5FCA-D9B7-4F66-BCDC-1788E5014BD7}" srcId="{7E31A5CD-4AC4-4C2E-B1F2-8259EFE2EACE}" destId="{AA144EDE-E5BB-453B-92A9-8210E5E22682}" srcOrd="0" destOrd="0" parTransId="{C87180DE-8655-453F-BE9C-34F1A3057643}" sibTransId="{FBD4814E-9C90-471E-948C-291B06AC9090}"/>
    <dgm:cxn modelId="{BD79DECD-F6EF-4371-8116-0522F3342B20}" type="presOf" srcId="{AA144EDE-E5BB-453B-92A9-8210E5E22682}" destId="{FA607805-08A2-4046-80C2-9026B2FDDCD5}" srcOrd="0" destOrd="0" presId="urn:microsoft.com/office/officeart/2005/8/layout/hProcess9"/>
    <dgm:cxn modelId="{93237CEC-430F-4CF4-BD18-42FE3EF6AE52}" type="presOf" srcId="{C397C89A-8912-46B5-8E2B-2346C62F958F}" destId="{B973C50E-668F-4180-A668-234CE1B32928}" srcOrd="0" destOrd="0" presId="urn:microsoft.com/office/officeart/2005/8/layout/hProcess9"/>
    <dgm:cxn modelId="{DE2A3A55-0D91-4E50-A62E-4E060D653283}" type="presParOf" srcId="{DC3AB862-566D-42D0-9EEB-49151FFB008E}" destId="{FD0DCC54-B7D3-49EF-9E2C-0FECC4934C59}" srcOrd="0" destOrd="0" presId="urn:microsoft.com/office/officeart/2005/8/layout/hProcess9"/>
    <dgm:cxn modelId="{CA5DCF82-609D-44B8-91FF-16C2B42D1099}" type="presParOf" srcId="{DC3AB862-566D-42D0-9EEB-49151FFB008E}" destId="{BA5F73AC-20C4-4051-A222-98BC38AF2565}" srcOrd="1" destOrd="0" presId="urn:microsoft.com/office/officeart/2005/8/layout/hProcess9"/>
    <dgm:cxn modelId="{C484B7D2-6C7B-47EF-BAA8-80072D5EAE65}" type="presParOf" srcId="{BA5F73AC-20C4-4051-A222-98BC38AF2565}" destId="{FA607805-08A2-4046-80C2-9026B2FDDCD5}" srcOrd="0" destOrd="0" presId="urn:microsoft.com/office/officeart/2005/8/layout/hProcess9"/>
    <dgm:cxn modelId="{DF79D1F3-F4A6-4A93-86B2-F3CD1E3721E6}" type="presParOf" srcId="{BA5F73AC-20C4-4051-A222-98BC38AF2565}" destId="{7B4CAEC4-9921-4F82-96EF-A8E25F4E2AD8}" srcOrd="1" destOrd="0" presId="urn:microsoft.com/office/officeart/2005/8/layout/hProcess9"/>
    <dgm:cxn modelId="{77454638-687D-450E-AEE8-25E205A81D52}" type="presParOf" srcId="{BA5F73AC-20C4-4051-A222-98BC38AF2565}" destId="{CE5241EA-68E3-4353-8F77-B35581A9C219}" srcOrd="2" destOrd="0" presId="urn:microsoft.com/office/officeart/2005/8/layout/hProcess9"/>
    <dgm:cxn modelId="{FC601C4B-0169-4FBE-A488-6BE1F8760A44}" type="presParOf" srcId="{BA5F73AC-20C4-4051-A222-98BC38AF2565}" destId="{A76862F6-9D32-4487-AEF9-E146ECA2999E}" srcOrd="3" destOrd="0" presId="urn:microsoft.com/office/officeart/2005/8/layout/hProcess9"/>
    <dgm:cxn modelId="{3CCE5F8B-C7B6-48BE-B32A-62DC6B56B2E4}" type="presParOf" srcId="{BA5F73AC-20C4-4051-A222-98BC38AF2565}" destId="{B973C50E-668F-4180-A668-234CE1B3292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79597-135C-4385-9521-5ECEB854A30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F46CD-1902-4F97-8FE7-E9BAEFCD8B60}">
      <dgm:prSet phldrT="[Text]" custT="1"/>
      <dgm:spPr/>
      <dgm:t>
        <a:bodyPr/>
        <a:lstStyle/>
        <a:p>
          <a:r>
            <a:rPr lang="de-DE" sz="1600" dirty="0"/>
            <a:t>ICU </a:t>
          </a:r>
          <a:r>
            <a:rPr lang="en-US" sz="1600" noProof="0" dirty="0"/>
            <a:t>Initialization</a:t>
          </a:r>
        </a:p>
      </dgm:t>
    </dgm:pt>
    <dgm:pt modelId="{7C29AC8F-BF35-4122-94B9-CCEE42848D65}" type="parTrans" cxnId="{1B779D8A-1249-4E50-909A-375D671240AE}">
      <dgm:prSet/>
      <dgm:spPr/>
      <dgm:t>
        <a:bodyPr/>
        <a:lstStyle/>
        <a:p>
          <a:endParaRPr lang="en-US"/>
        </a:p>
      </dgm:t>
    </dgm:pt>
    <dgm:pt modelId="{7391665B-20A3-4992-8299-CB98727AEBFD}" type="sibTrans" cxnId="{1B779D8A-1249-4E50-909A-375D671240AE}">
      <dgm:prSet/>
      <dgm:spPr/>
    </dgm:pt>
    <dgm:pt modelId="{9B57D25A-9A8A-4B77-8FC9-591F733A3E41}">
      <dgm:prSet phldrT="[Text]" custT="1"/>
      <dgm:spPr/>
      <dgm:t>
        <a:bodyPr/>
        <a:lstStyle/>
        <a:p>
          <a:r>
            <a:rPr lang="en-US" sz="2000" noProof="0" dirty="0"/>
            <a:t>ICU: is used to calculate the time period of the signal.</a:t>
          </a:r>
        </a:p>
      </dgm:t>
    </dgm:pt>
    <dgm:pt modelId="{D0CFDE72-C165-453F-8152-ED3CD0F6D741}" type="parTrans" cxnId="{A05DE196-B6E4-453C-A9BE-961CBB04B925}">
      <dgm:prSet/>
      <dgm:spPr/>
      <dgm:t>
        <a:bodyPr/>
        <a:lstStyle/>
        <a:p>
          <a:endParaRPr lang="en-US"/>
        </a:p>
      </dgm:t>
    </dgm:pt>
    <dgm:pt modelId="{6C9223FC-192E-4CDA-A5C2-D0D40F134375}" type="sibTrans" cxnId="{A05DE196-B6E4-453C-A9BE-961CBB04B925}">
      <dgm:prSet/>
      <dgm:spPr/>
      <dgm:t>
        <a:bodyPr/>
        <a:lstStyle/>
        <a:p>
          <a:endParaRPr lang="en-US"/>
        </a:p>
      </dgm:t>
    </dgm:pt>
    <dgm:pt modelId="{FF1089E0-088E-485D-8D3D-8A15E2D14871}">
      <dgm:prSet phldrT="[Text]"/>
      <dgm:spPr/>
      <dgm:t>
        <a:bodyPr/>
        <a:lstStyle/>
        <a:p>
          <a:r>
            <a:rPr lang="de-DE" dirty="0"/>
            <a:t>GLCD </a:t>
          </a:r>
          <a:r>
            <a:rPr lang="en-US" noProof="0" dirty="0"/>
            <a:t>initialization</a:t>
          </a:r>
        </a:p>
      </dgm:t>
    </dgm:pt>
    <dgm:pt modelId="{CA8CB19F-BA70-4C24-B051-C8D62208B406}" type="parTrans" cxnId="{CF090B95-F467-49D3-9D8A-0B10E31CA9DD}">
      <dgm:prSet/>
      <dgm:spPr/>
      <dgm:t>
        <a:bodyPr/>
        <a:lstStyle/>
        <a:p>
          <a:endParaRPr lang="en-US"/>
        </a:p>
      </dgm:t>
    </dgm:pt>
    <dgm:pt modelId="{4A0F41E2-2A46-4A28-B506-ECB432403319}" type="sibTrans" cxnId="{CF090B95-F467-49D3-9D8A-0B10E31CA9DD}">
      <dgm:prSet custT="1"/>
      <dgm:spPr/>
    </dgm:pt>
    <dgm:pt modelId="{02F8A386-170D-4F1B-BF97-9AB6EDCE3099}">
      <dgm:prSet phldrT="[Text]" custT="1"/>
      <dgm:spPr/>
      <dgm:t>
        <a:bodyPr/>
        <a:lstStyle/>
        <a:p>
          <a:r>
            <a:rPr lang="en-US" sz="1600" noProof="0" dirty="0" err="1"/>
            <a:t>GLCD_Alphabets</a:t>
          </a:r>
          <a:endParaRPr lang="en-US" sz="1600" noProof="0" dirty="0"/>
        </a:p>
      </dgm:t>
    </dgm:pt>
    <dgm:pt modelId="{D66DEE4C-BF4E-4040-B1D8-88B7DBCC6106}" type="parTrans" cxnId="{E5712BEF-A74B-4D11-AC65-5EF99762853E}">
      <dgm:prSet/>
      <dgm:spPr/>
      <dgm:t>
        <a:bodyPr/>
        <a:lstStyle/>
        <a:p>
          <a:endParaRPr lang="en-US"/>
        </a:p>
      </dgm:t>
    </dgm:pt>
    <dgm:pt modelId="{422867DE-8ED1-4EEC-BB62-6C6E676172FF}" type="sibTrans" cxnId="{E5712BEF-A74B-4D11-AC65-5EF99762853E}">
      <dgm:prSet/>
      <dgm:spPr/>
      <dgm:t>
        <a:bodyPr/>
        <a:lstStyle/>
        <a:p>
          <a:endParaRPr lang="en-US"/>
        </a:p>
      </dgm:t>
    </dgm:pt>
    <dgm:pt modelId="{3A7FA4DD-40E4-454F-BB38-46097A76B108}">
      <dgm:prSet phldrT="[Text]" custT="1"/>
      <dgm:spPr/>
      <dgm:t>
        <a:bodyPr/>
        <a:lstStyle/>
        <a:p>
          <a:r>
            <a:rPr lang="de-DE" sz="2000" dirty="0"/>
            <a:t>E</a:t>
          </a:r>
          <a:r>
            <a:rPr lang="en-US" sz="2000" noProof="0" dirty="0"/>
            <a:t>ach alphabet, number or symbol has specific five codes, so I have collected all its in one .c file to use it.</a:t>
          </a:r>
          <a:endParaRPr lang="en-US" sz="2000" dirty="0"/>
        </a:p>
      </dgm:t>
    </dgm:pt>
    <dgm:pt modelId="{6311D10F-CA18-4050-B272-2A7531169064}" type="parTrans" cxnId="{E022C04D-EA97-4020-9897-FF8F7A9F8871}">
      <dgm:prSet/>
      <dgm:spPr/>
      <dgm:t>
        <a:bodyPr/>
        <a:lstStyle/>
        <a:p>
          <a:endParaRPr lang="en-US"/>
        </a:p>
      </dgm:t>
    </dgm:pt>
    <dgm:pt modelId="{242B60B6-45B9-41A8-B0CC-4D0EB3D75A2B}" type="sibTrans" cxnId="{E022C04D-EA97-4020-9897-FF8F7A9F8871}">
      <dgm:prSet/>
      <dgm:spPr/>
      <dgm:t>
        <a:bodyPr/>
        <a:lstStyle/>
        <a:p>
          <a:endParaRPr lang="en-US"/>
        </a:p>
      </dgm:t>
    </dgm:pt>
    <dgm:pt modelId="{36A82965-F078-47C8-A78B-68863764B26E}">
      <dgm:prSet phldrT="[Text]" custT="1"/>
      <dgm:spPr/>
      <dgm:t>
        <a:bodyPr/>
        <a:lstStyle/>
        <a:p>
          <a:r>
            <a:rPr lang="en-US" sz="2000" noProof="0" dirty="0"/>
            <a:t>There is no </a:t>
          </a:r>
          <a:r>
            <a:rPr lang="en-US" sz="2000" noProof="0" dirty="0" err="1"/>
            <a:t>prescaler</a:t>
          </a:r>
          <a:r>
            <a:rPr lang="en-US" sz="2000" noProof="0" dirty="0"/>
            <a:t> here. </a:t>
          </a:r>
        </a:p>
      </dgm:t>
    </dgm:pt>
    <dgm:pt modelId="{2B3CD7F2-1A04-4AAF-9985-D8AF1CCB1F29}" type="parTrans" cxnId="{29B1840B-F926-4C89-929B-5BABB775B34D}">
      <dgm:prSet/>
      <dgm:spPr/>
      <dgm:t>
        <a:bodyPr/>
        <a:lstStyle/>
        <a:p>
          <a:endParaRPr lang="en-US"/>
        </a:p>
      </dgm:t>
    </dgm:pt>
    <dgm:pt modelId="{2259D86F-BA5C-412B-B8B1-648009BA64F4}" type="sibTrans" cxnId="{29B1840B-F926-4C89-929B-5BABB775B34D}">
      <dgm:prSet/>
      <dgm:spPr/>
      <dgm:t>
        <a:bodyPr/>
        <a:lstStyle/>
        <a:p>
          <a:endParaRPr lang="en-US"/>
        </a:p>
      </dgm:t>
    </dgm:pt>
    <dgm:pt modelId="{57DFA86C-939D-4264-AF0A-936C86892D2E}">
      <dgm:prSet custT="1"/>
      <dgm:spPr/>
      <dgm:t>
        <a:bodyPr/>
        <a:lstStyle/>
        <a:p>
          <a:r>
            <a:rPr lang="en-US" sz="2000" noProof="0" dirty="0"/>
            <a:t>Graphical LCD is applied with multiple functions to represent the data on it.</a:t>
          </a:r>
        </a:p>
      </dgm:t>
    </dgm:pt>
    <dgm:pt modelId="{248C17A5-3FDB-4AED-A8AD-5EFE9F33F968}" type="parTrans" cxnId="{6C786600-DF30-4603-A6A9-F03CDE9EB19A}">
      <dgm:prSet/>
      <dgm:spPr/>
      <dgm:t>
        <a:bodyPr/>
        <a:lstStyle/>
        <a:p>
          <a:endParaRPr lang="en-US"/>
        </a:p>
      </dgm:t>
    </dgm:pt>
    <dgm:pt modelId="{0E9EE6A2-7ABE-4C3D-BAB5-44C28495B219}" type="sibTrans" cxnId="{6C786600-DF30-4603-A6A9-F03CDE9EB19A}">
      <dgm:prSet/>
      <dgm:spPr/>
      <dgm:t>
        <a:bodyPr/>
        <a:lstStyle/>
        <a:p>
          <a:endParaRPr lang="en-US"/>
        </a:p>
      </dgm:t>
    </dgm:pt>
    <dgm:pt modelId="{B244E171-70A1-49DF-8827-27A37D17B17D}">
      <dgm:prSet phldrT="[Text]" custT="1"/>
      <dgm:spPr/>
      <dgm:t>
        <a:bodyPr/>
        <a:lstStyle/>
        <a:p>
          <a:r>
            <a:rPr lang="en-US" sz="2000" noProof="0" dirty="0"/>
            <a:t>For example, A has the follow codes 0x7E, 0x11, 0x11, 0x11, 0x7E.</a:t>
          </a:r>
        </a:p>
      </dgm:t>
    </dgm:pt>
    <dgm:pt modelId="{D04631A3-D3ED-4EBC-8B4F-5D8C016EF335}" type="parTrans" cxnId="{31B65766-BBAF-463B-A33C-0FF06873ACCE}">
      <dgm:prSet/>
      <dgm:spPr/>
      <dgm:t>
        <a:bodyPr/>
        <a:lstStyle/>
        <a:p>
          <a:endParaRPr lang="en-US"/>
        </a:p>
      </dgm:t>
    </dgm:pt>
    <dgm:pt modelId="{EED9ECCA-755D-43EC-B8B1-12789D867436}" type="sibTrans" cxnId="{31B65766-BBAF-463B-A33C-0FF06873ACCE}">
      <dgm:prSet/>
      <dgm:spPr/>
      <dgm:t>
        <a:bodyPr/>
        <a:lstStyle/>
        <a:p>
          <a:endParaRPr lang="en-US"/>
        </a:p>
      </dgm:t>
    </dgm:pt>
    <dgm:pt modelId="{4EBBFE1A-270E-4C7E-A33D-AD2F757BE630}" type="pres">
      <dgm:prSet presAssocID="{75A79597-135C-4385-9521-5ECEB854A309}" presName="linearFlow" presStyleCnt="0">
        <dgm:presLayoutVars>
          <dgm:dir/>
          <dgm:animLvl val="lvl"/>
          <dgm:resizeHandles val="exact"/>
        </dgm:presLayoutVars>
      </dgm:prSet>
      <dgm:spPr/>
    </dgm:pt>
    <dgm:pt modelId="{9C802832-7898-4C83-B4C5-9F35B0AC2F0F}" type="pres">
      <dgm:prSet presAssocID="{74DF46CD-1902-4F97-8FE7-E9BAEFCD8B60}" presName="composite" presStyleCnt="0"/>
      <dgm:spPr/>
    </dgm:pt>
    <dgm:pt modelId="{47E06FE1-09F7-4255-A0D1-6F2035444C90}" type="pres">
      <dgm:prSet presAssocID="{74DF46CD-1902-4F97-8FE7-E9BAEFCD8B6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12C3E2E-F8DA-4D8F-BCE9-2A7455678D74}" type="pres">
      <dgm:prSet presAssocID="{74DF46CD-1902-4F97-8FE7-E9BAEFCD8B60}" presName="descendantText" presStyleLbl="alignAcc1" presStyleIdx="0" presStyleCnt="3">
        <dgm:presLayoutVars>
          <dgm:bulletEnabled val="1"/>
        </dgm:presLayoutVars>
      </dgm:prSet>
      <dgm:spPr/>
    </dgm:pt>
    <dgm:pt modelId="{9DB1CA80-2987-4EBA-923A-AE7E18BAC505}" type="pres">
      <dgm:prSet presAssocID="{7391665B-20A3-4992-8299-CB98727AEBFD}" presName="sp" presStyleCnt="0"/>
      <dgm:spPr/>
    </dgm:pt>
    <dgm:pt modelId="{F55C0B05-B328-451E-A525-111F36DB63D8}" type="pres">
      <dgm:prSet presAssocID="{FF1089E0-088E-485D-8D3D-8A15E2D14871}" presName="composite" presStyleCnt="0"/>
      <dgm:spPr/>
    </dgm:pt>
    <dgm:pt modelId="{83EF890B-E64D-4B47-852B-AD2C7925F764}" type="pres">
      <dgm:prSet presAssocID="{FF1089E0-088E-485D-8D3D-8A15E2D1487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F8A33D-291D-4109-8C93-2905D9619EBD}" type="pres">
      <dgm:prSet presAssocID="{FF1089E0-088E-485D-8D3D-8A15E2D14871}" presName="descendantText" presStyleLbl="alignAcc1" presStyleIdx="1" presStyleCnt="3">
        <dgm:presLayoutVars>
          <dgm:bulletEnabled val="1"/>
        </dgm:presLayoutVars>
      </dgm:prSet>
      <dgm:spPr/>
    </dgm:pt>
    <dgm:pt modelId="{D021A88B-A779-40C2-90B4-D95E46B454CF}" type="pres">
      <dgm:prSet presAssocID="{4A0F41E2-2A46-4A28-B506-ECB432403319}" presName="sp" presStyleCnt="0"/>
      <dgm:spPr/>
    </dgm:pt>
    <dgm:pt modelId="{FE1640C5-397E-46C8-9E57-E7C1B071BDAA}" type="pres">
      <dgm:prSet presAssocID="{02F8A386-170D-4F1B-BF97-9AB6EDCE3099}" presName="composite" presStyleCnt="0"/>
      <dgm:spPr/>
    </dgm:pt>
    <dgm:pt modelId="{0EF94341-B682-4576-819C-252486012F44}" type="pres">
      <dgm:prSet presAssocID="{02F8A386-170D-4F1B-BF97-9AB6EDCE309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9B3DDEC-766D-4C2F-9144-7540968A2E38}" type="pres">
      <dgm:prSet presAssocID="{02F8A386-170D-4F1B-BF97-9AB6EDCE309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C786600-DF30-4603-A6A9-F03CDE9EB19A}" srcId="{FF1089E0-088E-485D-8D3D-8A15E2D14871}" destId="{57DFA86C-939D-4264-AF0A-936C86892D2E}" srcOrd="0" destOrd="0" parTransId="{248C17A5-3FDB-4AED-A8AD-5EFE9F33F968}" sibTransId="{0E9EE6A2-7ABE-4C3D-BAB5-44C28495B219}"/>
    <dgm:cxn modelId="{29B1840B-F926-4C89-929B-5BABB775B34D}" srcId="{74DF46CD-1902-4F97-8FE7-E9BAEFCD8B60}" destId="{36A82965-F078-47C8-A78B-68863764B26E}" srcOrd="1" destOrd="0" parTransId="{2B3CD7F2-1A04-4AAF-9985-D8AF1CCB1F29}" sibTransId="{2259D86F-BA5C-412B-B8B1-648009BA64F4}"/>
    <dgm:cxn modelId="{3F3A8B28-E807-425A-B63C-ED961CC90BFE}" type="presOf" srcId="{9B57D25A-9A8A-4B77-8FC9-591F733A3E41}" destId="{E12C3E2E-F8DA-4D8F-BCE9-2A7455678D74}" srcOrd="0" destOrd="0" presId="urn:microsoft.com/office/officeart/2005/8/layout/chevron2"/>
    <dgm:cxn modelId="{EA796639-9554-46C3-AB9C-120FBECBC726}" type="presOf" srcId="{3A7FA4DD-40E4-454F-BB38-46097A76B108}" destId="{59B3DDEC-766D-4C2F-9144-7540968A2E38}" srcOrd="0" destOrd="0" presId="urn:microsoft.com/office/officeart/2005/8/layout/chevron2"/>
    <dgm:cxn modelId="{31B65766-BBAF-463B-A33C-0FF06873ACCE}" srcId="{02F8A386-170D-4F1B-BF97-9AB6EDCE3099}" destId="{B244E171-70A1-49DF-8827-27A37D17B17D}" srcOrd="1" destOrd="0" parTransId="{D04631A3-D3ED-4EBC-8B4F-5D8C016EF335}" sibTransId="{EED9ECCA-755D-43EC-B8B1-12789D867436}"/>
    <dgm:cxn modelId="{E022C04D-EA97-4020-9897-FF8F7A9F8871}" srcId="{02F8A386-170D-4F1B-BF97-9AB6EDCE3099}" destId="{3A7FA4DD-40E4-454F-BB38-46097A76B108}" srcOrd="0" destOrd="0" parTransId="{6311D10F-CA18-4050-B272-2A7531169064}" sibTransId="{242B60B6-45B9-41A8-B0CC-4D0EB3D75A2B}"/>
    <dgm:cxn modelId="{449FE34E-4B0F-48F7-9EFF-BFD3A23431EF}" type="presOf" srcId="{74DF46CD-1902-4F97-8FE7-E9BAEFCD8B60}" destId="{47E06FE1-09F7-4255-A0D1-6F2035444C90}" srcOrd="0" destOrd="0" presId="urn:microsoft.com/office/officeart/2005/8/layout/chevron2"/>
    <dgm:cxn modelId="{13A4C477-57CE-4497-9F55-8408603F0027}" type="presOf" srcId="{FF1089E0-088E-485D-8D3D-8A15E2D14871}" destId="{83EF890B-E64D-4B47-852B-AD2C7925F764}" srcOrd="0" destOrd="0" presId="urn:microsoft.com/office/officeart/2005/8/layout/chevron2"/>
    <dgm:cxn modelId="{E8A87082-273C-4B2A-8BE8-847295B9BD18}" type="presOf" srcId="{B244E171-70A1-49DF-8827-27A37D17B17D}" destId="{59B3DDEC-766D-4C2F-9144-7540968A2E38}" srcOrd="0" destOrd="1" presId="urn:microsoft.com/office/officeart/2005/8/layout/chevron2"/>
    <dgm:cxn modelId="{1B779D8A-1249-4E50-909A-375D671240AE}" srcId="{75A79597-135C-4385-9521-5ECEB854A309}" destId="{74DF46CD-1902-4F97-8FE7-E9BAEFCD8B60}" srcOrd="0" destOrd="0" parTransId="{7C29AC8F-BF35-4122-94B9-CCEE42848D65}" sibTransId="{7391665B-20A3-4992-8299-CB98727AEBFD}"/>
    <dgm:cxn modelId="{3646008C-E8A1-4C3D-9CFD-345A83E93708}" type="presOf" srcId="{36A82965-F078-47C8-A78B-68863764B26E}" destId="{E12C3E2E-F8DA-4D8F-BCE9-2A7455678D74}" srcOrd="0" destOrd="1" presId="urn:microsoft.com/office/officeart/2005/8/layout/chevron2"/>
    <dgm:cxn modelId="{CF090B95-F467-49D3-9D8A-0B10E31CA9DD}" srcId="{75A79597-135C-4385-9521-5ECEB854A309}" destId="{FF1089E0-088E-485D-8D3D-8A15E2D14871}" srcOrd="1" destOrd="0" parTransId="{CA8CB19F-BA70-4C24-B051-C8D62208B406}" sibTransId="{4A0F41E2-2A46-4A28-B506-ECB432403319}"/>
    <dgm:cxn modelId="{A05DE196-B6E4-453C-A9BE-961CBB04B925}" srcId="{74DF46CD-1902-4F97-8FE7-E9BAEFCD8B60}" destId="{9B57D25A-9A8A-4B77-8FC9-591F733A3E41}" srcOrd="0" destOrd="0" parTransId="{D0CFDE72-C165-453F-8152-ED3CD0F6D741}" sibTransId="{6C9223FC-192E-4CDA-A5C2-D0D40F134375}"/>
    <dgm:cxn modelId="{53DB9AA9-7089-4D44-A2E8-2320DDE8DF28}" type="presOf" srcId="{57DFA86C-939D-4264-AF0A-936C86892D2E}" destId="{2DF8A33D-291D-4109-8C93-2905D9619EBD}" srcOrd="0" destOrd="0" presId="urn:microsoft.com/office/officeart/2005/8/layout/chevron2"/>
    <dgm:cxn modelId="{E5712BEF-A74B-4D11-AC65-5EF99762853E}" srcId="{75A79597-135C-4385-9521-5ECEB854A309}" destId="{02F8A386-170D-4F1B-BF97-9AB6EDCE3099}" srcOrd="2" destOrd="0" parTransId="{D66DEE4C-BF4E-4040-B1D8-88B7DBCC6106}" sibTransId="{422867DE-8ED1-4EEC-BB62-6C6E676172FF}"/>
    <dgm:cxn modelId="{53DF63F1-BD74-4E75-A2F5-27AF4DE714E8}" type="presOf" srcId="{02F8A386-170D-4F1B-BF97-9AB6EDCE3099}" destId="{0EF94341-B682-4576-819C-252486012F44}" srcOrd="0" destOrd="0" presId="urn:microsoft.com/office/officeart/2005/8/layout/chevron2"/>
    <dgm:cxn modelId="{18A51BF6-BF5B-43C3-8EEA-58FBCAB42936}" type="presOf" srcId="{75A79597-135C-4385-9521-5ECEB854A309}" destId="{4EBBFE1A-270E-4C7E-A33D-AD2F757BE630}" srcOrd="0" destOrd="0" presId="urn:microsoft.com/office/officeart/2005/8/layout/chevron2"/>
    <dgm:cxn modelId="{8AAF6BB6-4865-4891-9208-ABFC61EF4294}" type="presParOf" srcId="{4EBBFE1A-270E-4C7E-A33D-AD2F757BE630}" destId="{9C802832-7898-4C83-B4C5-9F35B0AC2F0F}" srcOrd="0" destOrd="0" presId="urn:microsoft.com/office/officeart/2005/8/layout/chevron2"/>
    <dgm:cxn modelId="{40B90AD7-F2FE-408A-B938-C1A6F7684272}" type="presParOf" srcId="{9C802832-7898-4C83-B4C5-9F35B0AC2F0F}" destId="{47E06FE1-09F7-4255-A0D1-6F2035444C90}" srcOrd="0" destOrd="0" presId="urn:microsoft.com/office/officeart/2005/8/layout/chevron2"/>
    <dgm:cxn modelId="{8B6B1FE8-A56E-46FA-9C89-9719FF4914F9}" type="presParOf" srcId="{9C802832-7898-4C83-B4C5-9F35B0AC2F0F}" destId="{E12C3E2E-F8DA-4D8F-BCE9-2A7455678D74}" srcOrd="1" destOrd="0" presId="urn:microsoft.com/office/officeart/2005/8/layout/chevron2"/>
    <dgm:cxn modelId="{0B9D01DF-C14F-4F4A-8548-D43760AF01C5}" type="presParOf" srcId="{4EBBFE1A-270E-4C7E-A33D-AD2F757BE630}" destId="{9DB1CA80-2987-4EBA-923A-AE7E18BAC505}" srcOrd="1" destOrd="0" presId="urn:microsoft.com/office/officeart/2005/8/layout/chevron2"/>
    <dgm:cxn modelId="{16DDB4F7-CD8D-480C-842B-152B978CFDF0}" type="presParOf" srcId="{4EBBFE1A-270E-4C7E-A33D-AD2F757BE630}" destId="{F55C0B05-B328-451E-A525-111F36DB63D8}" srcOrd="2" destOrd="0" presId="urn:microsoft.com/office/officeart/2005/8/layout/chevron2"/>
    <dgm:cxn modelId="{24FB9ADF-E98C-44CB-8713-10D42D24B3E8}" type="presParOf" srcId="{F55C0B05-B328-451E-A525-111F36DB63D8}" destId="{83EF890B-E64D-4B47-852B-AD2C7925F764}" srcOrd="0" destOrd="0" presId="urn:microsoft.com/office/officeart/2005/8/layout/chevron2"/>
    <dgm:cxn modelId="{65A9A6B6-23AA-4B5D-A51E-3D335EA2D4F3}" type="presParOf" srcId="{F55C0B05-B328-451E-A525-111F36DB63D8}" destId="{2DF8A33D-291D-4109-8C93-2905D9619EBD}" srcOrd="1" destOrd="0" presId="urn:microsoft.com/office/officeart/2005/8/layout/chevron2"/>
    <dgm:cxn modelId="{0949260A-B4B4-4C2A-8933-A975BD66D7B4}" type="presParOf" srcId="{4EBBFE1A-270E-4C7E-A33D-AD2F757BE630}" destId="{D021A88B-A779-40C2-90B4-D95E46B454CF}" srcOrd="3" destOrd="0" presId="urn:microsoft.com/office/officeart/2005/8/layout/chevron2"/>
    <dgm:cxn modelId="{47B98CFE-3BFF-43E5-80C3-797DB4F6BD2B}" type="presParOf" srcId="{4EBBFE1A-270E-4C7E-A33D-AD2F757BE630}" destId="{FE1640C5-397E-46C8-9E57-E7C1B071BDAA}" srcOrd="4" destOrd="0" presId="urn:microsoft.com/office/officeart/2005/8/layout/chevron2"/>
    <dgm:cxn modelId="{C625E470-87D5-4DF6-8088-17CE357F8F86}" type="presParOf" srcId="{FE1640C5-397E-46C8-9E57-E7C1B071BDAA}" destId="{0EF94341-B682-4576-819C-252486012F44}" srcOrd="0" destOrd="0" presId="urn:microsoft.com/office/officeart/2005/8/layout/chevron2"/>
    <dgm:cxn modelId="{5BF42CA1-3307-45BE-B65C-468BCF368D08}" type="presParOf" srcId="{FE1640C5-397E-46C8-9E57-E7C1B071BDAA}" destId="{59B3DDEC-766D-4C2F-9144-7540968A2E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1FF403-8F60-4E95-92A4-48FB2DF4BAE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DD2F51-E5B2-4ED8-961E-B42D79F84B55}">
      <dgm:prSet phldrT="[Text]"/>
      <dgm:spPr/>
      <dgm:t>
        <a:bodyPr/>
        <a:lstStyle/>
        <a:p>
          <a:r>
            <a:rPr lang="de-DE" dirty="0"/>
            <a:t>UART Communication</a:t>
          </a:r>
          <a:endParaRPr lang="en-US" dirty="0"/>
        </a:p>
      </dgm:t>
    </dgm:pt>
    <dgm:pt modelId="{9E37CD6B-97ED-43EC-8036-39DF0AC72FD7}" type="parTrans" cxnId="{CFBA7E39-D413-4186-8981-9918000FC62D}">
      <dgm:prSet/>
      <dgm:spPr/>
      <dgm:t>
        <a:bodyPr/>
        <a:lstStyle/>
        <a:p>
          <a:endParaRPr lang="en-US"/>
        </a:p>
      </dgm:t>
    </dgm:pt>
    <dgm:pt modelId="{DEF35B84-50F6-4357-8A4C-B34967BDCB53}" type="sibTrans" cxnId="{CFBA7E39-D413-4186-8981-9918000FC62D}">
      <dgm:prSet/>
      <dgm:spPr/>
      <dgm:t>
        <a:bodyPr/>
        <a:lstStyle/>
        <a:p>
          <a:endParaRPr lang="en-US"/>
        </a:p>
      </dgm:t>
    </dgm:pt>
    <dgm:pt modelId="{2F9FF257-807F-479E-92E7-7B91B4251F72}">
      <dgm:prSet phldrT="[Text]"/>
      <dgm:spPr/>
      <dgm:t>
        <a:bodyPr/>
        <a:lstStyle/>
        <a:p>
          <a:r>
            <a:rPr lang="en-US" dirty="0"/>
            <a:t>used to receive the value of the </a:t>
          </a:r>
          <a:r>
            <a:rPr lang="en-US" dirty="0" err="1"/>
            <a:t>pwm</a:t>
          </a:r>
          <a:r>
            <a:rPr lang="en-US" dirty="0"/>
            <a:t> signal to another microcontroller.</a:t>
          </a:r>
        </a:p>
      </dgm:t>
    </dgm:pt>
    <dgm:pt modelId="{A7103783-8DD6-4B2A-96B9-379D467F2172}" type="parTrans" cxnId="{E50AB892-F5E9-4B91-9E31-DAEEFD5A4969}">
      <dgm:prSet/>
      <dgm:spPr/>
      <dgm:t>
        <a:bodyPr/>
        <a:lstStyle/>
        <a:p>
          <a:endParaRPr lang="en-US"/>
        </a:p>
      </dgm:t>
    </dgm:pt>
    <dgm:pt modelId="{2BCD7F05-C215-4B24-A5BC-C67AB56157DE}" type="sibTrans" cxnId="{E50AB892-F5E9-4B91-9E31-DAEEFD5A4969}">
      <dgm:prSet/>
      <dgm:spPr/>
      <dgm:t>
        <a:bodyPr/>
        <a:lstStyle/>
        <a:p>
          <a:endParaRPr lang="en-US"/>
        </a:p>
      </dgm:t>
    </dgm:pt>
    <dgm:pt modelId="{FE644316-E53D-4DBF-8FF6-C0A656307970}">
      <dgm:prSet phldrT="[Text]"/>
      <dgm:spPr/>
      <dgm:t>
        <a:bodyPr/>
        <a:lstStyle/>
        <a:p>
          <a:r>
            <a:rPr lang="de-DE" dirty="0"/>
            <a:t>DISPLAY</a:t>
          </a:r>
        </a:p>
        <a:p>
          <a:r>
            <a:rPr lang="en-US" noProof="0" dirty="0"/>
            <a:t>Functions</a:t>
          </a:r>
        </a:p>
      </dgm:t>
    </dgm:pt>
    <dgm:pt modelId="{CC01BEC3-1A89-417D-8BF3-A6EC591325F7}" type="parTrans" cxnId="{60B093BC-EA45-405A-BC56-22F0CA1507AB}">
      <dgm:prSet/>
      <dgm:spPr/>
      <dgm:t>
        <a:bodyPr/>
        <a:lstStyle/>
        <a:p>
          <a:endParaRPr lang="en-US"/>
        </a:p>
      </dgm:t>
    </dgm:pt>
    <dgm:pt modelId="{476D1E62-D9B0-42C7-BCC7-5ED4E469C5FA}" type="sibTrans" cxnId="{60B093BC-EA45-405A-BC56-22F0CA1507AB}">
      <dgm:prSet/>
      <dgm:spPr/>
      <dgm:t>
        <a:bodyPr/>
        <a:lstStyle/>
        <a:p>
          <a:endParaRPr lang="en-US"/>
        </a:p>
      </dgm:t>
    </dgm:pt>
    <dgm:pt modelId="{FFE6EBC5-814B-4FB4-8EB7-EF56E6A6B7C8}">
      <dgm:prSet phldrT="[Text]"/>
      <dgm:spPr/>
      <dgm:t>
        <a:bodyPr/>
        <a:lstStyle/>
        <a:p>
          <a:r>
            <a:rPr lang="de-DE" dirty="0"/>
            <a:t>T</a:t>
          </a:r>
          <a:r>
            <a:rPr lang="en-US" noProof="0" dirty="0"/>
            <a:t>here are float numbers in our calculations, so I should have a function to convert float numbers to string to represent it on the GLCD this function called </a:t>
          </a:r>
          <a:r>
            <a:rPr lang="en-US" noProof="0" dirty="0" err="1"/>
            <a:t>floatToString</a:t>
          </a:r>
          <a:r>
            <a:rPr lang="en-US" noProof="0" dirty="0"/>
            <a:t>.</a:t>
          </a:r>
          <a:endParaRPr lang="en-US" dirty="0"/>
        </a:p>
      </dgm:t>
    </dgm:pt>
    <dgm:pt modelId="{60E0C8D4-29C0-4E8B-854E-CC52191A3C2B}" type="parTrans" cxnId="{5840CB84-248B-4842-8F17-BFCCF7A5390A}">
      <dgm:prSet/>
      <dgm:spPr/>
      <dgm:t>
        <a:bodyPr/>
        <a:lstStyle/>
        <a:p>
          <a:endParaRPr lang="en-US"/>
        </a:p>
      </dgm:t>
    </dgm:pt>
    <dgm:pt modelId="{E6BCD2D8-2617-46A2-83F1-97D92C210CC0}" type="sibTrans" cxnId="{5840CB84-248B-4842-8F17-BFCCF7A5390A}">
      <dgm:prSet/>
      <dgm:spPr/>
      <dgm:t>
        <a:bodyPr/>
        <a:lstStyle/>
        <a:p>
          <a:endParaRPr lang="en-US"/>
        </a:p>
      </dgm:t>
    </dgm:pt>
    <dgm:pt modelId="{2474FFE6-1DC8-4D2E-8B84-D9036110D654}">
      <dgm:prSet phldrT="[Text]"/>
      <dgm:spPr/>
      <dgm:t>
        <a:bodyPr/>
        <a:lstStyle/>
        <a:p>
          <a:r>
            <a:rPr lang="de-DE" dirty="0"/>
            <a:t>I</a:t>
          </a:r>
          <a:r>
            <a:rPr lang="en-US" noProof="0" dirty="0"/>
            <a:t>n Display function I have calculate the value of Frequency=F_CPU/(256*</a:t>
          </a:r>
          <a:r>
            <a:rPr lang="en-US" noProof="0" dirty="0" err="1"/>
            <a:t>prescaler</a:t>
          </a:r>
          <a:r>
            <a:rPr lang="en-US" noProof="0" dirty="0"/>
            <a:t>); </a:t>
          </a:r>
          <a:r>
            <a:rPr lang="en-US" noProof="0" dirty="0" err="1"/>
            <a:t>prescaler</a:t>
          </a:r>
          <a:r>
            <a:rPr lang="en-US" noProof="0" dirty="0"/>
            <a:t> is equal one.</a:t>
          </a:r>
          <a:endParaRPr lang="en-US" dirty="0"/>
        </a:p>
      </dgm:t>
    </dgm:pt>
    <dgm:pt modelId="{C9BBA156-21F8-44AD-B401-7D3CD0B2D9E3}" type="parTrans" cxnId="{34F0A50C-1F7A-49E1-90D6-FE041B50F6D7}">
      <dgm:prSet/>
      <dgm:spPr/>
      <dgm:t>
        <a:bodyPr/>
        <a:lstStyle/>
        <a:p>
          <a:endParaRPr lang="en-US"/>
        </a:p>
      </dgm:t>
    </dgm:pt>
    <dgm:pt modelId="{3665C996-0F8E-4F7E-B239-BB1488E04863}" type="sibTrans" cxnId="{34F0A50C-1F7A-49E1-90D6-FE041B50F6D7}">
      <dgm:prSet/>
      <dgm:spPr/>
      <dgm:t>
        <a:bodyPr/>
        <a:lstStyle/>
        <a:p>
          <a:endParaRPr lang="en-US"/>
        </a:p>
      </dgm:t>
    </dgm:pt>
    <dgm:pt modelId="{80217ABD-8127-4166-B8D7-D9336CBD8AC4}">
      <dgm:prSet/>
      <dgm:spPr/>
      <dgm:t>
        <a:bodyPr/>
        <a:lstStyle/>
        <a:p>
          <a:r>
            <a:rPr lang="en-US"/>
            <a:t>Here is the number of bits is 8 bits of data.</a:t>
          </a:r>
          <a:endParaRPr lang="en-US" dirty="0"/>
        </a:p>
      </dgm:t>
    </dgm:pt>
    <dgm:pt modelId="{C909237B-77A9-4370-AF5D-02E9216D95E0}" type="parTrans" cxnId="{1680F829-1A38-4B57-BEEF-A150B4B43E3E}">
      <dgm:prSet/>
      <dgm:spPr/>
      <dgm:t>
        <a:bodyPr/>
        <a:lstStyle/>
        <a:p>
          <a:endParaRPr lang="en-US"/>
        </a:p>
      </dgm:t>
    </dgm:pt>
    <dgm:pt modelId="{828DFA66-C626-42D7-9F3B-31816F4CB74D}" type="sibTrans" cxnId="{1680F829-1A38-4B57-BEEF-A150B4B43E3E}">
      <dgm:prSet/>
      <dgm:spPr/>
      <dgm:t>
        <a:bodyPr/>
        <a:lstStyle/>
        <a:p>
          <a:endParaRPr lang="en-US"/>
        </a:p>
      </dgm:t>
    </dgm:pt>
    <dgm:pt modelId="{165DEAE4-37F2-4E2F-AFE1-A51E74382F85}">
      <dgm:prSet/>
      <dgm:spPr/>
      <dgm:t>
        <a:bodyPr/>
        <a:lstStyle/>
        <a:p>
          <a:r>
            <a:rPr lang="en-US" dirty="0"/>
            <a:t>The frequency of the microcontroller is 1MHZ so the value of the UBRR is 6.</a:t>
          </a:r>
        </a:p>
      </dgm:t>
    </dgm:pt>
    <dgm:pt modelId="{A76C4293-CB19-4091-BBB4-5F83FDE89823}" type="parTrans" cxnId="{99386134-8EF4-4440-8216-AF847095B6F7}">
      <dgm:prSet/>
      <dgm:spPr/>
      <dgm:t>
        <a:bodyPr/>
        <a:lstStyle/>
        <a:p>
          <a:endParaRPr lang="en-US"/>
        </a:p>
      </dgm:t>
    </dgm:pt>
    <dgm:pt modelId="{509EA5BA-F14E-4BDC-A54B-07E319FAF6BD}" type="sibTrans" cxnId="{99386134-8EF4-4440-8216-AF847095B6F7}">
      <dgm:prSet/>
      <dgm:spPr/>
      <dgm:t>
        <a:bodyPr/>
        <a:lstStyle/>
        <a:p>
          <a:endParaRPr lang="en-US"/>
        </a:p>
      </dgm:t>
    </dgm:pt>
    <dgm:pt modelId="{468A1C92-1310-4DFF-99DB-7955B704D4BB}">
      <dgm:prSet phldrT="[Text]"/>
      <dgm:spPr/>
      <dgm:t>
        <a:bodyPr/>
        <a:lstStyle/>
        <a:p>
          <a:endParaRPr lang="en-US" dirty="0"/>
        </a:p>
      </dgm:t>
    </dgm:pt>
    <dgm:pt modelId="{EADEDB72-1CF8-4597-A9E4-CB917661741B}" type="parTrans" cxnId="{A968CABC-59F9-44F5-BB22-94C87386E3CA}">
      <dgm:prSet/>
      <dgm:spPr/>
    </dgm:pt>
    <dgm:pt modelId="{C4CC8762-6618-4B97-AC1F-D1CA720497F5}" type="sibTrans" cxnId="{A968CABC-59F9-44F5-BB22-94C87386E3CA}">
      <dgm:prSet/>
      <dgm:spPr/>
    </dgm:pt>
    <dgm:pt modelId="{2614D401-A1F7-46CD-9058-3AFACB6E82AC}">
      <dgm:prSet phldrT="[Text]"/>
      <dgm:spPr/>
      <dgm:t>
        <a:bodyPr/>
        <a:lstStyle/>
        <a:p>
          <a:r>
            <a:rPr lang="de-DE" dirty="0"/>
            <a:t>I</a:t>
          </a:r>
          <a:r>
            <a:rPr lang="en-US" noProof="0" dirty="0"/>
            <a:t> git the value of time with the ICU. And the value of the duty cycle with </a:t>
          </a:r>
          <a:r>
            <a:rPr lang="en-US" noProof="0" dirty="0" err="1"/>
            <a:t>UART_receivechar</a:t>
          </a:r>
          <a:r>
            <a:rPr lang="en-US" noProof="0" dirty="0"/>
            <a:t>();</a:t>
          </a:r>
          <a:endParaRPr lang="en-US" dirty="0"/>
        </a:p>
      </dgm:t>
    </dgm:pt>
    <dgm:pt modelId="{164D798A-D4C5-43FA-931F-5CFEA7A56523}" type="parTrans" cxnId="{146893B7-0CCA-49A1-AD62-EEEA2A629BF7}">
      <dgm:prSet/>
      <dgm:spPr/>
    </dgm:pt>
    <dgm:pt modelId="{1C349C48-CC03-4489-AF6E-C0601DC4F51B}" type="sibTrans" cxnId="{146893B7-0CCA-49A1-AD62-EEEA2A629BF7}">
      <dgm:prSet/>
      <dgm:spPr/>
    </dgm:pt>
    <dgm:pt modelId="{C2AB706B-3E04-4C7C-BC37-6F520E5D77DC}">
      <dgm:prSet phldrT="[Text]"/>
      <dgm:spPr/>
      <dgm:t>
        <a:bodyPr/>
        <a:lstStyle/>
        <a:p>
          <a:r>
            <a:rPr lang="en-US" noProof="0" dirty="0"/>
            <a:t>Then I have displayed also the shape of the signal.</a:t>
          </a:r>
          <a:endParaRPr lang="en-US" dirty="0"/>
        </a:p>
      </dgm:t>
    </dgm:pt>
    <dgm:pt modelId="{C749E540-6A62-4360-8CDA-150F1425EB71}" type="parTrans" cxnId="{BB5BF4CC-A41E-47F1-8428-03C3AD110A62}">
      <dgm:prSet/>
      <dgm:spPr/>
    </dgm:pt>
    <dgm:pt modelId="{53E1CBEA-4929-4D76-8F06-7FC51775D48D}" type="sibTrans" cxnId="{BB5BF4CC-A41E-47F1-8428-03C3AD110A62}">
      <dgm:prSet/>
      <dgm:spPr/>
    </dgm:pt>
    <dgm:pt modelId="{DA78F166-309D-4078-BDC0-E857763B938E}" type="pres">
      <dgm:prSet presAssocID="{FE1FF403-8F60-4E95-92A4-48FB2DF4BAEB}" presName="linearFlow" presStyleCnt="0">
        <dgm:presLayoutVars>
          <dgm:dir/>
          <dgm:animLvl val="lvl"/>
          <dgm:resizeHandles val="exact"/>
        </dgm:presLayoutVars>
      </dgm:prSet>
      <dgm:spPr/>
    </dgm:pt>
    <dgm:pt modelId="{6BEDF667-BD6D-449E-839F-7C89E76444EC}" type="pres">
      <dgm:prSet presAssocID="{61DD2F51-E5B2-4ED8-961E-B42D79F84B55}" presName="composite" presStyleCnt="0"/>
      <dgm:spPr/>
    </dgm:pt>
    <dgm:pt modelId="{DE822426-0519-4941-9BB0-E47CB831C52F}" type="pres">
      <dgm:prSet presAssocID="{61DD2F51-E5B2-4ED8-961E-B42D79F84B5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C85BF6-CF46-4F63-8750-B50AFBE4CE36}" type="pres">
      <dgm:prSet presAssocID="{61DD2F51-E5B2-4ED8-961E-B42D79F84B55}" presName="descendantText" presStyleLbl="alignAcc1" presStyleIdx="0" presStyleCnt="2">
        <dgm:presLayoutVars>
          <dgm:bulletEnabled val="1"/>
        </dgm:presLayoutVars>
      </dgm:prSet>
      <dgm:spPr/>
    </dgm:pt>
    <dgm:pt modelId="{C2612505-B52C-4DB1-AD83-21B078D33DC1}" type="pres">
      <dgm:prSet presAssocID="{DEF35B84-50F6-4357-8A4C-B34967BDCB53}" presName="sp" presStyleCnt="0"/>
      <dgm:spPr/>
    </dgm:pt>
    <dgm:pt modelId="{05574476-A8F8-4835-B457-493778C74079}" type="pres">
      <dgm:prSet presAssocID="{FE644316-E53D-4DBF-8FF6-C0A656307970}" presName="composite" presStyleCnt="0"/>
      <dgm:spPr/>
    </dgm:pt>
    <dgm:pt modelId="{D5EF3AD6-FAC5-4571-9DC7-C33664483710}" type="pres">
      <dgm:prSet presAssocID="{FE644316-E53D-4DBF-8FF6-C0A65630797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4A2C509-861E-48B2-82EE-1DF3D2AE6AD8}" type="pres">
      <dgm:prSet presAssocID="{FE644316-E53D-4DBF-8FF6-C0A656307970}" presName="descendantText" presStyleLbl="alignAcc1" presStyleIdx="1" presStyleCnt="2" custScaleY="180959" custLinFactNeighborX="0" custLinFactNeighborY="1066">
        <dgm:presLayoutVars>
          <dgm:bulletEnabled val="1"/>
        </dgm:presLayoutVars>
      </dgm:prSet>
      <dgm:spPr/>
    </dgm:pt>
  </dgm:ptLst>
  <dgm:cxnLst>
    <dgm:cxn modelId="{D09B0F07-83EF-46E5-8835-8665A29EC1EF}" type="presOf" srcId="{2474FFE6-1DC8-4D2E-8B84-D9036110D654}" destId="{04A2C509-861E-48B2-82EE-1DF3D2AE6AD8}" srcOrd="0" destOrd="1" presId="urn:microsoft.com/office/officeart/2005/8/layout/chevron2"/>
    <dgm:cxn modelId="{34F0A50C-1F7A-49E1-90D6-FE041B50F6D7}" srcId="{FE644316-E53D-4DBF-8FF6-C0A656307970}" destId="{2474FFE6-1DC8-4D2E-8B84-D9036110D654}" srcOrd="1" destOrd="0" parTransId="{C9BBA156-21F8-44AD-B401-7D3CD0B2D9E3}" sibTransId="{3665C996-0F8E-4F7E-B239-BB1488E04863}"/>
    <dgm:cxn modelId="{1680F829-1A38-4B57-BEEF-A150B4B43E3E}" srcId="{61DD2F51-E5B2-4ED8-961E-B42D79F84B55}" destId="{80217ABD-8127-4166-B8D7-D9336CBD8AC4}" srcOrd="1" destOrd="0" parTransId="{C909237B-77A9-4370-AF5D-02E9216D95E0}" sibTransId="{828DFA66-C626-42D7-9F3B-31816F4CB74D}"/>
    <dgm:cxn modelId="{760EA12A-8F3D-4F80-8596-45C5C3981250}" type="presOf" srcId="{61DD2F51-E5B2-4ED8-961E-B42D79F84B55}" destId="{DE822426-0519-4941-9BB0-E47CB831C52F}" srcOrd="0" destOrd="0" presId="urn:microsoft.com/office/officeart/2005/8/layout/chevron2"/>
    <dgm:cxn modelId="{99386134-8EF4-4440-8216-AF847095B6F7}" srcId="{61DD2F51-E5B2-4ED8-961E-B42D79F84B55}" destId="{165DEAE4-37F2-4E2F-AFE1-A51E74382F85}" srcOrd="2" destOrd="0" parTransId="{A76C4293-CB19-4091-BBB4-5F83FDE89823}" sibTransId="{509EA5BA-F14E-4BDC-A54B-07E319FAF6BD}"/>
    <dgm:cxn modelId="{CFBA7E39-D413-4186-8981-9918000FC62D}" srcId="{FE1FF403-8F60-4E95-92A4-48FB2DF4BAEB}" destId="{61DD2F51-E5B2-4ED8-961E-B42D79F84B55}" srcOrd="0" destOrd="0" parTransId="{9E37CD6B-97ED-43EC-8036-39DF0AC72FD7}" sibTransId="{DEF35B84-50F6-4357-8A4C-B34967BDCB53}"/>
    <dgm:cxn modelId="{FEBD0A61-2BE8-4BFB-9CEC-2C00EBB6082C}" type="presOf" srcId="{2614D401-A1F7-46CD-9058-3AFACB6E82AC}" destId="{04A2C509-861E-48B2-82EE-1DF3D2AE6AD8}" srcOrd="0" destOrd="2" presId="urn:microsoft.com/office/officeart/2005/8/layout/chevron2"/>
    <dgm:cxn modelId="{ACC42E47-FDBE-4D7E-BB17-6D1498F7F558}" type="presOf" srcId="{468A1C92-1310-4DFF-99DB-7955B704D4BB}" destId="{04A2C509-861E-48B2-82EE-1DF3D2AE6AD8}" srcOrd="0" destOrd="4" presId="urn:microsoft.com/office/officeart/2005/8/layout/chevron2"/>
    <dgm:cxn modelId="{5840CB84-248B-4842-8F17-BFCCF7A5390A}" srcId="{FE644316-E53D-4DBF-8FF6-C0A656307970}" destId="{FFE6EBC5-814B-4FB4-8EB7-EF56E6A6B7C8}" srcOrd="0" destOrd="0" parTransId="{60E0C8D4-29C0-4E8B-854E-CC52191A3C2B}" sibTransId="{E6BCD2D8-2617-46A2-83F1-97D92C210CC0}"/>
    <dgm:cxn modelId="{56B37E86-D38F-4DA7-9542-C14E27CA9985}" type="presOf" srcId="{FFE6EBC5-814B-4FB4-8EB7-EF56E6A6B7C8}" destId="{04A2C509-861E-48B2-82EE-1DF3D2AE6AD8}" srcOrd="0" destOrd="0" presId="urn:microsoft.com/office/officeart/2005/8/layout/chevron2"/>
    <dgm:cxn modelId="{E50AB892-F5E9-4B91-9E31-DAEEFD5A4969}" srcId="{61DD2F51-E5B2-4ED8-961E-B42D79F84B55}" destId="{2F9FF257-807F-479E-92E7-7B91B4251F72}" srcOrd="0" destOrd="0" parTransId="{A7103783-8DD6-4B2A-96B9-379D467F2172}" sibTransId="{2BCD7F05-C215-4B24-A5BC-C67AB56157DE}"/>
    <dgm:cxn modelId="{D47D219B-6F83-490C-AC10-7478608B626F}" type="presOf" srcId="{80217ABD-8127-4166-B8D7-D9336CBD8AC4}" destId="{E7C85BF6-CF46-4F63-8750-B50AFBE4CE36}" srcOrd="0" destOrd="1" presId="urn:microsoft.com/office/officeart/2005/8/layout/chevron2"/>
    <dgm:cxn modelId="{A738A89F-8737-4447-8D64-72B12DA8ED6E}" type="presOf" srcId="{C2AB706B-3E04-4C7C-BC37-6F520E5D77DC}" destId="{04A2C509-861E-48B2-82EE-1DF3D2AE6AD8}" srcOrd="0" destOrd="3" presId="urn:microsoft.com/office/officeart/2005/8/layout/chevron2"/>
    <dgm:cxn modelId="{146893B7-0CCA-49A1-AD62-EEEA2A629BF7}" srcId="{FE644316-E53D-4DBF-8FF6-C0A656307970}" destId="{2614D401-A1F7-46CD-9058-3AFACB6E82AC}" srcOrd="2" destOrd="0" parTransId="{164D798A-D4C5-43FA-931F-5CFEA7A56523}" sibTransId="{1C349C48-CC03-4489-AF6E-C0601DC4F51B}"/>
    <dgm:cxn modelId="{60B093BC-EA45-405A-BC56-22F0CA1507AB}" srcId="{FE1FF403-8F60-4E95-92A4-48FB2DF4BAEB}" destId="{FE644316-E53D-4DBF-8FF6-C0A656307970}" srcOrd="1" destOrd="0" parTransId="{CC01BEC3-1A89-417D-8BF3-A6EC591325F7}" sibTransId="{476D1E62-D9B0-42C7-BCC7-5ED4E469C5FA}"/>
    <dgm:cxn modelId="{A968CABC-59F9-44F5-BB22-94C87386E3CA}" srcId="{FE644316-E53D-4DBF-8FF6-C0A656307970}" destId="{468A1C92-1310-4DFF-99DB-7955B704D4BB}" srcOrd="4" destOrd="0" parTransId="{EADEDB72-1CF8-4597-A9E4-CB917661741B}" sibTransId="{C4CC8762-6618-4B97-AC1F-D1CA720497F5}"/>
    <dgm:cxn modelId="{BB5BF4CC-A41E-47F1-8428-03C3AD110A62}" srcId="{FE644316-E53D-4DBF-8FF6-C0A656307970}" destId="{C2AB706B-3E04-4C7C-BC37-6F520E5D77DC}" srcOrd="3" destOrd="0" parTransId="{C749E540-6A62-4360-8CDA-150F1425EB71}" sibTransId="{53E1CBEA-4929-4D76-8F06-7FC51775D48D}"/>
    <dgm:cxn modelId="{A75214CD-23FE-4293-8BE9-9D17FE531E88}" type="presOf" srcId="{165DEAE4-37F2-4E2F-AFE1-A51E74382F85}" destId="{E7C85BF6-CF46-4F63-8750-B50AFBE4CE36}" srcOrd="0" destOrd="2" presId="urn:microsoft.com/office/officeart/2005/8/layout/chevron2"/>
    <dgm:cxn modelId="{CA394FD1-087B-4EF7-B68A-980A1065288D}" type="presOf" srcId="{FE1FF403-8F60-4E95-92A4-48FB2DF4BAEB}" destId="{DA78F166-309D-4078-BDC0-E857763B938E}" srcOrd="0" destOrd="0" presId="urn:microsoft.com/office/officeart/2005/8/layout/chevron2"/>
    <dgm:cxn modelId="{FEE10DE9-1185-4FB2-90A8-7814612D04EB}" type="presOf" srcId="{FE644316-E53D-4DBF-8FF6-C0A656307970}" destId="{D5EF3AD6-FAC5-4571-9DC7-C33664483710}" srcOrd="0" destOrd="0" presId="urn:microsoft.com/office/officeart/2005/8/layout/chevron2"/>
    <dgm:cxn modelId="{7ED131FF-67D9-4060-8BE1-D882FC9ACB41}" type="presOf" srcId="{2F9FF257-807F-479E-92E7-7B91B4251F72}" destId="{E7C85BF6-CF46-4F63-8750-B50AFBE4CE36}" srcOrd="0" destOrd="0" presId="urn:microsoft.com/office/officeart/2005/8/layout/chevron2"/>
    <dgm:cxn modelId="{0F2B6FD1-3DF7-4239-A07A-C8C7DF69ECCB}" type="presParOf" srcId="{DA78F166-309D-4078-BDC0-E857763B938E}" destId="{6BEDF667-BD6D-449E-839F-7C89E76444EC}" srcOrd="0" destOrd="0" presId="urn:microsoft.com/office/officeart/2005/8/layout/chevron2"/>
    <dgm:cxn modelId="{67C20855-C3D0-45EC-8C1D-38C5771D3C71}" type="presParOf" srcId="{6BEDF667-BD6D-449E-839F-7C89E76444EC}" destId="{DE822426-0519-4941-9BB0-E47CB831C52F}" srcOrd="0" destOrd="0" presId="urn:microsoft.com/office/officeart/2005/8/layout/chevron2"/>
    <dgm:cxn modelId="{7AC7505A-452E-4DD7-B8B8-58B5EC6EB484}" type="presParOf" srcId="{6BEDF667-BD6D-449E-839F-7C89E76444EC}" destId="{E7C85BF6-CF46-4F63-8750-B50AFBE4CE36}" srcOrd="1" destOrd="0" presId="urn:microsoft.com/office/officeart/2005/8/layout/chevron2"/>
    <dgm:cxn modelId="{B16D97BF-0E6C-49AF-A68F-696A67C4BBEE}" type="presParOf" srcId="{DA78F166-309D-4078-BDC0-E857763B938E}" destId="{C2612505-B52C-4DB1-AD83-21B078D33DC1}" srcOrd="1" destOrd="0" presId="urn:microsoft.com/office/officeart/2005/8/layout/chevron2"/>
    <dgm:cxn modelId="{9DF30E2B-F1CA-4712-8F48-7570ECDE4FF2}" type="presParOf" srcId="{DA78F166-309D-4078-BDC0-E857763B938E}" destId="{05574476-A8F8-4835-B457-493778C74079}" srcOrd="2" destOrd="0" presId="urn:microsoft.com/office/officeart/2005/8/layout/chevron2"/>
    <dgm:cxn modelId="{4F54D4D6-CC37-4C77-8023-A2A6AAA8B99D}" type="presParOf" srcId="{05574476-A8F8-4835-B457-493778C74079}" destId="{D5EF3AD6-FAC5-4571-9DC7-C33664483710}" srcOrd="0" destOrd="0" presId="urn:microsoft.com/office/officeart/2005/8/layout/chevron2"/>
    <dgm:cxn modelId="{3F036C96-DC19-4129-AA47-C41F113E3E52}" type="presParOf" srcId="{05574476-A8F8-4835-B457-493778C74079}" destId="{04A2C509-861E-48B2-82EE-1DF3D2AE6A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631B98-81CB-4288-BACD-553F76CFD11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64B40B-5119-49B5-A7B6-28B619076F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you</a:t>
          </a:r>
        </a:p>
      </dgm:t>
    </dgm:pt>
    <dgm:pt modelId="{284E5039-E63D-41BE-AE31-81C56430F506}" type="parTrans" cxnId="{9D5D9049-26C1-493A-BEFC-7AF38A909B71}">
      <dgm:prSet/>
      <dgm:spPr/>
      <dgm:t>
        <a:bodyPr/>
        <a:lstStyle/>
        <a:p>
          <a:endParaRPr lang="en-US"/>
        </a:p>
      </dgm:t>
    </dgm:pt>
    <dgm:pt modelId="{7746F0A0-B175-4322-A86B-0F1DB52ACD07}" type="sibTrans" cxnId="{9D5D9049-26C1-493A-BEFC-7AF38A909B71}">
      <dgm:prSet/>
      <dgm:spPr/>
      <dgm:t>
        <a:bodyPr/>
        <a:lstStyle/>
        <a:p>
          <a:endParaRPr lang="en-US"/>
        </a:p>
      </dgm:t>
    </dgm:pt>
    <dgm:pt modelId="{F1F5DDC8-4A12-4A88-8537-C6AB45029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Questions?</a:t>
          </a:r>
        </a:p>
      </dgm:t>
    </dgm:pt>
    <dgm:pt modelId="{330E8552-FE06-404E-8ADC-C3C7C9E95FBA}" type="parTrans" cxnId="{B5BD9888-9233-4D51-B77B-BEB2187DA974}">
      <dgm:prSet/>
      <dgm:spPr/>
      <dgm:t>
        <a:bodyPr/>
        <a:lstStyle/>
        <a:p>
          <a:endParaRPr lang="en-US"/>
        </a:p>
      </dgm:t>
    </dgm:pt>
    <dgm:pt modelId="{05C0FEF0-39E1-4C65-AEBD-4CD122F8B39E}" type="sibTrans" cxnId="{B5BD9888-9233-4D51-B77B-BEB2187DA974}">
      <dgm:prSet/>
      <dgm:spPr/>
      <dgm:t>
        <a:bodyPr/>
        <a:lstStyle/>
        <a:p>
          <a:endParaRPr lang="en-US"/>
        </a:p>
      </dgm:t>
    </dgm:pt>
    <dgm:pt modelId="{0CF9FB81-58EB-46BC-AD1B-2DA9C3B6652D}" type="pres">
      <dgm:prSet presAssocID="{11631B98-81CB-4288-BACD-553F76CFD118}" presName="root" presStyleCnt="0">
        <dgm:presLayoutVars>
          <dgm:dir/>
          <dgm:resizeHandles val="exact"/>
        </dgm:presLayoutVars>
      </dgm:prSet>
      <dgm:spPr/>
    </dgm:pt>
    <dgm:pt modelId="{2A5ED758-7212-4F47-9FF5-CF257866A54C}" type="pres">
      <dgm:prSet presAssocID="{0164B40B-5119-49B5-A7B6-28B619076FFC}" presName="compNode" presStyleCnt="0"/>
      <dgm:spPr/>
    </dgm:pt>
    <dgm:pt modelId="{0E1F908D-61C8-4D5B-9D0C-5532CB32736A}" type="pres">
      <dgm:prSet presAssocID="{0164B40B-5119-49B5-A7B6-28B619076F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334D58B-C173-4765-BA2F-28E9627AA167}" type="pres">
      <dgm:prSet presAssocID="{0164B40B-5119-49B5-A7B6-28B619076FFC}" presName="spaceRect" presStyleCnt="0"/>
      <dgm:spPr/>
    </dgm:pt>
    <dgm:pt modelId="{9FC36817-2E8F-40A0-9FDA-EB14A1E52F87}" type="pres">
      <dgm:prSet presAssocID="{0164B40B-5119-49B5-A7B6-28B619076FFC}" presName="textRect" presStyleLbl="revTx" presStyleIdx="0" presStyleCnt="2">
        <dgm:presLayoutVars>
          <dgm:chMax val="1"/>
          <dgm:chPref val="1"/>
        </dgm:presLayoutVars>
      </dgm:prSet>
      <dgm:spPr/>
    </dgm:pt>
    <dgm:pt modelId="{A8089B01-C0B9-46C9-A330-D768D5AEA1DE}" type="pres">
      <dgm:prSet presAssocID="{7746F0A0-B175-4322-A86B-0F1DB52ACD07}" presName="sibTrans" presStyleCnt="0"/>
      <dgm:spPr/>
    </dgm:pt>
    <dgm:pt modelId="{AA6F4E4B-254D-4C22-B7AB-B7F0B23D6D5F}" type="pres">
      <dgm:prSet presAssocID="{F1F5DDC8-4A12-4A88-8537-C6AB45029C8C}" presName="compNode" presStyleCnt="0"/>
      <dgm:spPr/>
    </dgm:pt>
    <dgm:pt modelId="{DCFE0A15-BB46-4885-829D-FCB431E97B2E}" type="pres">
      <dgm:prSet presAssocID="{F1F5DDC8-4A12-4A88-8537-C6AB45029C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12CE1BF-80FA-49AB-B4D3-4C4975F2020A}" type="pres">
      <dgm:prSet presAssocID="{F1F5DDC8-4A12-4A88-8537-C6AB45029C8C}" presName="spaceRect" presStyleCnt="0"/>
      <dgm:spPr/>
    </dgm:pt>
    <dgm:pt modelId="{3BC06322-9D1D-4340-ACC7-FA03E2111AC1}" type="pres">
      <dgm:prSet presAssocID="{F1F5DDC8-4A12-4A88-8537-C6AB45029C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D5D9049-26C1-493A-BEFC-7AF38A909B71}" srcId="{11631B98-81CB-4288-BACD-553F76CFD118}" destId="{0164B40B-5119-49B5-A7B6-28B619076FFC}" srcOrd="0" destOrd="0" parTransId="{284E5039-E63D-41BE-AE31-81C56430F506}" sibTransId="{7746F0A0-B175-4322-A86B-0F1DB52ACD07}"/>
    <dgm:cxn modelId="{7A7DC67D-AD27-4D49-800D-A9A03D734D03}" type="presOf" srcId="{0164B40B-5119-49B5-A7B6-28B619076FFC}" destId="{9FC36817-2E8F-40A0-9FDA-EB14A1E52F87}" srcOrd="0" destOrd="0" presId="urn:microsoft.com/office/officeart/2018/2/layout/IconLabelList"/>
    <dgm:cxn modelId="{B5BD9888-9233-4D51-B77B-BEB2187DA974}" srcId="{11631B98-81CB-4288-BACD-553F76CFD118}" destId="{F1F5DDC8-4A12-4A88-8537-C6AB45029C8C}" srcOrd="1" destOrd="0" parTransId="{330E8552-FE06-404E-8ADC-C3C7C9E95FBA}" sibTransId="{05C0FEF0-39E1-4C65-AEBD-4CD122F8B39E}"/>
    <dgm:cxn modelId="{C9D51AC3-BFB8-4CA9-9875-FC0033D817AC}" type="presOf" srcId="{F1F5DDC8-4A12-4A88-8537-C6AB45029C8C}" destId="{3BC06322-9D1D-4340-ACC7-FA03E2111AC1}" srcOrd="0" destOrd="0" presId="urn:microsoft.com/office/officeart/2018/2/layout/IconLabelList"/>
    <dgm:cxn modelId="{3BAE8AC3-BE04-4880-9E87-503ADD731056}" type="presOf" srcId="{11631B98-81CB-4288-BACD-553F76CFD118}" destId="{0CF9FB81-58EB-46BC-AD1B-2DA9C3B6652D}" srcOrd="0" destOrd="0" presId="urn:microsoft.com/office/officeart/2018/2/layout/IconLabelList"/>
    <dgm:cxn modelId="{2B61DDC6-38B1-4E01-A700-2FE18FE13FAA}" type="presParOf" srcId="{0CF9FB81-58EB-46BC-AD1B-2DA9C3B6652D}" destId="{2A5ED758-7212-4F47-9FF5-CF257866A54C}" srcOrd="0" destOrd="0" presId="urn:microsoft.com/office/officeart/2018/2/layout/IconLabelList"/>
    <dgm:cxn modelId="{AD520730-59DC-4450-B1B3-9B58C4376D73}" type="presParOf" srcId="{2A5ED758-7212-4F47-9FF5-CF257866A54C}" destId="{0E1F908D-61C8-4D5B-9D0C-5532CB32736A}" srcOrd="0" destOrd="0" presId="urn:microsoft.com/office/officeart/2018/2/layout/IconLabelList"/>
    <dgm:cxn modelId="{67A0E214-313E-49CB-AFCC-EE5496CCC9EF}" type="presParOf" srcId="{2A5ED758-7212-4F47-9FF5-CF257866A54C}" destId="{1334D58B-C173-4765-BA2F-28E9627AA167}" srcOrd="1" destOrd="0" presId="urn:microsoft.com/office/officeart/2018/2/layout/IconLabelList"/>
    <dgm:cxn modelId="{1CA426D7-EEC0-4918-AC74-24C338B8A4FF}" type="presParOf" srcId="{2A5ED758-7212-4F47-9FF5-CF257866A54C}" destId="{9FC36817-2E8F-40A0-9FDA-EB14A1E52F87}" srcOrd="2" destOrd="0" presId="urn:microsoft.com/office/officeart/2018/2/layout/IconLabelList"/>
    <dgm:cxn modelId="{C6F3D99E-CE50-4FB1-A20A-5279870F6EC3}" type="presParOf" srcId="{0CF9FB81-58EB-46BC-AD1B-2DA9C3B6652D}" destId="{A8089B01-C0B9-46C9-A330-D768D5AEA1DE}" srcOrd="1" destOrd="0" presId="urn:microsoft.com/office/officeart/2018/2/layout/IconLabelList"/>
    <dgm:cxn modelId="{0F64E9D5-7DA9-4A89-BDA6-32C73B7BAAA1}" type="presParOf" srcId="{0CF9FB81-58EB-46BC-AD1B-2DA9C3B6652D}" destId="{AA6F4E4B-254D-4C22-B7AB-B7F0B23D6D5F}" srcOrd="2" destOrd="0" presId="urn:microsoft.com/office/officeart/2018/2/layout/IconLabelList"/>
    <dgm:cxn modelId="{89FB8197-7095-4B2C-88AF-4BB6A13F29D1}" type="presParOf" srcId="{AA6F4E4B-254D-4C22-B7AB-B7F0B23D6D5F}" destId="{DCFE0A15-BB46-4885-829D-FCB431E97B2E}" srcOrd="0" destOrd="0" presId="urn:microsoft.com/office/officeart/2018/2/layout/IconLabelList"/>
    <dgm:cxn modelId="{9F452372-2B13-4FED-BF81-A0490E1FEB44}" type="presParOf" srcId="{AA6F4E4B-254D-4C22-B7AB-B7F0B23D6D5F}" destId="{B12CE1BF-80FA-49AB-B4D3-4C4975F2020A}" srcOrd="1" destOrd="0" presId="urn:microsoft.com/office/officeart/2018/2/layout/IconLabelList"/>
    <dgm:cxn modelId="{74B998A5-A4CA-4CFC-822D-A4306575E43F}" type="presParOf" srcId="{AA6F4E4B-254D-4C22-B7AB-B7F0B23D6D5F}" destId="{3BC06322-9D1D-4340-ACC7-FA03E2111A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DCC54-B7D3-49EF-9E2C-0FECC4934C59}">
      <dsp:nvSpPr>
        <dsp:cNvPr id="0" name=""/>
        <dsp:cNvSpPr/>
      </dsp:nvSpPr>
      <dsp:spPr>
        <a:xfrm>
          <a:off x="713637" y="0"/>
          <a:ext cx="8087892" cy="275303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07805-08A2-4046-80C2-9026B2FDDCD5}">
      <dsp:nvSpPr>
        <dsp:cNvPr id="0" name=""/>
        <dsp:cNvSpPr/>
      </dsp:nvSpPr>
      <dsp:spPr>
        <a:xfrm>
          <a:off x="0" y="825909"/>
          <a:ext cx="2854550" cy="11012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ADC Initialization </a:t>
          </a:r>
          <a:endParaRPr lang="en-US" sz="2000" kern="1200" dirty="0"/>
        </a:p>
      </dsp:txBody>
      <dsp:txXfrm>
        <a:off x="53757" y="879666"/>
        <a:ext cx="2747036" cy="993698"/>
      </dsp:txXfrm>
    </dsp:sp>
    <dsp:sp modelId="{CE5241EA-68E3-4353-8F77-B35581A9C219}">
      <dsp:nvSpPr>
        <dsp:cNvPr id="0" name=""/>
        <dsp:cNvSpPr/>
      </dsp:nvSpPr>
      <dsp:spPr>
        <a:xfrm>
          <a:off x="3330308" y="825909"/>
          <a:ext cx="2854550" cy="11012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PWM Initialilization </a:t>
          </a:r>
          <a:endParaRPr lang="en-US" sz="2000" kern="1200" dirty="0"/>
        </a:p>
      </dsp:txBody>
      <dsp:txXfrm>
        <a:off x="3384065" y="879666"/>
        <a:ext cx="2747036" cy="993698"/>
      </dsp:txXfrm>
    </dsp:sp>
    <dsp:sp modelId="{B973C50E-668F-4180-A668-234CE1B32928}">
      <dsp:nvSpPr>
        <dsp:cNvPr id="0" name=""/>
        <dsp:cNvSpPr/>
      </dsp:nvSpPr>
      <dsp:spPr>
        <a:xfrm>
          <a:off x="6660617" y="825909"/>
          <a:ext cx="2854550" cy="11012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UART Communication intialization</a:t>
          </a:r>
          <a:endParaRPr lang="de-DE" sz="2000" kern="1200" dirty="0"/>
        </a:p>
      </dsp:txBody>
      <dsp:txXfrm>
        <a:off x="6714374" y="879666"/>
        <a:ext cx="2747036" cy="993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06FE1-09F7-4255-A0D1-6F2035444C90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ICU </a:t>
          </a:r>
          <a:r>
            <a:rPr lang="en-US" sz="1600" kern="1200" noProof="0" dirty="0"/>
            <a:t>Initialization</a:t>
          </a:r>
        </a:p>
      </dsp:txBody>
      <dsp:txXfrm rot="-5400000">
        <a:off x="2" y="556163"/>
        <a:ext cx="1103965" cy="473128"/>
      </dsp:txXfrm>
    </dsp:sp>
    <dsp:sp modelId="{E12C3E2E-F8DA-4D8F-BCE9-2A7455678D74}">
      <dsp:nvSpPr>
        <dsp:cNvPr id="0" name=""/>
        <dsp:cNvSpPr/>
      </dsp:nvSpPr>
      <dsp:spPr>
        <a:xfrm rot="5400000">
          <a:off x="5297227" y="-4189081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ICU: is used to calculate the time period of the signal.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There is no </a:t>
          </a:r>
          <a:r>
            <a:rPr lang="en-US" sz="2000" kern="1200" noProof="0" dirty="0" err="1"/>
            <a:t>prescaler</a:t>
          </a:r>
          <a:r>
            <a:rPr lang="en-US" sz="2000" kern="1200" noProof="0" dirty="0"/>
            <a:t> here. </a:t>
          </a:r>
        </a:p>
      </dsp:txBody>
      <dsp:txXfrm rot="-5400000">
        <a:off x="1103965" y="54223"/>
        <a:ext cx="9361592" cy="925026"/>
      </dsp:txXfrm>
    </dsp:sp>
    <dsp:sp modelId="{83EF890B-E64D-4B47-852B-AD2C7925F764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GLCD </a:t>
          </a:r>
          <a:r>
            <a:rPr lang="en-US" sz="1600" kern="1200" noProof="0" dirty="0"/>
            <a:t>initialization</a:t>
          </a:r>
        </a:p>
      </dsp:txBody>
      <dsp:txXfrm rot="-5400000">
        <a:off x="2" y="1939105"/>
        <a:ext cx="1103965" cy="473128"/>
      </dsp:txXfrm>
    </dsp:sp>
    <dsp:sp modelId="{2DF8A33D-291D-4109-8C93-2905D9619EBD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Graphical LCD is applied with multiple functions to represent the data on it.</a:t>
          </a:r>
        </a:p>
      </dsp:txBody>
      <dsp:txXfrm rot="-5400000">
        <a:off x="1103965" y="1437165"/>
        <a:ext cx="9361592" cy="925026"/>
      </dsp:txXfrm>
    </dsp:sp>
    <dsp:sp modelId="{0EF94341-B682-4576-819C-252486012F44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 err="1"/>
            <a:t>GLCD_Alphabets</a:t>
          </a:r>
          <a:endParaRPr lang="en-US" sz="1600" kern="1200" noProof="0" dirty="0"/>
        </a:p>
      </dsp:txBody>
      <dsp:txXfrm rot="-5400000">
        <a:off x="2" y="3322047"/>
        <a:ext cx="1103965" cy="473128"/>
      </dsp:txXfrm>
    </dsp:sp>
    <dsp:sp modelId="{59B3DDEC-766D-4C2F-9144-7540968A2E38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E</a:t>
          </a:r>
          <a:r>
            <a:rPr lang="en-US" sz="2000" kern="1200" noProof="0" dirty="0"/>
            <a:t>ach alphabet, number or symbol has specific five codes, so I have collected all its in one .c file to use it.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For example, A has the follow codes 0x7E, 0x11, 0x11, 0x11, 0x7E.</a:t>
          </a:r>
        </a:p>
      </dsp:txBody>
      <dsp:txXfrm rot="-5400000">
        <a:off x="1103965" y="2820107"/>
        <a:ext cx="9361592" cy="925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22426-0519-4941-9BB0-E47CB831C52F}">
      <dsp:nvSpPr>
        <dsp:cNvPr id="0" name=""/>
        <dsp:cNvSpPr/>
      </dsp:nvSpPr>
      <dsp:spPr>
        <a:xfrm rot="5400000">
          <a:off x="-304997" y="305008"/>
          <a:ext cx="2033315" cy="1423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UART Communication</a:t>
          </a:r>
          <a:endParaRPr lang="en-US" sz="1500" kern="1200" dirty="0"/>
        </a:p>
      </dsp:txBody>
      <dsp:txXfrm rot="-5400000">
        <a:off x="1" y="711670"/>
        <a:ext cx="1423320" cy="609995"/>
      </dsp:txXfrm>
    </dsp:sp>
    <dsp:sp modelId="{E7C85BF6-CF46-4F63-8750-B50AFBE4CE36}">
      <dsp:nvSpPr>
        <dsp:cNvPr id="0" name=""/>
        <dsp:cNvSpPr/>
      </dsp:nvSpPr>
      <dsp:spPr>
        <a:xfrm rot="5400000">
          <a:off x="5308632" y="-3885300"/>
          <a:ext cx="1321655" cy="90922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to receive the value of the </a:t>
          </a:r>
          <a:r>
            <a:rPr lang="en-US" sz="1600" kern="1200" dirty="0" err="1"/>
            <a:t>pwm</a:t>
          </a:r>
          <a:r>
            <a:rPr lang="en-US" sz="1600" kern="1200" dirty="0"/>
            <a:t> signal to another microcontroller.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Here is the number of bits is 8 bits of data.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frequency of the microcontroller is 1MHZ so the value of the UBRR is 6.</a:t>
          </a:r>
        </a:p>
      </dsp:txBody>
      <dsp:txXfrm rot="-5400000">
        <a:off x="1423320" y="64530"/>
        <a:ext cx="9027761" cy="1192619"/>
      </dsp:txXfrm>
    </dsp:sp>
    <dsp:sp modelId="{D5EF3AD6-FAC5-4571-9DC7-C33664483710}">
      <dsp:nvSpPr>
        <dsp:cNvPr id="0" name=""/>
        <dsp:cNvSpPr/>
      </dsp:nvSpPr>
      <dsp:spPr>
        <a:xfrm rot="5400000">
          <a:off x="-304997" y="2623008"/>
          <a:ext cx="2033315" cy="1423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DISPLAY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Functions</a:t>
          </a:r>
        </a:p>
      </dsp:txBody>
      <dsp:txXfrm rot="-5400000">
        <a:off x="1" y="3029670"/>
        <a:ext cx="1423320" cy="609995"/>
      </dsp:txXfrm>
    </dsp:sp>
    <dsp:sp modelId="{04A2C509-861E-48B2-82EE-1DF3D2AE6AD8}">
      <dsp:nvSpPr>
        <dsp:cNvPr id="0" name=""/>
        <dsp:cNvSpPr/>
      </dsp:nvSpPr>
      <dsp:spPr>
        <a:xfrm rot="5400000">
          <a:off x="4773633" y="-1553212"/>
          <a:ext cx="2391653" cy="90922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</a:t>
          </a:r>
          <a:r>
            <a:rPr lang="en-US" sz="1600" kern="1200" noProof="0" dirty="0"/>
            <a:t>here are float numbers in our calculations, so I should have a function to convert float numbers to string to represent it on the GLCD this function called </a:t>
          </a:r>
          <a:r>
            <a:rPr lang="en-US" sz="1600" kern="1200" noProof="0" dirty="0" err="1"/>
            <a:t>floatToString</a:t>
          </a:r>
          <a:r>
            <a:rPr lang="en-US" sz="1600" kern="1200" noProof="0" dirty="0"/>
            <a:t>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</a:t>
          </a:r>
          <a:r>
            <a:rPr lang="en-US" sz="1600" kern="1200" noProof="0" dirty="0"/>
            <a:t>n Display function I have calculate the value of Frequency=F_CPU/(256*</a:t>
          </a:r>
          <a:r>
            <a:rPr lang="en-US" sz="1600" kern="1200" noProof="0" dirty="0" err="1"/>
            <a:t>prescaler</a:t>
          </a:r>
          <a:r>
            <a:rPr lang="en-US" sz="1600" kern="1200" noProof="0" dirty="0"/>
            <a:t>); </a:t>
          </a:r>
          <a:r>
            <a:rPr lang="en-US" sz="1600" kern="1200" noProof="0" dirty="0" err="1"/>
            <a:t>prescaler</a:t>
          </a:r>
          <a:r>
            <a:rPr lang="en-US" sz="1600" kern="1200" noProof="0" dirty="0"/>
            <a:t> is equal one.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</a:t>
          </a:r>
          <a:r>
            <a:rPr lang="en-US" sz="1600" kern="1200" noProof="0" dirty="0"/>
            <a:t> git the value of time with the ICU. And the value of the duty cycle with </a:t>
          </a:r>
          <a:r>
            <a:rPr lang="en-US" sz="1600" kern="1200" noProof="0" dirty="0" err="1"/>
            <a:t>UART_receivechar</a:t>
          </a:r>
          <a:r>
            <a:rPr lang="en-US" sz="1600" kern="1200" noProof="0" dirty="0"/>
            <a:t>();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0" dirty="0"/>
            <a:t>Then I have displayed also the shape of the signal.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-5400000">
        <a:off x="1423321" y="1913851"/>
        <a:ext cx="8975528" cy="21581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F908D-61C8-4D5B-9D0C-5532CB32736A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36817-2E8F-40A0-9FDA-EB14A1E52F87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Thank you</a:t>
          </a:r>
        </a:p>
      </dsp:txBody>
      <dsp:txXfrm>
        <a:off x="559800" y="3022743"/>
        <a:ext cx="4320000" cy="720000"/>
      </dsp:txXfrm>
    </dsp:sp>
    <dsp:sp modelId="{DCFE0A15-BB46-4885-829D-FCB431E97B2E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06322-9D1D-4340-ACC7-FA03E2111AC1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Any Questions?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BDBB7-7327-4C16-BA14-D3F2C34C596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ED975-1F87-4CAD-B68E-7E71083F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ED975-1F87-4CAD-B68E-7E71083F06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6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1F46-C932-721A-BBAE-DBE512FE9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4A8AD-62B5-B40A-6ADC-C464A084E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BDDC-9ADB-E67D-60BE-9C7C2AEA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8675-AE83-E23E-E219-C3E2308C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00C9-1B23-D386-45CC-06D2F0CF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E90A-E0A9-C312-8910-A601F779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CB675-A453-2168-841C-F05EF5C1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77ED-DDBF-F61A-D0F6-0618398A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F5D0-9560-4B2F-4326-E423F9FA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8A8B-4FEF-269C-3681-C0E8B1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13595-24B9-51CA-895C-0B05A77A9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F7AF-6DE1-DB36-D1C6-434D6EA73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4F99-FBD5-6D6E-139C-938508F4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A07D-8B90-BB4B-8E81-F26F465C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8907-1328-FB1D-9147-FB595969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117C-7DFF-67B5-95E0-3E90C914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793C-1524-6E80-A507-307E8AA1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90ECF-FEF5-A80B-FCF0-AD093656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D5FF-DEAB-AB80-0583-4F0A831F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C2FA-8ED2-D230-7643-7ADED097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5FAC-8009-B8BD-142A-998AB71E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FF04A-AB2C-DDF6-B829-8F11F386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3333-CDAC-CAD3-BB63-18217E53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8793-E863-C308-5829-0B93D820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B9E4-1A47-1351-D7D8-EA65666B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24B8-1EC1-DD6B-5237-D3433E8A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090B-773F-8616-4B26-B1DA74E8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7B8F4-5DC0-595B-AA2C-6EB121BF9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353D4-D0D5-3FCD-57D7-B23F80AA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F74C8-CB90-5C9D-C21E-F5597915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DE23-82A8-BE10-BEA4-CAFD8E6D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4189-02D6-9B56-1B27-306AFFA0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51E5E-A989-FB2E-EBA4-9665B50F7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E6C23-8B29-ABC0-D398-BE650685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F0B10-49AA-E9BA-9763-A4B69581D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FFBE9-CA53-0C42-2C03-DA16C4702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E5C35-4BC3-DD65-3093-5CFECF29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0468D-6426-EE52-CF47-9B22BF45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D269B-1F8B-1BE1-06BC-291AE9E1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30B2-68D0-D699-93AA-FEAB8503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EC05E-2F4D-31EB-26B0-EF883D1A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5CB21-787E-FA46-B72C-3C3D95E2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DBB7F-3585-5698-59D5-3BE3F71B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8CD90-0D43-A673-345E-B4CA8F1F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2AE82-967F-9B35-A8C7-008A7A0C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C862F-DD06-545C-9784-461E9E9F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1A5B-6049-EE83-A1CB-D8BE234A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EEA0-ECEE-59B9-18AE-57B07BE3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5A497-B701-43C3-9A01-9D04A93F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EBE28-4F4D-CDDA-A6E0-9C71DA10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8760C-7CD1-3171-D855-9D3B7550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1B999-CC19-C055-1925-6B1ABAF2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DB58-2770-CE58-FBAB-2DDE956B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ED5CB-83B4-8A70-B9B9-C57693B6E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47F10-4010-FBD9-277C-9A65B307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FAB19-63FE-148A-DD5F-D9F86BAB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A072-185B-374A-13A7-AE7819BA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9DAAD-830C-4234-7C74-6928D9FC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68AD6-8193-A408-503E-44FE188D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60757-14D8-66A3-EDDD-F67EBC5F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D1C4-CF7B-EFED-4F80-3925450E9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FD5C3-A8E5-4FE1-8EC6-69E4DE1E5BCD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996E8-1A31-95E5-3A8B-0FB609B78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0AC7-0A6E-8EC5-59C5-1BA5335BB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3860B-737A-4F89-8306-4D45CC9E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77A31-59E8-6D24-AB68-D896858D8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400">
                <a:solidFill>
                  <a:srgbClr val="FFFFFF"/>
                </a:solidFill>
              </a:rPr>
              <a:t>AMIT GRADUATION PROJECT</a:t>
            </a:r>
            <a:br>
              <a:rPr lang="de-DE" sz="4400">
                <a:solidFill>
                  <a:srgbClr val="FFFFFF"/>
                </a:solidFill>
              </a:rPr>
            </a:br>
            <a:r>
              <a:rPr lang="de-DE" sz="4400">
                <a:solidFill>
                  <a:srgbClr val="FFFFFF"/>
                </a:solidFill>
              </a:rPr>
              <a:t>PWM_DRAWER</a:t>
            </a:r>
            <a:br>
              <a:rPr lang="de-DE" sz="4400">
                <a:solidFill>
                  <a:srgbClr val="FFFFFF"/>
                </a:solidFill>
              </a:rPr>
            </a:br>
            <a:br>
              <a:rPr lang="de-DE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FA626-7F8F-F676-73A5-D682CC518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NAME: MAHMOUD SABER ABOUBAKR AHMED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0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1E69-1212-95C3-F4E2-89E98E58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/>
              <a:t>(B)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7FC88D-469C-B667-06C8-526609AA8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248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9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ircuit diagram with many wires">
            <a:extLst>
              <a:ext uri="{FF2B5EF4-FFF2-40B4-BE49-F238E27FC236}">
                <a16:creationId xmlns:a16="http://schemas.microsoft.com/office/drawing/2014/main" id="{0C97056C-5B21-7D6C-04ED-78F23DDA2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" y="452284"/>
            <a:ext cx="10146890" cy="60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3A537C-8149-67C0-9D66-B3304A57CA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58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05B98-2006-1346-9D06-E4A91266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T</a:t>
            </a:r>
            <a:r>
              <a:rPr lang="en-US" sz="4000">
                <a:solidFill>
                  <a:srgbClr val="FFFFFF"/>
                </a:solidFill>
              </a:rPr>
              <a:t>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9408-4D1D-4C68-C807-2EC61A69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de-DE" sz="2000"/>
              <a:t>1. </a:t>
            </a:r>
            <a:r>
              <a:rPr lang="en-US" sz="2000"/>
              <a:t>Introduction</a:t>
            </a:r>
          </a:p>
          <a:p>
            <a:r>
              <a:rPr lang="en-US" sz="2000"/>
              <a:t>2. Aim of the Project</a:t>
            </a:r>
          </a:p>
          <a:p>
            <a:r>
              <a:rPr lang="en-US" sz="2000"/>
              <a:t>3. Components</a:t>
            </a:r>
          </a:p>
          <a:p>
            <a:r>
              <a:rPr lang="en-US" sz="2000"/>
              <a:t>4. Flow Chart</a:t>
            </a:r>
          </a:p>
        </p:txBody>
      </p:sp>
    </p:spTree>
    <p:extLst>
      <p:ext uri="{BB962C8B-B14F-4D97-AF65-F5344CB8AC3E}">
        <p14:creationId xmlns:p14="http://schemas.microsoft.com/office/powerpoint/2010/main" val="179077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FF4D3-B7BE-7B7E-165E-3F16ABA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de-DE"/>
              <a:t>Introduction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diagram of a voltage diagram&#10;&#10;Description automatically generated with medium confidence">
            <a:extLst>
              <a:ext uri="{FF2B5EF4-FFF2-40B4-BE49-F238E27FC236}">
                <a16:creationId xmlns:a16="http://schemas.microsoft.com/office/drawing/2014/main" id="{FBADB739-401A-7215-0956-B6A7173E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096037"/>
            <a:ext cx="4777381" cy="24961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F4B0-910D-351D-8D55-DE0CC1B6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/>
              <a:t>Pulse Width Modulation is a technique used to control analog devices, using a digital signal. This technique can be used to output an analog-like signal from a digital device, like a microcontroller. We can control motors, lights, actuators, and more using the generated PWM signal.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9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3840B-2474-AA5B-5B6E-609E715D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/>
              <a:t>Aim of the Project</a:t>
            </a:r>
          </a:p>
        </p:txBody>
      </p:sp>
      <p:pic>
        <p:nvPicPr>
          <p:cNvPr id="5" name="Picture 4" descr="A diagram of a blue board&#10;&#10;Description automatically generated">
            <a:extLst>
              <a:ext uri="{FF2B5EF4-FFF2-40B4-BE49-F238E27FC236}">
                <a16:creationId xmlns:a16="http://schemas.microsoft.com/office/drawing/2014/main" id="{DA972F76-EF44-CFAE-BF25-9536EDF1C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1927784"/>
            <a:ext cx="5458968" cy="3002432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5D84-631C-36DC-13B1-AC4D45D97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/>
              <a:t>PWM drawer works as a mini oscilloscope that is responsible for printing the frequency and the waveform of the generated PWM signal.</a:t>
            </a:r>
          </a:p>
          <a:p>
            <a:r>
              <a:rPr lang="en-US" sz="2200"/>
              <a:t>The generated wave came from two sources, external sources (e.g. generated PWM from other MCs), or internal source of the Microcontroller of the project itself. </a:t>
            </a:r>
          </a:p>
        </p:txBody>
      </p:sp>
    </p:spTree>
    <p:extLst>
      <p:ext uri="{BB962C8B-B14F-4D97-AF65-F5344CB8AC3E}">
        <p14:creationId xmlns:p14="http://schemas.microsoft.com/office/powerpoint/2010/main" val="238582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81055-184E-D50C-96EA-1D1AFE3A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0AD6-FD2B-128B-8F07-14739E50F4C4}"/>
              </a:ext>
            </a:extLst>
          </p:cNvPr>
          <p:cNvSpPr>
            <a:spLocks/>
          </p:cNvSpPr>
          <p:nvPr/>
        </p:nvSpPr>
        <p:spPr>
          <a:xfrm>
            <a:off x="1692272" y="1926266"/>
            <a:ext cx="4486738" cy="376781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128 X 64 Graphical LCD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0A72D-C657-F2D0-5517-0D2A4316985A}"/>
              </a:ext>
            </a:extLst>
          </p:cNvPr>
          <p:cNvSpPr>
            <a:spLocks/>
          </p:cNvSpPr>
          <p:nvPr/>
        </p:nvSpPr>
        <p:spPr>
          <a:xfrm>
            <a:off x="6310972" y="1926266"/>
            <a:ext cx="4486738" cy="3767815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ATMega32</a:t>
            </a:r>
            <a:endParaRPr lang="en-US"/>
          </a:p>
        </p:txBody>
      </p:sp>
      <p:pic>
        <p:nvPicPr>
          <p:cNvPr id="6" name="Picture 5" descr="A green rectangular object with white text&#10;&#10;Description automatically generated">
            <a:extLst>
              <a:ext uri="{FF2B5EF4-FFF2-40B4-BE49-F238E27FC236}">
                <a16:creationId xmlns:a16="http://schemas.microsoft.com/office/drawing/2014/main" id="{09237FF6-20CF-1653-4AF0-F80F862D3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90" y="2361091"/>
            <a:ext cx="4186629" cy="3922699"/>
          </a:xfrm>
          <a:prstGeom prst="rect">
            <a:avLst/>
          </a:prstGeom>
        </p:spPr>
      </p:pic>
      <p:pic>
        <p:nvPicPr>
          <p:cNvPr id="8" name="Picture 7" descr="A diagram of a computer circuit&#10;&#10;Description automatically generated with medium confidence">
            <a:extLst>
              <a:ext uri="{FF2B5EF4-FFF2-40B4-BE49-F238E27FC236}">
                <a16:creationId xmlns:a16="http://schemas.microsoft.com/office/drawing/2014/main" id="{3894EB2D-C540-11BD-4DAF-FD11E0B29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81" y="2473895"/>
            <a:ext cx="4486738" cy="35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711D-4D80-AA4C-F74A-798E5A0C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1056"/>
          </a:xfrm>
        </p:spPr>
        <p:txBody>
          <a:bodyPr>
            <a:normAutofit fontScale="90000"/>
          </a:bodyPr>
          <a:lstStyle/>
          <a:p>
            <a:r>
              <a:rPr lang="de-DE"/>
              <a:t>Flow Chart</a:t>
            </a:r>
            <a:br>
              <a:rPr lang="de-DE"/>
            </a:br>
            <a:r>
              <a:rPr lang="de-DE"/>
              <a:t>(A)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0AD749-230E-ADCE-009B-7BA84DC4C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835317"/>
              </p:ext>
            </p:extLst>
          </p:nvPr>
        </p:nvGraphicFramePr>
        <p:xfrm>
          <a:off x="1123335" y="1032388"/>
          <a:ext cx="9515168" cy="2753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BE68F4-D803-87C9-F951-1D430682E1BD}"/>
              </a:ext>
            </a:extLst>
          </p:cNvPr>
          <p:cNvSpPr txBox="1"/>
          <p:nvPr/>
        </p:nvSpPr>
        <p:spPr>
          <a:xfrm>
            <a:off x="838200" y="402139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ADC </a:t>
            </a:r>
            <a:r>
              <a:rPr lang="en-US" sz="2400" b="1"/>
              <a:t>Initialization</a:t>
            </a:r>
            <a:r>
              <a:rPr lang="de-DE" sz="2400" b="1"/>
              <a:t>: </a:t>
            </a:r>
            <a:r>
              <a:rPr lang="en-US" sz="2400"/>
              <a:t>it is important to manipulate the value of the signal, it is working as a sensor that measure a specific value.</a:t>
            </a:r>
          </a:p>
          <a:p>
            <a:r>
              <a:rPr lang="en-US" sz="2400"/>
              <a:t>I have used AVCC with external capacitor at AREF pin with prescaler 16  so the frequency will be 62.5 KHZ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86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171CA-1D6A-FEBB-EBDD-A3A140F2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(A)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A36F-D608-FD97-814C-603F2912E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PWM initialization</a:t>
            </a:r>
            <a:r>
              <a:rPr lang="en-US" sz="2000"/>
              <a:t> is the major topic, that we want to represent its values on the Graphic LCD.</a:t>
            </a:r>
          </a:p>
          <a:p>
            <a:r>
              <a:rPr lang="en-US" sz="2000"/>
              <a:t>I have used non-inverting mode so I can show the duty cycle is like the signal, and the signal will be predictable.</a:t>
            </a:r>
          </a:p>
          <a:p>
            <a:r>
              <a:rPr lang="en-US" sz="2000"/>
              <a:t>And the Prescaler here is one so there will be fixed periodic time</a:t>
            </a:r>
          </a:p>
          <a:p>
            <a:r>
              <a:rPr lang="en-US" sz="2000"/>
              <a:t>I want to show the value of the duty cycle it will be also the percentage of the adc signal, so I will give it to the OCR0.</a:t>
            </a:r>
          </a:p>
          <a:p>
            <a:r>
              <a:rPr lang="en-US" sz="2000"/>
              <a:t>OCR0= (d*100)/1024  &gt;&gt;  OCR0= (d*0.09765)+0.5; </a:t>
            </a:r>
          </a:p>
          <a:p>
            <a:r>
              <a:rPr lang="en-US" sz="2000"/>
              <a:t>d is the value of adc signal and should be divided by 1024 because the size of adc register is 10 bits.</a:t>
            </a:r>
          </a:p>
        </p:txBody>
      </p:sp>
    </p:spTree>
    <p:extLst>
      <p:ext uri="{BB962C8B-B14F-4D97-AF65-F5344CB8AC3E}">
        <p14:creationId xmlns:p14="http://schemas.microsoft.com/office/powerpoint/2010/main" val="123745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BBDC4-431B-9ED1-25EB-84EB942A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de-DE" sz="4000"/>
              <a:t>(A)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4663-C7C5-6842-685C-13613C27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b="1"/>
              <a:t>UART Communication </a:t>
            </a:r>
            <a:r>
              <a:rPr lang="en-US" sz="2000"/>
              <a:t>is used to send the value of the pwm signal to another microcontroller.</a:t>
            </a:r>
          </a:p>
          <a:p>
            <a:r>
              <a:rPr lang="en-US" sz="2000"/>
              <a:t>Here is the number of bits is 8 bits of data.</a:t>
            </a:r>
          </a:p>
          <a:p>
            <a:r>
              <a:rPr lang="en-US" sz="2000"/>
              <a:t>The frequency of the microcontroller is 1MHZ so the value of the UBRR is 6.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F2C7BA2-0F5A-346D-4636-C4A383DBF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1674817"/>
            <a:ext cx="5201023" cy="30946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5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C8A5-6C5A-504F-8DC0-05F5855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>
            <a:normAutofit fontScale="90000"/>
          </a:bodyPr>
          <a:lstStyle/>
          <a:p>
            <a:r>
              <a:rPr lang="de-DE" dirty="0"/>
              <a:t>Flow Chart </a:t>
            </a:r>
            <a:br>
              <a:rPr lang="de-DE" dirty="0"/>
            </a:br>
            <a:r>
              <a:rPr lang="de-DE" dirty="0"/>
              <a:t>(B)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BE41A7-DEAE-677A-95A9-35ACB56B7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056839"/>
              </p:ext>
            </p:extLst>
          </p:nvPr>
        </p:nvGraphicFramePr>
        <p:xfrm>
          <a:off x="838200" y="175679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073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AMIT GRADUATION PROJECT PWM_DRAWER  </vt:lpstr>
      <vt:lpstr>Table of Contents</vt:lpstr>
      <vt:lpstr>Introduction</vt:lpstr>
      <vt:lpstr>Aim of the Project</vt:lpstr>
      <vt:lpstr>Components</vt:lpstr>
      <vt:lpstr>Flow Chart (A)</vt:lpstr>
      <vt:lpstr>(A)</vt:lpstr>
      <vt:lpstr>(A)</vt:lpstr>
      <vt:lpstr>Flow Chart  (B)</vt:lpstr>
      <vt:lpstr>(B)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AMIT GRADUATION PROJECT PWM_DRAWER  </dc:title>
  <dc:creator>Mahmoud Ahmed</dc:creator>
  <cp:lastModifiedBy>Mahmoud Ahmed</cp:lastModifiedBy>
  <cp:revision>12</cp:revision>
  <dcterms:created xsi:type="dcterms:W3CDTF">2024-05-19T13:50:32Z</dcterms:created>
  <dcterms:modified xsi:type="dcterms:W3CDTF">2024-05-19T20:22:14Z</dcterms:modified>
</cp:coreProperties>
</file>