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60" r:id="rId8"/>
    <p:sldId id="266" r:id="rId9"/>
    <p:sldId id="261" r:id="rId10"/>
    <p:sldId id="267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BD8C99-E888-4AA5-969C-48E7A0967978}" v="687" dt="2021-01-16T18:22:11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93972-FCB1-4A40-B074-2105475C1F9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0031C-AE46-46FD-ABC0-BCFB7D37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1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 workflow of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0031C-AE46-46FD-ABC0-BCFB7D37C2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1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0031C-AE46-46FD-ABC0-BCFB7D37C2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Intersection of c and r start is starting position</a:t>
            </a:r>
          </a:p>
          <a:p>
            <a:r>
              <a:rPr lang="en-US"/>
              <a:t>r start = 0 is a flag used to that is used in main.m to end the program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0031C-AE46-46FD-ABC0-BCFB7D37C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1. Returns the number of rows and columns in the image to variables R and C respectively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2. Checks if there are ‘white’ columns in the image. If present, the said column is ‘emptied’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3. The same process is repeated for the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0031C-AE46-46FD-ABC0-BCFB7D37C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4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F110-630A-4AF6-8651-430CAD5F0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E5CD6-E7BD-48D5-AC72-E6A388798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2992-03E3-49E7-80E0-3945826F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E4A9-D936-4982-B343-FA599A896C5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E51ED-1EF4-40EF-8D71-698D5FFF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2DFFD-92A4-489A-9F84-EE6838EA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A7F-4EC8-4D3B-86DC-451D9C98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1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E6F2-D795-4326-8CE0-8E9F073C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1B5F3-1087-4F6A-9283-2F81983E0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F5A91-4D7E-4677-BC32-1D64A531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E4A9-D936-4982-B343-FA599A896C5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3370-0FD2-4D90-B6C7-43ABA68B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4B564-5FFD-49BD-9B26-9F25D9B2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A7F-4EC8-4D3B-86DC-451D9C98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4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976FC-DE0A-4AB9-A7D1-D4B3DB577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3E64E-2624-4BFE-B80E-BCDEED2AD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5C631-2558-4AB5-AC06-0EACEC4E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E4A9-D936-4982-B343-FA599A896C5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C231C-41AC-428D-B49A-E4913920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DAC0-7CDD-4280-A156-7C65E705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A7F-4EC8-4D3B-86DC-451D9C98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022C-1DA4-4446-A3AE-03BBADB3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C8AC1-AB16-4C63-98DC-1DD534CC6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DA12B-47E0-4F25-B9A0-8DB81872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E4A9-D936-4982-B343-FA599A896C5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000F0-7915-44D9-A41D-8E9680E3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BD996-D8B3-4B74-B265-55FB7AFA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A7F-4EC8-4D3B-86DC-451D9C98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2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94BB-524A-414A-9D6A-D6753015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25234-8A0B-4124-B7A3-CD442A67E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395B5-C0A6-4AA4-B217-057EB01C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E4A9-D936-4982-B343-FA599A896C5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31C-7506-48D9-AF8C-B3C22237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68655-69BB-4333-84FF-E9041F54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A7F-4EC8-4D3B-86DC-451D9C98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4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867-0E99-4F66-9CC9-81918FF3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8248-EA0E-4FA2-8B8F-81D4E4ACA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84543-02BB-4561-BED1-A34B4D107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5236-886E-4AC7-A5F3-3279154D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E4A9-D936-4982-B343-FA599A896C5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3E5D5-C66F-46E6-B4E2-EC6E5DAD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571BF-1582-44C7-8822-8F4268D1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A7F-4EC8-4D3B-86DC-451D9C98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1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84B8-39FD-4D1B-898A-62DDE45F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6BAC5-7417-4112-968B-CB6DC174D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63BD9-137E-4AB2-9318-E8C9E34E8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E2DCB-425A-44A6-AE26-A15DC8E77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EB277-13F9-4115-B69E-FAEE96BC6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772BD-3387-46EB-A6AC-CF9380FE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E4A9-D936-4982-B343-FA599A896C5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F7BE2-C796-46C9-8D02-0361651E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3CB93-5F1D-4446-92BD-5832A234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A7F-4EC8-4D3B-86DC-451D9C98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AEFF-0AED-4479-A305-3EC465ED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9EBBE-8407-481B-A270-E021D6C2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E4A9-D936-4982-B343-FA599A896C5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4240F-E552-4590-B491-18B08018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D7899-8C40-4C3B-AE14-84CF89EB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A7F-4EC8-4D3B-86DC-451D9C98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95A67-051B-400E-B16C-36E0B330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E4A9-D936-4982-B343-FA599A896C5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274E5-F865-4C72-9944-99ED7E87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65C34-AE1E-4F40-9C38-F9414FC0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A7F-4EC8-4D3B-86DC-451D9C98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EEBA-87D5-450F-B785-1CAD85C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5C8E-4008-419C-A228-98AC7C7A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3919-2C93-456C-BBE7-D9CE3F091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94BD3-69C4-4829-AC8F-568BFCCC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E4A9-D936-4982-B343-FA599A896C5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C3C41-A4FB-491E-8277-70BCFD70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73E5D-425A-4CB7-9E39-3C77E0B3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A7F-4EC8-4D3B-86DC-451D9C98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32FE-B243-45C4-9D09-A238AF51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D7B90-6064-4013-8FF4-2FC72CD9D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B6075-9B60-4A67-98B9-4574386FA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E5BC1-FE7E-45A7-950A-18E63C57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E4A9-D936-4982-B343-FA599A896C5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A1FDF-F7F9-4BE3-B346-976965E9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71A83-5E22-47DF-9411-4A0E1F28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2A7F-4EC8-4D3B-86DC-451D9C98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8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22119-FEC0-4A5D-BBD0-AB3CA805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3F285-5BC7-4FE2-9F69-26C67EFA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497A-2ECB-4CAE-80EB-E3D6187C7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3E4A9-D936-4982-B343-FA599A896C5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19AF-D7A2-4945-9E2B-468EE4220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1DBC-6467-4934-855C-C8EC6CE54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D2A7F-4EC8-4D3B-86DC-451D9C98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5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8F1F46-DEB8-4D5A-AB7D-421C2F02A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Character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3E95A-2C60-43EE-B582-11935E3F7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MATLAB project</a:t>
            </a:r>
          </a:p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9034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4E7F1-25BC-4788-9074-D066BCE8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522063"/>
            <a:ext cx="10684151" cy="7740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/>
              <a:t>compare_img</a:t>
            </a:r>
            <a:r>
              <a:rPr lang="en-US" sz="5200" kern="1200">
                <a:latin typeface="+mj-lt"/>
                <a:ea typeface="+mj-ea"/>
                <a:cs typeface="+mj-cs"/>
              </a:rPr>
              <a:t>.m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88E7EB46-3BAC-465F-A309-30C0795D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" y="1634377"/>
            <a:ext cx="7451690" cy="28640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85445F-BA1E-4A2F-917A-AF28612FAFCA}"/>
              </a:ext>
            </a:extLst>
          </p:cNvPr>
          <p:cNvSpPr txBox="1"/>
          <p:nvPr/>
        </p:nvSpPr>
        <p:spPr>
          <a:xfrm>
            <a:off x="170447" y="5809619"/>
            <a:ext cx="729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Adds all the columns together giving a single value which shows how many elements  are matching in both arrays (either 255 or 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75B40C-7B16-4C9E-BF1C-49642C21C706}"/>
              </a:ext>
            </a:extLst>
          </p:cNvPr>
          <p:cNvSpPr txBox="1"/>
          <p:nvPr/>
        </p:nvSpPr>
        <p:spPr>
          <a:xfrm>
            <a:off x="8424614" y="2813265"/>
            <a:ext cx="346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returns a 2d array with either a 1 or a 0 (true or false respectively)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0B3770-EC7F-4941-8CED-69D0E966423F}"/>
              </a:ext>
            </a:extLst>
          </p:cNvPr>
          <p:cNvCxnSpPr/>
          <p:nvPr/>
        </p:nvCxnSpPr>
        <p:spPr>
          <a:xfrm flipH="1">
            <a:off x="5181600" y="3429000"/>
            <a:ext cx="32430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E4A3B1-A17F-4976-8D7A-95B9B21A2FD7}"/>
              </a:ext>
            </a:extLst>
          </p:cNvPr>
          <p:cNvCxnSpPr/>
          <p:nvPr/>
        </p:nvCxnSpPr>
        <p:spPr>
          <a:xfrm>
            <a:off x="5181600" y="3429000"/>
            <a:ext cx="0" cy="240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F4B3AA-504F-4428-8B5F-068F7E7E5DC2}"/>
              </a:ext>
            </a:extLst>
          </p:cNvPr>
          <p:cNvSpPr txBox="1"/>
          <p:nvPr/>
        </p:nvSpPr>
        <p:spPr>
          <a:xfrm>
            <a:off x="5578290" y="4575538"/>
            <a:ext cx="5626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Returns a 1d array, where each element is the sum of all values in each column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230143-A795-4001-B369-7F66B05031AC}"/>
              </a:ext>
            </a:extLst>
          </p:cNvPr>
          <p:cNvSpPr/>
          <p:nvPr/>
        </p:nvSpPr>
        <p:spPr>
          <a:xfrm>
            <a:off x="8424614" y="2813265"/>
            <a:ext cx="3315441" cy="6713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4EF3E1-1506-4B6C-94B5-772BE399C8E5}"/>
              </a:ext>
            </a:extLst>
          </p:cNvPr>
          <p:cNvCxnSpPr/>
          <p:nvPr/>
        </p:nvCxnSpPr>
        <p:spPr>
          <a:xfrm>
            <a:off x="4508938" y="3899338"/>
            <a:ext cx="12507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E8D40A-5346-421C-9DA6-2571DA5734A0}"/>
              </a:ext>
            </a:extLst>
          </p:cNvPr>
          <p:cNvCxnSpPr/>
          <p:nvPr/>
        </p:nvCxnSpPr>
        <p:spPr>
          <a:xfrm>
            <a:off x="4067503" y="3899338"/>
            <a:ext cx="3048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BC1C8D4-0CF4-4F08-ACA9-D2D9419A20DB}"/>
              </a:ext>
            </a:extLst>
          </p:cNvPr>
          <p:cNvCxnSpPr/>
          <p:nvPr/>
        </p:nvCxnSpPr>
        <p:spPr>
          <a:xfrm flipV="1">
            <a:off x="4246179" y="3899338"/>
            <a:ext cx="0" cy="599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FED71B5-2F17-47A7-9E40-1D439FA187E6}"/>
              </a:ext>
            </a:extLst>
          </p:cNvPr>
          <p:cNvSpPr/>
          <p:nvPr/>
        </p:nvSpPr>
        <p:spPr>
          <a:xfrm>
            <a:off x="5500634" y="4564218"/>
            <a:ext cx="5829518" cy="67130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FE226C-366B-445F-98B4-C2FC4BA1DFBE}"/>
              </a:ext>
            </a:extLst>
          </p:cNvPr>
          <p:cNvCxnSpPr/>
          <p:nvPr/>
        </p:nvCxnSpPr>
        <p:spPr>
          <a:xfrm>
            <a:off x="4246179" y="4483931"/>
            <a:ext cx="434077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268E43-CD9D-441E-86EB-621522CEA9D9}"/>
              </a:ext>
            </a:extLst>
          </p:cNvPr>
          <p:cNvCxnSpPr/>
          <p:nvPr/>
        </p:nvCxnSpPr>
        <p:spPr>
          <a:xfrm>
            <a:off x="8586950" y="4483931"/>
            <a:ext cx="0" cy="8028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7530C1-D777-472E-8026-FE7DC5D4A7AD}"/>
              </a:ext>
            </a:extLst>
          </p:cNvPr>
          <p:cNvCxnSpPr/>
          <p:nvPr/>
        </p:nvCxnSpPr>
        <p:spPr>
          <a:xfrm>
            <a:off x="3647090" y="3899338"/>
            <a:ext cx="28377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28441DD-23AB-4AFC-91E4-EF28AB0C9F53}"/>
              </a:ext>
            </a:extLst>
          </p:cNvPr>
          <p:cNvSpPr/>
          <p:nvPr/>
        </p:nvSpPr>
        <p:spPr>
          <a:xfrm>
            <a:off x="177830" y="5834589"/>
            <a:ext cx="7144753" cy="58622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E587F3-5720-462C-AB98-71650B0AEE21}"/>
              </a:ext>
            </a:extLst>
          </p:cNvPr>
          <p:cNvCxnSpPr>
            <a:cxnSpLocks/>
          </p:cNvCxnSpPr>
          <p:nvPr/>
        </p:nvCxnSpPr>
        <p:spPr>
          <a:xfrm flipH="1" flipV="1">
            <a:off x="3805085" y="3915369"/>
            <a:ext cx="8606" cy="1919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7132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4E7F1-25BC-4788-9074-D066BCE8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1" y="182698"/>
            <a:ext cx="10684151" cy="7740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>
                <a:solidFill>
                  <a:schemeClr val="tx2"/>
                </a:solidFill>
              </a:rPr>
              <a:t>maingui</a:t>
            </a: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95702EF-8044-48ED-978B-399060CE7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6" y="956747"/>
            <a:ext cx="4960538" cy="3007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5D4CFD-6EEF-49EE-9F2A-FCBFE9C29D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11"/>
          <a:stretch/>
        </p:blipFill>
        <p:spPr>
          <a:xfrm>
            <a:off x="6277574" y="952868"/>
            <a:ext cx="5788172" cy="30080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90116B8-8D92-429E-85A7-7F5D71DED3EE}"/>
              </a:ext>
            </a:extLst>
          </p:cNvPr>
          <p:cNvPicPr/>
          <p:nvPr/>
        </p:nvPicPr>
        <p:blipFill rotWithShape="1">
          <a:blip r:embed="rId4"/>
          <a:srcRect l="2725" t="3988" r="2083" b="11111"/>
          <a:stretch/>
        </p:blipFill>
        <p:spPr bwMode="auto">
          <a:xfrm>
            <a:off x="60196" y="3963986"/>
            <a:ext cx="5463911" cy="28934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Picture 25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77370E8D-346F-4FBB-93BD-64DAD14F8E5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99905"/>
            <a:ext cx="6095695" cy="285751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44A029-141C-456E-9033-193FA84C5F5E}"/>
              </a:ext>
            </a:extLst>
          </p:cNvPr>
          <p:cNvCxnSpPr>
            <a:cxnSpLocks/>
          </p:cNvCxnSpPr>
          <p:nvPr/>
        </p:nvCxnSpPr>
        <p:spPr>
          <a:xfrm flipH="1">
            <a:off x="7423081" y="2965048"/>
            <a:ext cx="379092" cy="23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67853E-6DA0-4B56-BDCC-9252ED48570F}"/>
              </a:ext>
            </a:extLst>
          </p:cNvPr>
          <p:cNvSpPr txBox="1"/>
          <p:nvPr/>
        </p:nvSpPr>
        <p:spPr>
          <a:xfrm>
            <a:off x="6783985" y="3142854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F4C9AB-5ACB-4625-B6F4-3ECCB07C002B}"/>
              </a:ext>
            </a:extLst>
          </p:cNvPr>
          <p:cNvSpPr txBox="1"/>
          <p:nvPr/>
        </p:nvSpPr>
        <p:spPr>
          <a:xfrm>
            <a:off x="10414000" y="3044703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pushbutton1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6A0EF4-2169-47BF-B832-88781796A50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029567" y="3218341"/>
            <a:ext cx="384433" cy="1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548A72E-1CE9-46FA-A987-3F049551A163}"/>
              </a:ext>
            </a:extLst>
          </p:cNvPr>
          <p:cNvSpPr txBox="1"/>
          <p:nvPr/>
        </p:nvSpPr>
        <p:spPr>
          <a:xfrm>
            <a:off x="7636933" y="3335867"/>
            <a:ext cx="68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35BB7E-51F7-43D6-B5D6-C65C0FFC8C1D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8321966" y="3520533"/>
            <a:ext cx="228716" cy="8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97948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4E7F1-25BC-4788-9074-D066BCE8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6" y="522063"/>
            <a:ext cx="7113210" cy="7740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>
                <a:latin typeface="+mj-lt"/>
                <a:ea typeface="+mj-ea"/>
                <a:cs typeface="+mj-cs"/>
              </a:rPr>
              <a:t>main.m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33F7B03-F4AC-447E-84B9-4801EC8A7C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"/>
          <a:stretch/>
        </p:blipFill>
        <p:spPr>
          <a:xfrm>
            <a:off x="7754291" y="701699"/>
            <a:ext cx="3779848" cy="5785037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76FDDBF-6A1D-41BE-B90E-476255B4F2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84873" y="1818198"/>
            <a:ext cx="2615748" cy="383152"/>
          </a:xfrm>
          <a:prstGeom prst="bentConnector3">
            <a:avLst>
              <a:gd name="adj1" fmla="val 25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2BCFAAA-110F-438F-97A6-8CA01746DA1F}"/>
              </a:ext>
            </a:extLst>
          </p:cNvPr>
          <p:cNvCxnSpPr>
            <a:cxnSpLocks/>
          </p:cNvCxnSpPr>
          <p:nvPr/>
        </p:nvCxnSpPr>
        <p:spPr>
          <a:xfrm rot="10800000">
            <a:off x="5684873" y="2201351"/>
            <a:ext cx="2615748" cy="426183"/>
          </a:xfrm>
          <a:prstGeom prst="bentConnector3">
            <a:avLst>
              <a:gd name="adj1" fmla="val 25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7141A32-E22E-4036-8527-AE89D7AEE5A9}"/>
              </a:ext>
            </a:extLst>
          </p:cNvPr>
          <p:cNvSpPr txBox="1"/>
          <p:nvPr/>
        </p:nvSpPr>
        <p:spPr>
          <a:xfrm>
            <a:off x="1799153" y="1990925"/>
            <a:ext cx="379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getting input and preparing for output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FD60811-2E33-4D6F-B6C0-97AFAAC823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06863" y="2725444"/>
            <a:ext cx="2564781" cy="1719031"/>
          </a:xfrm>
          <a:prstGeom prst="bentConnector3">
            <a:avLst>
              <a:gd name="adj1" fmla="val 28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5C18B9B-149D-4ED9-9A84-CCDFA96FCC7B}"/>
              </a:ext>
            </a:extLst>
          </p:cNvPr>
          <p:cNvCxnSpPr>
            <a:cxnSpLocks/>
          </p:cNvCxnSpPr>
          <p:nvPr/>
        </p:nvCxnSpPr>
        <p:spPr>
          <a:xfrm rot="10800000">
            <a:off x="5806861" y="4444477"/>
            <a:ext cx="2493761" cy="1043147"/>
          </a:xfrm>
          <a:prstGeom prst="bentConnector3">
            <a:avLst>
              <a:gd name="adj1" fmla="val 26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3FCE4A-204B-4947-9876-2CE5343B70E0}"/>
              </a:ext>
            </a:extLst>
          </p:cNvPr>
          <p:cNvSpPr txBox="1"/>
          <p:nvPr/>
        </p:nvSpPr>
        <p:spPr>
          <a:xfrm>
            <a:off x="1814820" y="3835150"/>
            <a:ext cx="3779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processing image: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extract character from image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detect character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output character</a:t>
            </a:r>
          </a:p>
        </p:txBody>
      </p:sp>
    </p:spTree>
    <p:extLst>
      <p:ext uri="{BB962C8B-B14F-4D97-AF65-F5344CB8AC3E}">
        <p14:creationId xmlns:p14="http://schemas.microsoft.com/office/powerpoint/2010/main" val="63875259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4E7F1-25BC-4788-9074-D066BCE8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522063"/>
            <a:ext cx="10684151" cy="7740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>
                <a:latin typeface="+mj-lt"/>
                <a:ea typeface="+mj-ea"/>
                <a:cs typeface="+mj-cs"/>
              </a:rPr>
              <a:t>input_img.m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AE61BCD-7D79-4447-AF76-5B4C882A98D2}"/>
              </a:ext>
            </a:extLst>
          </p:cNvPr>
          <p:cNvSpPr txBox="1"/>
          <p:nvPr/>
        </p:nvSpPr>
        <p:spPr>
          <a:xfrm>
            <a:off x="1291771" y="3249561"/>
            <a:ext cx="4003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Reads the image from file (filename</a:t>
            </a:r>
            <a:r>
              <a:rPr lang="en-US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0C9B2-E090-43A5-85B5-BD995EE1A313}"/>
              </a:ext>
            </a:extLst>
          </p:cNvPr>
          <p:cNvSpPr txBox="1"/>
          <p:nvPr/>
        </p:nvSpPr>
        <p:spPr>
          <a:xfrm>
            <a:off x="1654629" y="3850088"/>
            <a:ext cx="3324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Converts the colour image RGB to the grayscale 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AF82B9-0362-484B-AD5A-7C1D8787DC22}"/>
              </a:ext>
            </a:extLst>
          </p:cNvPr>
          <p:cNvSpPr txBox="1"/>
          <p:nvPr/>
        </p:nvSpPr>
        <p:spPr>
          <a:xfrm>
            <a:off x="1901371" y="4803461"/>
            <a:ext cx="3157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Returns an only black and white image with no shades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F6D4-0C77-4E1E-9C0F-D4C4DA614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543" y="1403736"/>
            <a:ext cx="5318142" cy="4580503"/>
          </a:xfrm>
          <a:prstGeom prst="rect">
            <a:avLst/>
          </a:prstGeom>
        </p:spPr>
      </p:pic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BA6C23B9-2AA7-4CA4-AFA0-DFC9637EE5BA}"/>
              </a:ext>
            </a:extLst>
          </p:cNvPr>
          <p:cNvSpPr/>
          <p:nvPr/>
        </p:nvSpPr>
        <p:spPr>
          <a:xfrm>
            <a:off x="5161279" y="3177836"/>
            <a:ext cx="5065487" cy="496190"/>
          </a:xfrm>
          <a:prstGeom prst="leftArrowCallout">
            <a:avLst>
              <a:gd name="adj1" fmla="val 30850"/>
              <a:gd name="adj2" fmla="val 27925"/>
              <a:gd name="adj3" fmla="val 39626"/>
              <a:gd name="adj4" fmla="val 572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llout: Left Arrow 22">
            <a:extLst>
              <a:ext uri="{FF2B5EF4-FFF2-40B4-BE49-F238E27FC236}">
                <a16:creationId xmlns:a16="http://schemas.microsoft.com/office/drawing/2014/main" id="{D7F46126-34C2-4D80-AF47-C97D58EB3170}"/>
              </a:ext>
            </a:extLst>
          </p:cNvPr>
          <p:cNvSpPr/>
          <p:nvPr/>
        </p:nvSpPr>
        <p:spPr>
          <a:xfrm>
            <a:off x="4979370" y="3803581"/>
            <a:ext cx="6560306" cy="630662"/>
          </a:xfrm>
          <a:prstGeom prst="leftArrowCallout">
            <a:avLst>
              <a:gd name="adj1" fmla="val 55850"/>
              <a:gd name="adj2" fmla="val 50000"/>
              <a:gd name="adj3" fmla="val 83503"/>
              <a:gd name="adj4" fmla="val 647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llout: Left Arrow 25">
            <a:extLst>
              <a:ext uri="{FF2B5EF4-FFF2-40B4-BE49-F238E27FC236}">
                <a16:creationId xmlns:a16="http://schemas.microsoft.com/office/drawing/2014/main" id="{92738FB9-8F73-47E5-8765-22E674C5CD92}"/>
              </a:ext>
            </a:extLst>
          </p:cNvPr>
          <p:cNvSpPr/>
          <p:nvPr/>
        </p:nvSpPr>
        <p:spPr>
          <a:xfrm>
            <a:off x="4734560" y="4653554"/>
            <a:ext cx="7314895" cy="816774"/>
          </a:xfrm>
          <a:prstGeom prst="leftArrowCallout">
            <a:avLst>
              <a:gd name="adj1" fmla="val 55850"/>
              <a:gd name="adj2" fmla="val 50000"/>
              <a:gd name="adj3" fmla="val 83503"/>
              <a:gd name="adj4" fmla="val 647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6737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4E7F1-25BC-4788-9074-D066BCE8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53" y="531615"/>
            <a:ext cx="6802551" cy="7740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>
                <a:latin typeface="+mj-lt"/>
                <a:ea typeface="+mj-ea"/>
                <a:cs typeface="+mj-cs"/>
              </a:rPr>
              <a:t>extract_char.m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E6D96E4-7C92-45E3-A2BE-0E81D45E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886" y="328074"/>
            <a:ext cx="4431151" cy="6351848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D5CC8DF-4817-4FA7-B0D8-D8A0BC0D6A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0899" y="1942366"/>
            <a:ext cx="2496323" cy="2090506"/>
          </a:xfrm>
          <a:prstGeom prst="bentConnector3">
            <a:avLst>
              <a:gd name="adj1" fmla="val 2475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838640-F6D5-4696-9E75-BE1B4637806D}"/>
              </a:ext>
            </a:extLst>
          </p:cNvPr>
          <p:cNvCxnSpPr>
            <a:cxnSpLocks/>
          </p:cNvCxnSpPr>
          <p:nvPr/>
        </p:nvCxnSpPr>
        <p:spPr>
          <a:xfrm rot="10800000">
            <a:off x="5390896" y="4032873"/>
            <a:ext cx="2516106" cy="468119"/>
          </a:xfrm>
          <a:prstGeom prst="bentConnector3">
            <a:avLst>
              <a:gd name="adj1" fmla="val 2528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16D6399-19DD-4B83-A163-ACA5F3D625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0897" y="4548374"/>
            <a:ext cx="2476240" cy="313157"/>
          </a:xfrm>
          <a:prstGeom prst="bentConnector3">
            <a:avLst>
              <a:gd name="adj1" fmla="val 241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0358377-B525-4EAF-BC3F-124C728D9990}"/>
              </a:ext>
            </a:extLst>
          </p:cNvPr>
          <p:cNvCxnSpPr>
            <a:cxnSpLocks/>
          </p:cNvCxnSpPr>
          <p:nvPr/>
        </p:nvCxnSpPr>
        <p:spPr>
          <a:xfrm rot="10800000">
            <a:off x="5390898" y="4861538"/>
            <a:ext cx="2516100" cy="1818389"/>
          </a:xfrm>
          <a:prstGeom prst="bentConnector3">
            <a:avLst>
              <a:gd name="adj1" fmla="val 25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Text, logo&#10;&#10;Description automatically generated">
            <a:extLst>
              <a:ext uri="{FF2B5EF4-FFF2-40B4-BE49-F238E27FC236}">
                <a16:creationId xmlns:a16="http://schemas.microsoft.com/office/drawing/2014/main" id="{514AC7BC-12BD-4DDE-9CED-BDD8A09DF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0" y="3963649"/>
            <a:ext cx="5032502" cy="1129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A404E3-249E-4B33-85C5-0037F424466C}"/>
              </a:ext>
            </a:extLst>
          </p:cNvPr>
          <p:cNvCxnSpPr/>
          <p:nvPr/>
        </p:nvCxnSpPr>
        <p:spPr>
          <a:xfrm>
            <a:off x="310963" y="4032876"/>
            <a:ext cx="5079935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BE8D9D-FA4D-4E7F-AF78-33483739D6AF}"/>
              </a:ext>
            </a:extLst>
          </p:cNvPr>
          <p:cNvCxnSpPr>
            <a:cxnSpLocks/>
          </p:cNvCxnSpPr>
          <p:nvPr/>
        </p:nvCxnSpPr>
        <p:spPr>
          <a:xfrm>
            <a:off x="299506" y="4851377"/>
            <a:ext cx="5091392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55C2D5B-68E2-490B-B202-845E39BC8BAA}"/>
              </a:ext>
            </a:extLst>
          </p:cNvPr>
          <p:cNvSpPr txBox="1"/>
          <p:nvPr/>
        </p:nvSpPr>
        <p:spPr>
          <a:xfrm>
            <a:off x="6014637" y="3694570"/>
            <a:ext cx="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r 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822EF60-9E45-4B55-94DE-B92CE6B6016F}"/>
              </a:ext>
            </a:extLst>
          </p:cNvPr>
          <p:cNvCxnSpPr>
            <a:cxnSpLocks/>
          </p:cNvCxnSpPr>
          <p:nvPr/>
        </p:nvCxnSpPr>
        <p:spPr>
          <a:xfrm>
            <a:off x="195309" y="3963649"/>
            <a:ext cx="0" cy="89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3712144-5EAA-4BDF-B858-35FC1C9D4385}"/>
              </a:ext>
            </a:extLst>
          </p:cNvPr>
          <p:cNvSpPr txBox="1"/>
          <p:nvPr/>
        </p:nvSpPr>
        <p:spPr>
          <a:xfrm>
            <a:off x="-35849" y="4179042"/>
            <a:ext cx="46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6EBB358-8134-4C22-9188-BBB8E98FB2A5}"/>
              </a:ext>
            </a:extLst>
          </p:cNvPr>
          <p:cNvSpPr txBox="1"/>
          <p:nvPr/>
        </p:nvSpPr>
        <p:spPr>
          <a:xfrm>
            <a:off x="6075553" y="4528216"/>
            <a:ext cx="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r end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C09590-418A-4B9B-9430-28506A2EB3D8}"/>
              </a:ext>
            </a:extLst>
          </p:cNvPr>
          <p:cNvCxnSpPr>
            <a:cxnSpLocks/>
          </p:cNvCxnSpPr>
          <p:nvPr/>
        </p:nvCxnSpPr>
        <p:spPr>
          <a:xfrm>
            <a:off x="299506" y="4887388"/>
            <a:ext cx="50913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781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4E7F1-25BC-4788-9074-D066BCE8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6" y="522063"/>
            <a:ext cx="6802551" cy="7740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>
                <a:latin typeface="+mj-lt"/>
                <a:ea typeface="+mj-ea"/>
                <a:cs typeface="+mj-cs"/>
              </a:rPr>
              <a:t>extract_char.m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91E9FA0-959F-4B0C-99BB-74EAE13DC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477" y="522063"/>
            <a:ext cx="4175811" cy="5989091"/>
          </a:xfrm>
          <a:prstGeom prst="rect">
            <a:avLst/>
          </a:prstGeom>
        </p:spPr>
      </p:pic>
      <p:pic>
        <p:nvPicPr>
          <p:cNvPr id="23" name="Picture 22" descr="Text, logo&#10;&#10;Description automatically generated">
            <a:extLst>
              <a:ext uri="{FF2B5EF4-FFF2-40B4-BE49-F238E27FC236}">
                <a16:creationId xmlns:a16="http://schemas.microsoft.com/office/drawing/2014/main" id="{175A8A67-5FCC-4EB6-BFF6-F7BD70975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8" y="3217757"/>
            <a:ext cx="5032502" cy="1129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0D0F77-7002-43E0-BBB9-6DC3E298D982}"/>
              </a:ext>
            </a:extLst>
          </p:cNvPr>
          <p:cNvCxnSpPr>
            <a:cxnSpLocks/>
          </p:cNvCxnSpPr>
          <p:nvPr/>
        </p:nvCxnSpPr>
        <p:spPr>
          <a:xfrm>
            <a:off x="577761" y="3286984"/>
            <a:ext cx="504395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C87FBD-8588-47E3-91FA-357DC49A5764}"/>
              </a:ext>
            </a:extLst>
          </p:cNvPr>
          <p:cNvCxnSpPr>
            <a:cxnSpLocks/>
          </p:cNvCxnSpPr>
          <p:nvPr/>
        </p:nvCxnSpPr>
        <p:spPr>
          <a:xfrm flipV="1">
            <a:off x="566304" y="4103763"/>
            <a:ext cx="5055416" cy="1188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03E830-3DCF-415E-80B6-6CF0C00A1384}"/>
              </a:ext>
            </a:extLst>
          </p:cNvPr>
          <p:cNvCxnSpPr>
            <a:cxnSpLocks/>
          </p:cNvCxnSpPr>
          <p:nvPr/>
        </p:nvCxnSpPr>
        <p:spPr>
          <a:xfrm flipV="1">
            <a:off x="658068" y="3286984"/>
            <a:ext cx="0" cy="82866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3791DD2-1374-4857-A37C-BAA0CD28D3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8068" y="603681"/>
            <a:ext cx="7411734" cy="1885838"/>
          </a:xfrm>
          <a:prstGeom prst="bentConnector3">
            <a:avLst>
              <a:gd name="adj1" fmla="val 1119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EBC8375-70F4-4FF8-A03C-53A5E160C826}"/>
              </a:ext>
            </a:extLst>
          </p:cNvPr>
          <p:cNvCxnSpPr>
            <a:cxnSpLocks/>
          </p:cNvCxnSpPr>
          <p:nvPr/>
        </p:nvCxnSpPr>
        <p:spPr>
          <a:xfrm rot="10800000">
            <a:off x="658068" y="2496319"/>
            <a:ext cx="7507594" cy="705377"/>
          </a:xfrm>
          <a:prstGeom prst="bentConnector3">
            <a:avLst>
              <a:gd name="adj1" fmla="val 1227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B1C973B-FB5E-4D1B-83C2-8121C68EE5EC}"/>
              </a:ext>
            </a:extLst>
          </p:cNvPr>
          <p:cNvCxnSpPr>
            <a:cxnSpLocks/>
          </p:cNvCxnSpPr>
          <p:nvPr/>
        </p:nvCxnSpPr>
        <p:spPr>
          <a:xfrm flipH="1">
            <a:off x="648158" y="2489520"/>
            <a:ext cx="3469" cy="79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A0EF23-ABB5-4036-9D40-F6F9C681991A}"/>
              </a:ext>
            </a:extLst>
          </p:cNvPr>
          <p:cNvCxnSpPr>
            <a:cxnSpLocks/>
          </p:cNvCxnSpPr>
          <p:nvPr/>
        </p:nvCxnSpPr>
        <p:spPr>
          <a:xfrm>
            <a:off x="1285553" y="3286984"/>
            <a:ext cx="0" cy="82866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1A7E069-4AE7-4DE3-BD9C-6B106ABE54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4701" y="3256247"/>
            <a:ext cx="6834273" cy="1803398"/>
          </a:xfrm>
          <a:prstGeom prst="bentConnector3">
            <a:avLst>
              <a:gd name="adj1" fmla="val 12719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623F8EC-F3ED-4665-AE15-E0EFDCD6042B}"/>
              </a:ext>
            </a:extLst>
          </p:cNvPr>
          <p:cNvCxnSpPr>
            <a:cxnSpLocks/>
          </p:cNvCxnSpPr>
          <p:nvPr/>
        </p:nvCxnSpPr>
        <p:spPr>
          <a:xfrm rot="10800000">
            <a:off x="1274700" y="5059645"/>
            <a:ext cx="6890964" cy="1276292"/>
          </a:xfrm>
          <a:prstGeom prst="bentConnector3">
            <a:avLst>
              <a:gd name="adj1" fmla="val 13412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578E7B2-4E2D-4E79-9170-AFC2515035F2}"/>
              </a:ext>
            </a:extLst>
          </p:cNvPr>
          <p:cNvCxnSpPr>
            <a:cxnSpLocks/>
          </p:cNvCxnSpPr>
          <p:nvPr/>
        </p:nvCxnSpPr>
        <p:spPr>
          <a:xfrm flipV="1">
            <a:off x="1275005" y="4111335"/>
            <a:ext cx="10548" cy="94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7CB798-DDD9-46EB-B53F-7A08BF0F8B7B}"/>
              </a:ext>
            </a:extLst>
          </p:cNvPr>
          <p:cNvCxnSpPr>
            <a:cxnSpLocks/>
          </p:cNvCxnSpPr>
          <p:nvPr/>
        </p:nvCxnSpPr>
        <p:spPr>
          <a:xfrm>
            <a:off x="566304" y="4496586"/>
            <a:ext cx="708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44507D6-CE12-4EFC-B04B-C6D0BCD93EDC}"/>
              </a:ext>
            </a:extLst>
          </p:cNvPr>
          <p:cNvSpPr txBox="1"/>
          <p:nvPr/>
        </p:nvSpPr>
        <p:spPr>
          <a:xfrm>
            <a:off x="753926" y="4449448"/>
            <a:ext cx="3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830C94-2A20-48F9-9412-D7A58BD0C821}"/>
              </a:ext>
            </a:extLst>
          </p:cNvPr>
          <p:cNvSpPr txBox="1"/>
          <p:nvPr/>
        </p:nvSpPr>
        <p:spPr>
          <a:xfrm>
            <a:off x="1250130" y="4671068"/>
            <a:ext cx="73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4"/>
                </a:solidFill>
              </a:rPr>
              <a:t>c end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A3235A8-F46A-43F7-975C-00E00AE89F0C}"/>
              </a:ext>
            </a:extLst>
          </p:cNvPr>
          <p:cNvSpPr txBox="1"/>
          <p:nvPr/>
        </p:nvSpPr>
        <p:spPr>
          <a:xfrm>
            <a:off x="589218" y="214260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 start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1F99FFE-AD09-4A6B-9871-D86F80DC3539}"/>
              </a:ext>
            </a:extLst>
          </p:cNvPr>
          <p:cNvCxnSpPr>
            <a:cxnSpLocks/>
          </p:cNvCxnSpPr>
          <p:nvPr/>
        </p:nvCxnSpPr>
        <p:spPr>
          <a:xfrm>
            <a:off x="1323329" y="3286984"/>
            <a:ext cx="0" cy="82866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5496F24-9B83-479C-A907-875B3AF283BA}"/>
              </a:ext>
            </a:extLst>
          </p:cNvPr>
          <p:cNvSpPr txBox="1"/>
          <p:nvPr/>
        </p:nvSpPr>
        <p:spPr>
          <a:xfrm>
            <a:off x="589218" y="6156467"/>
            <a:ext cx="698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reused as starting position when function is recalled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4C3CD12-C9E1-4344-ACB5-F6983A047B8F}"/>
              </a:ext>
            </a:extLst>
          </p:cNvPr>
          <p:cNvSpPr txBox="1"/>
          <p:nvPr/>
        </p:nvSpPr>
        <p:spPr>
          <a:xfrm>
            <a:off x="648158" y="5397133"/>
            <a:ext cx="405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char,</a:t>
            </a:r>
            <a:r>
              <a:rPr lang="en-US">
                <a:solidFill>
                  <a:schemeClr val="accent6"/>
                </a:solidFill>
              </a:rPr>
              <a:t> r start</a:t>
            </a:r>
            <a:r>
              <a:rPr lang="en-US"/>
              <a:t>,</a:t>
            </a:r>
            <a:r>
              <a:rPr lang="en-US">
                <a:solidFill>
                  <a:srgbClr val="7030A0"/>
                </a:solidFill>
              </a:rPr>
              <a:t> c </a:t>
            </a:r>
            <a:r>
              <a:rPr lang="en-US"/>
              <a:t>returned to (main) function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D93CD6D-82C8-4252-AAE0-7FEED70E63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08062" y="5728481"/>
            <a:ext cx="436317" cy="4110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BE4EF81-5029-4D88-9471-16CE545E56F9}"/>
              </a:ext>
            </a:extLst>
          </p:cNvPr>
          <p:cNvCxnSpPr>
            <a:cxnSpLocks/>
          </p:cNvCxnSpPr>
          <p:nvPr/>
        </p:nvCxnSpPr>
        <p:spPr>
          <a:xfrm rot="5400000">
            <a:off x="1596380" y="5734581"/>
            <a:ext cx="440855" cy="370141"/>
          </a:xfrm>
          <a:prstGeom prst="bentConnector3">
            <a:avLst>
              <a:gd name="adj1" fmla="val 544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9BD765-AD7B-48FE-8523-CB12C88BC82E}"/>
              </a:ext>
            </a:extLst>
          </p:cNvPr>
          <p:cNvCxnSpPr>
            <a:cxnSpLocks/>
          </p:cNvCxnSpPr>
          <p:nvPr/>
        </p:nvCxnSpPr>
        <p:spPr>
          <a:xfrm flipV="1">
            <a:off x="1489198" y="3286984"/>
            <a:ext cx="0" cy="82866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CCDE44-0900-4E0B-8858-62CFB55FB1A3}"/>
              </a:ext>
            </a:extLst>
          </p:cNvPr>
          <p:cNvCxnSpPr>
            <a:cxnSpLocks/>
          </p:cNvCxnSpPr>
          <p:nvPr/>
        </p:nvCxnSpPr>
        <p:spPr>
          <a:xfrm flipV="1">
            <a:off x="2101940" y="3286984"/>
            <a:ext cx="0" cy="82866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DAB2121-57D1-4418-82C4-41EF7A4516EC}"/>
              </a:ext>
            </a:extLst>
          </p:cNvPr>
          <p:cNvCxnSpPr>
            <a:cxnSpLocks/>
          </p:cNvCxnSpPr>
          <p:nvPr/>
        </p:nvCxnSpPr>
        <p:spPr>
          <a:xfrm flipV="1">
            <a:off x="3676216" y="3286984"/>
            <a:ext cx="0" cy="82866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967A943-0D59-4781-8107-F08B48124EC9}"/>
              </a:ext>
            </a:extLst>
          </p:cNvPr>
          <p:cNvCxnSpPr>
            <a:cxnSpLocks/>
          </p:cNvCxnSpPr>
          <p:nvPr/>
        </p:nvCxnSpPr>
        <p:spPr>
          <a:xfrm flipV="1">
            <a:off x="4336092" y="3284528"/>
            <a:ext cx="0" cy="82866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439EF2-0737-4B7D-AD84-2650BCDDE902}"/>
              </a:ext>
            </a:extLst>
          </p:cNvPr>
          <p:cNvCxnSpPr>
            <a:cxnSpLocks/>
          </p:cNvCxnSpPr>
          <p:nvPr/>
        </p:nvCxnSpPr>
        <p:spPr>
          <a:xfrm flipV="1">
            <a:off x="4948835" y="3275101"/>
            <a:ext cx="0" cy="82866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AF2B31-9DEC-4A0B-A384-4C5F0C20D7AC}"/>
              </a:ext>
            </a:extLst>
          </p:cNvPr>
          <p:cNvCxnSpPr>
            <a:cxnSpLocks/>
          </p:cNvCxnSpPr>
          <p:nvPr/>
        </p:nvCxnSpPr>
        <p:spPr>
          <a:xfrm>
            <a:off x="1952999" y="3286984"/>
            <a:ext cx="0" cy="82866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069619D-7EEF-4777-B022-88C6108FE5E4}"/>
              </a:ext>
            </a:extLst>
          </p:cNvPr>
          <p:cNvCxnSpPr>
            <a:cxnSpLocks/>
          </p:cNvCxnSpPr>
          <p:nvPr/>
        </p:nvCxnSpPr>
        <p:spPr>
          <a:xfrm>
            <a:off x="2724344" y="3286984"/>
            <a:ext cx="0" cy="82866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DF0787-6CBE-45BA-8252-D2EA10A8EAF6}"/>
              </a:ext>
            </a:extLst>
          </p:cNvPr>
          <p:cNvCxnSpPr>
            <a:cxnSpLocks/>
          </p:cNvCxnSpPr>
          <p:nvPr/>
        </p:nvCxnSpPr>
        <p:spPr>
          <a:xfrm>
            <a:off x="3540130" y="3286984"/>
            <a:ext cx="0" cy="82866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ED25E54-6365-4C4D-A302-09D9FD69857C}"/>
              </a:ext>
            </a:extLst>
          </p:cNvPr>
          <p:cNvCxnSpPr>
            <a:cxnSpLocks/>
          </p:cNvCxnSpPr>
          <p:nvPr/>
        </p:nvCxnSpPr>
        <p:spPr>
          <a:xfrm flipV="1">
            <a:off x="2914216" y="3286984"/>
            <a:ext cx="0" cy="82866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21B12-9472-4DD8-B38E-7117FA965626}"/>
              </a:ext>
            </a:extLst>
          </p:cNvPr>
          <p:cNvCxnSpPr>
            <a:cxnSpLocks/>
          </p:cNvCxnSpPr>
          <p:nvPr/>
        </p:nvCxnSpPr>
        <p:spPr>
          <a:xfrm>
            <a:off x="4220431" y="3286983"/>
            <a:ext cx="0" cy="82866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39FA64C-C7D9-48E2-9EAD-456B2ADEC9BE}"/>
              </a:ext>
            </a:extLst>
          </p:cNvPr>
          <p:cNvCxnSpPr>
            <a:cxnSpLocks/>
          </p:cNvCxnSpPr>
          <p:nvPr/>
        </p:nvCxnSpPr>
        <p:spPr>
          <a:xfrm>
            <a:off x="4861454" y="3284528"/>
            <a:ext cx="0" cy="82866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1ED42E2-E2A9-432E-9A94-A9C35B20FAF7}"/>
              </a:ext>
            </a:extLst>
          </p:cNvPr>
          <p:cNvCxnSpPr>
            <a:cxnSpLocks/>
          </p:cNvCxnSpPr>
          <p:nvPr/>
        </p:nvCxnSpPr>
        <p:spPr>
          <a:xfrm>
            <a:off x="5493050" y="3284528"/>
            <a:ext cx="0" cy="82866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A58F889-76F7-4CBE-B258-5FE448082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787" y="3900807"/>
            <a:ext cx="1150720" cy="548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368149B-F1AB-44AF-9036-CC1A3632E94D}"/>
              </a:ext>
            </a:extLst>
          </p:cNvPr>
          <p:cNvCxnSpPr>
            <a:cxnSpLocks/>
          </p:cNvCxnSpPr>
          <p:nvPr/>
        </p:nvCxnSpPr>
        <p:spPr>
          <a:xfrm>
            <a:off x="1993639" y="3284528"/>
            <a:ext cx="0" cy="82866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77580D-E56A-4CBF-BB42-205DD6B99DC6}"/>
              </a:ext>
            </a:extLst>
          </p:cNvPr>
          <p:cNvCxnSpPr>
            <a:cxnSpLocks/>
          </p:cNvCxnSpPr>
          <p:nvPr/>
        </p:nvCxnSpPr>
        <p:spPr>
          <a:xfrm>
            <a:off x="2763518" y="3284528"/>
            <a:ext cx="0" cy="82866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245432C-0D8B-40C8-8FFB-18059600B660}"/>
              </a:ext>
            </a:extLst>
          </p:cNvPr>
          <p:cNvCxnSpPr>
            <a:cxnSpLocks/>
          </p:cNvCxnSpPr>
          <p:nvPr/>
        </p:nvCxnSpPr>
        <p:spPr>
          <a:xfrm>
            <a:off x="3573139" y="3284528"/>
            <a:ext cx="0" cy="82866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8DC696E-F5DA-41EA-BA7C-8672201EA97E}"/>
              </a:ext>
            </a:extLst>
          </p:cNvPr>
          <p:cNvCxnSpPr>
            <a:cxnSpLocks/>
          </p:cNvCxnSpPr>
          <p:nvPr/>
        </p:nvCxnSpPr>
        <p:spPr>
          <a:xfrm>
            <a:off x="4250911" y="3275102"/>
            <a:ext cx="0" cy="82866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9E78F8-00E6-4029-ACC8-A6006C23B9DD}"/>
              </a:ext>
            </a:extLst>
          </p:cNvPr>
          <p:cNvCxnSpPr>
            <a:cxnSpLocks/>
          </p:cNvCxnSpPr>
          <p:nvPr/>
        </p:nvCxnSpPr>
        <p:spPr>
          <a:xfrm>
            <a:off x="4894463" y="3284528"/>
            <a:ext cx="0" cy="82866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32860F8-8BEE-4A17-9176-983ECEBB5D9F}"/>
              </a:ext>
            </a:extLst>
          </p:cNvPr>
          <p:cNvCxnSpPr>
            <a:cxnSpLocks/>
          </p:cNvCxnSpPr>
          <p:nvPr/>
        </p:nvCxnSpPr>
        <p:spPr>
          <a:xfrm>
            <a:off x="5526059" y="3284528"/>
            <a:ext cx="0" cy="82866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2112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6" grpId="0"/>
      <p:bldP spid="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4E7F1-25BC-4788-9074-D066BCE8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14" y="181035"/>
            <a:ext cx="3026316" cy="7280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>
                <a:latin typeface="+mj-lt"/>
                <a:ea typeface="+mj-ea"/>
                <a:cs typeface="+mj-cs"/>
              </a:rPr>
              <a:t>cropimg.m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BE449D-7601-44D8-B6B4-5AB01A0AF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464" y="1119235"/>
            <a:ext cx="3205234" cy="5709569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E80D8356-AAF9-4850-B454-FB7BA86ECF5C}"/>
              </a:ext>
            </a:extLst>
          </p:cNvPr>
          <p:cNvSpPr/>
          <p:nvPr/>
        </p:nvSpPr>
        <p:spPr>
          <a:xfrm>
            <a:off x="9389096" y="2912883"/>
            <a:ext cx="107940" cy="857382"/>
          </a:xfrm>
          <a:prstGeom prst="lef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27DC7775-1C71-471A-B9D3-FB9D3CC5C54D}"/>
              </a:ext>
            </a:extLst>
          </p:cNvPr>
          <p:cNvSpPr/>
          <p:nvPr/>
        </p:nvSpPr>
        <p:spPr>
          <a:xfrm>
            <a:off x="9358100" y="4845377"/>
            <a:ext cx="107940" cy="893388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02D02B6-69D5-410E-AD08-837BF81A0D11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8842140" y="642214"/>
            <a:ext cx="546956" cy="2699361"/>
          </a:xfrm>
          <a:prstGeom prst="bentConnector2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751753-CF19-42DD-B9FC-C1D5164653B8}"/>
              </a:ext>
            </a:extLst>
          </p:cNvPr>
          <p:cNvCxnSpPr>
            <a:cxnSpLocks/>
          </p:cNvCxnSpPr>
          <p:nvPr/>
        </p:nvCxnSpPr>
        <p:spPr>
          <a:xfrm flipH="1">
            <a:off x="6634409" y="592430"/>
            <a:ext cx="2207733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EA52D13F-F4C5-4409-B08F-6AECB498B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77" y="1571741"/>
            <a:ext cx="3498818" cy="5010653"/>
          </a:xfrm>
          <a:prstGeom prst="rect">
            <a:avLst/>
          </a:prstGeom>
          <a:ln w="76200">
            <a:solidFill>
              <a:schemeClr val="tx1"/>
            </a:solidFill>
            <a:prstDash val="dash"/>
          </a:ln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59EE01F-64EC-47B1-B0EE-943E5D5F14A9}"/>
              </a:ext>
            </a:extLst>
          </p:cNvPr>
          <p:cNvCxnSpPr>
            <a:cxnSpLocks/>
          </p:cNvCxnSpPr>
          <p:nvPr/>
        </p:nvCxnSpPr>
        <p:spPr>
          <a:xfrm>
            <a:off x="3516126" y="1555672"/>
            <a:ext cx="0" cy="5010653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F16320-3FF2-45A3-B7AA-498F169CAA6F}"/>
              </a:ext>
            </a:extLst>
          </p:cNvPr>
          <p:cNvCxnSpPr>
            <a:cxnSpLocks/>
          </p:cNvCxnSpPr>
          <p:nvPr/>
        </p:nvCxnSpPr>
        <p:spPr>
          <a:xfrm>
            <a:off x="6328709" y="1536358"/>
            <a:ext cx="0" cy="5010653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A236CEC-338C-4E96-8D7D-7CB9E7A810B5}"/>
              </a:ext>
            </a:extLst>
          </p:cNvPr>
          <p:cNvCxnSpPr>
            <a:cxnSpLocks/>
          </p:cNvCxnSpPr>
          <p:nvPr/>
        </p:nvCxnSpPr>
        <p:spPr>
          <a:xfrm>
            <a:off x="7014944" y="1536358"/>
            <a:ext cx="0" cy="5010653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4ED590-5BDA-4444-B4B3-C0BEA694B6FC}"/>
              </a:ext>
            </a:extLst>
          </p:cNvPr>
          <p:cNvCxnSpPr>
            <a:cxnSpLocks/>
          </p:cNvCxnSpPr>
          <p:nvPr/>
        </p:nvCxnSpPr>
        <p:spPr>
          <a:xfrm flipH="1">
            <a:off x="3516126" y="2139031"/>
            <a:ext cx="3498818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54C9DBD-42FD-4F0D-9B20-80103901060A}"/>
              </a:ext>
            </a:extLst>
          </p:cNvPr>
          <p:cNvCxnSpPr>
            <a:cxnSpLocks/>
          </p:cNvCxnSpPr>
          <p:nvPr/>
        </p:nvCxnSpPr>
        <p:spPr>
          <a:xfrm flipH="1">
            <a:off x="3496669" y="5978214"/>
            <a:ext cx="3498818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E3675B-9FB4-40F3-8277-52C7FDE9ED39}"/>
              </a:ext>
            </a:extLst>
          </p:cNvPr>
          <p:cNvCxnSpPr>
            <a:cxnSpLocks/>
          </p:cNvCxnSpPr>
          <p:nvPr/>
        </p:nvCxnSpPr>
        <p:spPr>
          <a:xfrm flipH="1">
            <a:off x="3496669" y="6529288"/>
            <a:ext cx="3498818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5157605-03AE-45CD-8791-6340B1E433FC}"/>
              </a:ext>
            </a:extLst>
          </p:cNvPr>
          <p:cNvCxnSpPr>
            <a:cxnSpLocks/>
          </p:cNvCxnSpPr>
          <p:nvPr/>
        </p:nvCxnSpPr>
        <p:spPr>
          <a:xfrm flipH="1">
            <a:off x="3549077" y="1596546"/>
            <a:ext cx="3498818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03DB0-9A19-49DE-B36D-A65115FA00EC}"/>
              </a:ext>
            </a:extLst>
          </p:cNvPr>
          <p:cNvCxnSpPr>
            <a:cxnSpLocks/>
          </p:cNvCxnSpPr>
          <p:nvPr/>
        </p:nvCxnSpPr>
        <p:spPr>
          <a:xfrm>
            <a:off x="4291097" y="1571740"/>
            <a:ext cx="0" cy="5010653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9440EEE-3EE3-4397-8037-45A2CEC3E3A7}"/>
              </a:ext>
            </a:extLst>
          </p:cNvPr>
          <p:cNvCxnSpPr>
            <a:cxnSpLocks/>
          </p:cNvCxnSpPr>
          <p:nvPr/>
        </p:nvCxnSpPr>
        <p:spPr>
          <a:xfrm>
            <a:off x="6634409" y="592430"/>
            <a:ext cx="0" cy="52680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eft Bracket 85">
            <a:extLst>
              <a:ext uri="{FF2B5EF4-FFF2-40B4-BE49-F238E27FC236}">
                <a16:creationId xmlns:a16="http://schemas.microsoft.com/office/drawing/2014/main" id="{45D87DE7-A635-45C0-B8CF-0EFCF2D9873D}"/>
              </a:ext>
            </a:extLst>
          </p:cNvPr>
          <p:cNvSpPr/>
          <p:nvPr/>
        </p:nvSpPr>
        <p:spPr>
          <a:xfrm rot="5400000">
            <a:off x="6471631" y="1070267"/>
            <a:ext cx="268429" cy="543194"/>
          </a:xfrm>
          <a:prstGeom prst="leftBracket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4E190A3-C289-4830-A749-D4EAF549BBDE}"/>
              </a:ext>
            </a:extLst>
          </p:cNvPr>
          <p:cNvCxnSpPr>
            <a:cxnSpLocks/>
            <a:stCxn id="34" idx="1"/>
            <a:endCxn id="91" idx="1"/>
          </p:cNvCxnSpPr>
          <p:nvPr/>
        </p:nvCxnSpPr>
        <p:spPr>
          <a:xfrm rot="10800000" flipV="1">
            <a:off x="7540432" y="5292071"/>
            <a:ext cx="1817669" cy="953694"/>
          </a:xfrm>
          <a:prstGeom prst="bentConnector3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Left Bracket 90">
            <a:extLst>
              <a:ext uri="{FF2B5EF4-FFF2-40B4-BE49-F238E27FC236}">
                <a16:creationId xmlns:a16="http://schemas.microsoft.com/office/drawing/2014/main" id="{AC321A39-1FB8-44E4-8D5B-1370EC8EC556}"/>
              </a:ext>
            </a:extLst>
          </p:cNvPr>
          <p:cNvSpPr/>
          <p:nvPr/>
        </p:nvSpPr>
        <p:spPr>
          <a:xfrm rot="10800000">
            <a:off x="7088043" y="5978214"/>
            <a:ext cx="452388" cy="535102"/>
          </a:xfrm>
          <a:prstGeom prst="leftBracket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78F2F100-9564-4A4E-A415-C7EFDD211A7F}"/>
              </a:ext>
            </a:extLst>
          </p:cNvPr>
          <p:cNvSpPr/>
          <p:nvPr/>
        </p:nvSpPr>
        <p:spPr>
          <a:xfrm>
            <a:off x="9632153" y="3836708"/>
            <a:ext cx="78957" cy="458013"/>
          </a:xfrm>
          <a:prstGeom prst="leftBrac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74D367B7-AB58-4C5F-95D1-F2E234750BCE}"/>
              </a:ext>
            </a:extLst>
          </p:cNvPr>
          <p:cNvSpPr/>
          <p:nvPr/>
        </p:nvSpPr>
        <p:spPr>
          <a:xfrm>
            <a:off x="9600402" y="5844619"/>
            <a:ext cx="127992" cy="304833"/>
          </a:xfrm>
          <a:prstGeom prst="leftBrac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9DCCE92-82EC-4425-9B85-40097E4E3AB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608006" y="4111225"/>
            <a:ext cx="2127870" cy="1680350"/>
          </a:xfrm>
          <a:prstGeom prst="bentConnector3">
            <a:avLst>
              <a:gd name="adj1" fmla="val 100061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Left Bracket 109">
            <a:extLst>
              <a:ext uri="{FF2B5EF4-FFF2-40B4-BE49-F238E27FC236}">
                <a16:creationId xmlns:a16="http://schemas.microsoft.com/office/drawing/2014/main" id="{FEDCE00B-6F8B-4774-995C-EE37919BE8A5}"/>
              </a:ext>
            </a:extLst>
          </p:cNvPr>
          <p:cNvSpPr/>
          <p:nvPr/>
        </p:nvSpPr>
        <p:spPr>
          <a:xfrm rot="10800000">
            <a:off x="7180900" y="2139031"/>
            <a:ext cx="511932" cy="3839182"/>
          </a:xfrm>
          <a:prstGeom prst="leftBracket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09762F5A-E456-4BB1-8A04-ECF73C32F90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77313" y="1404703"/>
            <a:ext cx="3767226" cy="1560933"/>
          </a:xfrm>
          <a:prstGeom prst="bentConnector3">
            <a:avLst>
              <a:gd name="adj1" fmla="val 164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BC2542E-9A71-4E4D-87DA-EA66D81E1D19}"/>
              </a:ext>
            </a:extLst>
          </p:cNvPr>
          <p:cNvCxnSpPr>
            <a:cxnSpLocks/>
          </p:cNvCxnSpPr>
          <p:nvPr/>
        </p:nvCxnSpPr>
        <p:spPr>
          <a:xfrm flipH="1" flipV="1">
            <a:off x="5330757" y="301556"/>
            <a:ext cx="2649702" cy="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45FF626-B5AC-4894-83CD-AAD34D3713BC}"/>
              </a:ext>
            </a:extLst>
          </p:cNvPr>
          <p:cNvCxnSpPr/>
          <p:nvPr/>
        </p:nvCxnSpPr>
        <p:spPr>
          <a:xfrm>
            <a:off x="5330757" y="301556"/>
            <a:ext cx="0" cy="7187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Left Bracket 127">
            <a:extLst>
              <a:ext uri="{FF2B5EF4-FFF2-40B4-BE49-F238E27FC236}">
                <a16:creationId xmlns:a16="http://schemas.microsoft.com/office/drawing/2014/main" id="{2E892688-2447-4AE8-BBA0-2F02AA31E81F}"/>
              </a:ext>
            </a:extLst>
          </p:cNvPr>
          <p:cNvSpPr/>
          <p:nvPr/>
        </p:nvSpPr>
        <p:spPr>
          <a:xfrm rot="5400000">
            <a:off x="5152391" y="325220"/>
            <a:ext cx="347503" cy="1954220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0243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4E7F1-25BC-4788-9074-D066BCE8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77" y="1967"/>
            <a:ext cx="10684151" cy="7740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>
                <a:cs typeface="Calibri Light"/>
              </a:rPr>
              <a:t>Database Folder</a:t>
            </a:r>
            <a:endParaRPr lang="en-US" sz="5200" kern="1200">
              <a:latin typeface="+mj-lt"/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AF99FC07-4255-4353-B729-7CC5120F1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166" y="1151775"/>
            <a:ext cx="7452810" cy="50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27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4E7F1-25BC-4788-9074-D066BCE8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77" y="1967"/>
            <a:ext cx="10684151" cy="7740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/>
              <a:t>detect_char</a:t>
            </a:r>
            <a:r>
              <a:rPr lang="en-US" sz="5200" kern="1200">
                <a:latin typeface="+mj-lt"/>
                <a:ea typeface="+mj-ea"/>
                <a:cs typeface="+mj-cs"/>
              </a:rPr>
              <a:t>.m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3C122B9-4A79-457D-81E3-2C2860ECE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087" y="854365"/>
            <a:ext cx="8233068" cy="4279324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60DB52C-7B5B-44E6-968E-77A37CD0C858}"/>
              </a:ext>
            </a:extLst>
          </p:cNvPr>
          <p:cNvCxnSpPr>
            <a:cxnSpLocks/>
          </p:cNvCxnSpPr>
          <p:nvPr/>
        </p:nvCxnSpPr>
        <p:spPr>
          <a:xfrm flipH="1">
            <a:off x="2685253" y="4007437"/>
            <a:ext cx="2192413" cy="1689438"/>
          </a:xfrm>
          <a:prstGeom prst="bentConnector3">
            <a:avLst>
              <a:gd name="adj1" fmla="val 25224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1E07F7A-F43E-4CC6-8E61-F2B91F352E75}"/>
              </a:ext>
            </a:extLst>
          </p:cNvPr>
          <p:cNvSpPr/>
          <p:nvPr/>
        </p:nvSpPr>
        <p:spPr>
          <a:xfrm>
            <a:off x="127280" y="3055171"/>
            <a:ext cx="2154299" cy="5745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D9045-E598-4F67-B24D-997A2116C448}"/>
              </a:ext>
            </a:extLst>
          </p:cNvPr>
          <p:cNvSpPr txBox="1"/>
          <p:nvPr/>
        </p:nvSpPr>
        <p:spPr>
          <a:xfrm>
            <a:off x="66804" y="3008744"/>
            <a:ext cx="22472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Resize the matrices to be equal.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00327-A777-4527-A915-5C2EE804338F}"/>
              </a:ext>
            </a:extLst>
          </p:cNvPr>
          <p:cNvSpPr txBox="1"/>
          <p:nvPr/>
        </p:nvSpPr>
        <p:spPr>
          <a:xfrm>
            <a:off x="31447" y="5087258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Takes the matrices then it stores the percentage similarity between them in 1D array.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599452B-C3B6-4AC2-BB12-E3D4B48B5BA4}"/>
              </a:ext>
            </a:extLst>
          </p:cNvPr>
          <p:cNvCxnSpPr>
            <a:cxnSpLocks/>
          </p:cNvCxnSpPr>
          <p:nvPr/>
        </p:nvCxnSpPr>
        <p:spPr>
          <a:xfrm flipH="1" flipV="1">
            <a:off x="2274014" y="3314111"/>
            <a:ext cx="2603654" cy="487704"/>
          </a:xfrm>
          <a:prstGeom prst="bentConnector3">
            <a:avLst>
              <a:gd name="adj1" fmla="val 25224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76B7336-9EFC-4E20-A826-52926D4C36E3}"/>
              </a:ext>
            </a:extLst>
          </p:cNvPr>
          <p:cNvSpPr/>
          <p:nvPr/>
        </p:nvSpPr>
        <p:spPr>
          <a:xfrm>
            <a:off x="66806" y="5099266"/>
            <a:ext cx="2613917" cy="117929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3CA38B-AB5F-4E59-9C59-9AB91B8CB4D5}"/>
              </a:ext>
            </a:extLst>
          </p:cNvPr>
          <p:cNvSpPr txBox="1"/>
          <p:nvPr/>
        </p:nvSpPr>
        <p:spPr>
          <a:xfrm>
            <a:off x="128210" y="720876"/>
            <a:ext cx="2788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Takes the filename then finds the image file to be read then cropped.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AE5BA8E-E4A0-4F3B-B81B-8152F5A059CD}"/>
              </a:ext>
            </a:extLst>
          </p:cNvPr>
          <p:cNvCxnSpPr>
            <a:cxnSpLocks/>
          </p:cNvCxnSpPr>
          <p:nvPr/>
        </p:nvCxnSpPr>
        <p:spPr>
          <a:xfrm flipH="1" flipV="1">
            <a:off x="2769919" y="1161159"/>
            <a:ext cx="2107746" cy="2410848"/>
          </a:xfrm>
          <a:prstGeom prst="bentConnector3">
            <a:avLst>
              <a:gd name="adj1" fmla="val 25224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6" descr="Text&#10;&#10;Description automatically generated">
            <a:extLst>
              <a:ext uri="{FF2B5EF4-FFF2-40B4-BE49-F238E27FC236}">
                <a16:creationId xmlns:a16="http://schemas.microsoft.com/office/drawing/2014/main" id="{9AA3A21E-BD54-42E4-8713-504E5B15A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924" y="5383962"/>
            <a:ext cx="3227009" cy="1206360"/>
          </a:xfrm>
          <a:prstGeom prst="rect">
            <a:avLst/>
          </a:prstGeom>
        </p:spPr>
      </p:pic>
      <p:pic>
        <p:nvPicPr>
          <p:cNvPr id="17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5946038E-B4EB-48A6-8667-CD4843A97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163" y="5703725"/>
            <a:ext cx="3408438" cy="47007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623DD59-6575-451E-965A-F7B517EEEEBC}"/>
              </a:ext>
            </a:extLst>
          </p:cNvPr>
          <p:cNvSpPr/>
          <p:nvPr/>
        </p:nvSpPr>
        <p:spPr>
          <a:xfrm>
            <a:off x="127281" y="720789"/>
            <a:ext cx="2647366" cy="9131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810666B-ED95-4447-9C35-56FB2A1D8775}"/>
              </a:ext>
            </a:extLst>
          </p:cNvPr>
          <p:cNvSpPr/>
          <p:nvPr/>
        </p:nvSpPr>
        <p:spPr>
          <a:xfrm>
            <a:off x="7977463" y="5799255"/>
            <a:ext cx="749904" cy="36285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83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29" grpId="0" animBg="1"/>
      <p:bldP spid="30" grpId="0"/>
      <p:bldP spid="28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4E7F1-25BC-4788-9074-D066BCE8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522063"/>
            <a:ext cx="10684151" cy="7740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/>
              <a:t>resize_img</a:t>
            </a:r>
            <a:r>
              <a:rPr lang="en-US" sz="5200" kern="1200">
                <a:latin typeface="+mj-lt"/>
                <a:ea typeface="+mj-ea"/>
                <a:cs typeface="+mj-cs"/>
              </a:rPr>
              <a:t>.m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58AE6A88-8E91-4817-9C50-CF2D09D4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7" y="1441322"/>
            <a:ext cx="7178542" cy="37576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0FCF39-628D-41EB-B9CB-793376398627}"/>
              </a:ext>
            </a:extLst>
          </p:cNvPr>
          <p:cNvSpPr txBox="1"/>
          <p:nvPr/>
        </p:nvSpPr>
        <p:spPr>
          <a:xfrm>
            <a:off x="9286330" y="3542408"/>
            <a:ext cx="1471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Scales image 2 to match the size of image 1  in order to be able to compare them in compare_img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271B41-DB7D-400B-A916-2D4C99558535}"/>
              </a:ext>
            </a:extLst>
          </p:cNvPr>
          <p:cNvSpPr/>
          <p:nvPr/>
        </p:nvSpPr>
        <p:spPr>
          <a:xfrm>
            <a:off x="9208247" y="3533305"/>
            <a:ext cx="1587064" cy="264114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A55EAA-381A-4C28-A63F-E610726F87F7}"/>
              </a:ext>
            </a:extLst>
          </p:cNvPr>
          <p:cNvCxnSpPr/>
          <p:nvPr/>
        </p:nvCxnSpPr>
        <p:spPr>
          <a:xfrm>
            <a:off x="2743198" y="4456386"/>
            <a:ext cx="998485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3F7275-A842-4C71-BBB5-A3731F28ADE7}"/>
              </a:ext>
            </a:extLst>
          </p:cNvPr>
          <p:cNvCxnSpPr/>
          <p:nvPr/>
        </p:nvCxnSpPr>
        <p:spPr>
          <a:xfrm flipV="1">
            <a:off x="3268717" y="4456386"/>
            <a:ext cx="0" cy="117715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E658A2-E881-4BCD-A7F2-80BE584BAA25}"/>
              </a:ext>
            </a:extLst>
          </p:cNvPr>
          <p:cNvCxnSpPr/>
          <p:nvPr/>
        </p:nvCxnSpPr>
        <p:spPr>
          <a:xfrm>
            <a:off x="3268717" y="5633545"/>
            <a:ext cx="5938345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1726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3FCCD35463D542A88552453B1F0F8A" ma:contentTypeVersion="4" ma:contentTypeDescription="Create a new document." ma:contentTypeScope="" ma:versionID="a238de2ce2cf5e71da97ef0434b9a19e">
  <xsd:schema xmlns:xsd="http://www.w3.org/2001/XMLSchema" xmlns:xs="http://www.w3.org/2001/XMLSchema" xmlns:p="http://schemas.microsoft.com/office/2006/metadata/properties" xmlns:ns3="781cc5f4-4f12-48a9-8073-daab93e3e7e2" targetNamespace="http://schemas.microsoft.com/office/2006/metadata/properties" ma:root="true" ma:fieldsID="1caa11d680b92c29ec9f6339dad3e48c" ns3:_="">
    <xsd:import namespace="781cc5f4-4f12-48a9-8073-daab93e3e7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1cc5f4-4f12-48a9-8073-daab93e3e7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ED28FD-1EB1-4DA0-9C35-FCA2D23BF0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00B538-3B36-4E99-87F5-ED5A8293AA22}">
  <ds:schemaRefs>
    <ds:schemaRef ds:uri="781cc5f4-4f12-48a9-8073-daab93e3e7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F93D84-951A-4A70-A438-B66C571A5E9F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781cc5f4-4f12-48a9-8073-daab93e3e7e2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48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Character Recognition</vt:lpstr>
      <vt:lpstr>main.m</vt:lpstr>
      <vt:lpstr>input_img.m</vt:lpstr>
      <vt:lpstr>extract_char.m</vt:lpstr>
      <vt:lpstr>extract_char.m</vt:lpstr>
      <vt:lpstr>cropimg.m</vt:lpstr>
      <vt:lpstr>Database Folder</vt:lpstr>
      <vt:lpstr>detect_char.m</vt:lpstr>
      <vt:lpstr>resize_img.m</vt:lpstr>
      <vt:lpstr>compare_img.m</vt:lpstr>
      <vt:lpstr>maingui.m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Recognition</dc:title>
  <dc:creator>محمود سامى رشاد عبدالواحد</dc:creator>
  <cp:lastModifiedBy>محمود سامى رشاد عبدالواحد</cp:lastModifiedBy>
  <cp:revision>4</cp:revision>
  <dcterms:created xsi:type="dcterms:W3CDTF">2021-01-11T20:58:57Z</dcterms:created>
  <dcterms:modified xsi:type="dcterms:W3CDTF">2022-03-26T14:54:38Z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0x010100663FCCD35463D542A88552453B1F0F8A</vt:lpwstr>
  </property>
</Properties>
</file>