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6174B-2CF2-FC18-6DA3-C328907FC1DA}" v="244" dt="2024-05-12T01:06:43.392"/>
    <p1510:client id="{716D6370-ED0E-CEC0-59A7-A84FB916D1B2}" v="229" dt="2024-05-12T13:42:2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May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May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May 12,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May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3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Cyper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 vert="horz" lIns="0" tIns="0" rIns="91440" bIns="0" rtlCol="0" anchor="t">
            <a:normAutofit fontScale="92500"/>
          </a:bodyPr>
          <a:lstStyle/>
          <a:p>
            <a:r>
              <a:rPr lang="en-US" sz="6400" dirty="0">
                <a:solidFill>
                  <a:srgbClr val="E2E3E8">
                    <a:alpha val="55000"/>
                  </a:srgbClr>
                </a:solidFill>
              </a:rPr>
              <a:t>GUI For Encrypt and Decrypt codes</a:t>
            </a:r>
            <a:endParaRPr lang="en-US" sz="6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9B2920A-B8CC-F76C-B6BD-67F6892F4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9" r="16037" b="4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6EE33-9E8C-CA45-A4D0-F53AFCC920F7}"/>
              </a:ext>
            </a:extLst>
          </p:cNvPr>
          <p:cNvSpPr txBox="1"/>
          <p:nvPr/>
        </p:nvSpPr>
        <p:spPr>
          <a:xfrm>
            <a:off x="9383567" y="5870862"/>
            <a:ext cx="41852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From/ Mahmoud </a:t>
            </a:r>
            <a:r>
              <a:rPr lang="en-US" err="1">
                <a:solidFill>
                  <a:schemeClr val="bg1"/>
                </a:solidFill>
              </a:rPr>
              <a:t>Shawqy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       </a:t>
            </a:r>
            <a:r>
              <a:rPr lang="en-US" err="1">
                <a:solidFill>
                  <a:schemeClr val="bg1"/>
                </a:solidFill>
              </a:rPr>
              <a:t>Mo'men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fayez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Mostafa Ahmed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584EC-8DBC-BEBD-EE82-54916393E54E}"/>
              </a:ext>
            </a:extLst>
          </p:cNvPr>
          <p:cNvSpPr txBox="1"/>
          <p:nvPr/>
        </p:nvSpPr>
        <p:spPr>
          <a:xfrm>
            <a:off x="3645476" y="6332680"/>
            <a:ext cx="4185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To/ DR/ </a:t>
            </a:r>
            <a:r>
              <a:rPr lang="en-US" dirty="0" err="1"/>
              <a:t>Abdelhameed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9A71-B2FB-E1EE-9781-CB192AA1BCC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448056" y="299667"/>
            <a:ext cx="9191928" cy="4414260"/>
          </a:xfrm>
        </p:spPr>
        <p:txBody>
          <a:bodyPr vert="horz" wrap="square" lIns="0" tIns="0" rIns="91440" bIns="0" rtlCol="0" anchor="t">
            <a:noAutofit/>
          </a:bodyPr>
          <a:lstStyle/>
          <a:p>
            <a:pPr marL="449580" indent="-447675"/>
            <a:r>
              <a:rPr lang="en-US" sz="8800" dirty="0">
                <a:solidFill>
                  <a:srgbClr val="00B0F0">
                    <a:alpha val="55000"/>
                  </a:srgb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9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879-FF3D-D23B-ACC9-9454F54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587019"/>
          </a:xfrm>
        </p:spPr>
        <p:txBody>
          <a:bodyPr/>
          <a:lstStyle/>
          <a:p>
            <a:r>
              <a:rPr lang="en-US" dirty="0"/>
              <a:t>Main Page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C65CF1-1B51-FA3F-1439-A0C05272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21" y="974716"/>
            <a:ext cx="8403270" cy="5673435"/>
          </a:xfrm>
        </p:spPr>
      </p:pic>
    </p:spTree>
    <p:extLst>
      <p:ext uri="{BB962C8B-B14F-4D97-AF65-F5344CB8AC3E}">
        <p14:creationId xmlns:p14="http://schemas.microsoft.com/office/powerpoint/2010/main" val="75199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0842-9DD8-9212-92B7-C6F1F409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436928"/>
          </a:xfrm>
        </p:spPr>
        <p:txBody>
          <a:bodyPr/>
          <a:lstStyle/>
          <a:p>
            <a:r>
              <a:rPr lang="en-US" dirty="0"/>
              <a:t>The First Algorithm(shift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7E6526-F325-043A-2FE3-2569A632F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73" y="1217171"/>
            <a:ext cx="9242256" cy="4980709"/>
          </a:xfrm>
        </p:spPr>
      </p:pic>
    </p:spTree>
    <p:extLst>
      <p:ext uri="{BB962C8B-B14F-4D97-AF65-F5344CB8AC3E}">
        <p14:creationId xmlns:p14="http://schemas.microsoft.com/office/powerpoint/2010/main" val="402002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65FF-3FEC-805B-CA28-CDFE0CA2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494655"/>
          </a:xfrm>
        </p:spPr>
        <p:txBody>
          <a:bodyPr/>
          <a:lstStyle/>
          <a:p>
            <a:r>
              <a:rPr lang="en-US" dirty="0"/>
              <a:t>The second Algorithm(Affine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6D2B85-951A-F1DC-D87F-1456447D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838" y="1335842"/>
            <a:ext cx="9236363" cy="4039093"/>
          </a:xfrm>
        </p:spPr>
      </p:pic>
    </p:spTree>
    <p:extLst>
      <p:ext uri="{BB962C8B-B14F-4D97-AF65-F5344CB8AC3E}">
        <p14:creationId xmlns:p14="http://schemas.microsoft.com/office/powerpoint/2010/main" val="681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0227-9023-3D69-5111-5EB5B165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460019"/>
          </a:xfrm>
        </p:spPr>
        <p:txBody>
          <a:bodyPr/>
          <a:lstStyle/>
          <a:p>
            <a:r>
              <a:rPr lang="en-US" dirty="0"/>
              <a:t>The Third Algorithm(Rot 13)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E9F465-49D1-9298-0979-6BD5EB8E9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914" y="1084397"/>
            <a:ext cx="8387392" cy="5073072"/>
          </a:xfrm>
        </p:spPr>
      </p:pic>
    </p:spTree>
    <p:extLst>
      <p:ext uri="{BB962C8B-B14F-4D97-AF65-F5344CB8AC3E}">
        <p14:creationId xmlns:p14="http://schemas.microsoft.com/office/powerpoint/2010/main" val="402459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C259-CEBB-7046-8398-9D208B85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436928"/>
          </a:xfrm>
        </p:spPr>
        <p:txBody>
          <a:bodyPr/>
          <a:lstStyle/>
          <a:p>
            <a:r>
              <a:rPr lang="en-US" dirty="0"/>
              <a:t>The Fourth Algorithm(</a:t>
            </a:r>
            <a:r>
              <a:rPr lang="en-US" dirty="0" err="1"/>
              <a:t>Vigenere</a:t>
            </a:r>
            <a:r>
              <a:rPr lang="en-US" dirty="0"/>
              <a:t>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D16084-DC27-A434-A044-93812857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57" y="1338397"/>
            <a:ext cx="8641616" cy="4795981"/>
          </a:xfrm>
        </p:spPr>
      </p:pic>
    </p:spTree>
    <p:extLst>
      <p:ext uri="{BB962C8B-B14F-4D97-AF65-F5344CB8AC3E}">
        <p14:creationId xmlns:p14="http://schemas.microsoft.com/office/powerpoint/2010/main" val="213860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F73D-4FEC-73E3-0CAA-754FE787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483110"/>
          </a:xfrm>
        </p:spPr>
        <p:txBody>
          <a:bodyPr/>
          <a:lstStyle/>
          <a:p>
            <a:r>
              <a:rPr lang="en-US" dirty="0"/>
              <a:t>The Fifth Algorithm(Substitution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48A683-F73A-D6B1-C7D3-72A4EB08B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99" y="1184410"/>
            <a:ext cx="10544751" cy="4722956"/>
          </a:xfrm>
        </p:spPr>
      </p:pic>
    </p:spTree>
    <p:extLst>
      <p:ext uri="{BB962C8B-B14F-4D97-AF65-F5344CB8AC3E}">
        <p14:creationId xmlns:p14="http://schemas.microsoft.com/office/powerpoint/2010/main" val="102139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99C2-E3E9-1A32-EF75-DDD61F0B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506200"/>
          </a:xfrm>
        </p:spPr>
        <p:txBody>
          <a:bodyPr/>
          <a:lstStyle/>
          <a:p>
            <a:r>
              <a:rPr lang="en-US" dirty="0"/>
              <a:t>The Sixth Algorithm( Rail fence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9C99AA-1CBC-A2A6-BC7B-AD89EE49D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47" y="1307327"/>
            <a:ext cx="9328727" cy="4754213"/>
          </a:xfrm>
        </p:spPr>
      </p:pic>
    </p:spTree>
    <p:extLst>
      <p:ext uri="{BB962C8B-B14F-4D97-AF65-F5344CB8AC3E}">
        <p14:creationId xmlns:p14="http://schemas.microsoft.com/office/powerpoint/2010/main" val="29765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33A-F16A-FDB5-531E-E0FC11CE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290439" cy="563928"/>
          </a:xfrm>
        </p:spPr>
        <p:txBody>
          <a:bodyPr/>
          <a:lstStyle/>
          <a:p>
            <a:r>
              <a:rPr lang="en-US" dirty="0"/>
              <a:t>The Seventh Algorithm(Hill Cipher)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1974F4-BA30-6418-A4FB-DBF8C661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34" y="1569306"/>
            <a:ext cx="9336445" cy="4541981"/>
          </a:xfrm>
        </p:spPr>
      </p:pic>
    </p:spTree>
    <p:extLst>
      <p:ext uri="{BB962C8B-B14F-4D97-AF65-F5344CB8AC3E}">
        <p14:creationId xmlns:p14="http://schemas.microsoft.com/office/powerpoint/2010/main" val="257761475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ThinLineVTI</vt:lpstr>
      <vt:lpstr>Cyper Security</vt:lpstr>
      <vt:lpstr>Main Page</vt:lpstr>
      <vt:lpstr>The First Algorithm(shift cipher)</vt:lpstr>
      <vt:lpstr>The second Algorithm(Affine Cipher)</vt:lpstr>
      <vt:lpstr>The Third Algorithm(Rot 13)</vt:lpstr>
      <vt:lpstr>The Fourth Algorithm(Vigenere Cipher)</vt:lpstr>
      <vt:lpstr>The Fifth Algorithm(Substitution Cipher)</vt:lpstr>
      <vt:lpstr>The Sixth Algorithm( Rail fence cipher)</vt:lpstr>
      <vt:lpstr>The Seventh Algorithm(Hill Cipher)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2024-05-12T00:57:12Z</dcterms:created>
  <dcterms:modified xsi:type="dcterms:W3CDTF">2024-05-12T13:43:03Z</dcterms:modified>
</cp:coreProperties>
</file>