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1719-7450-3ED6-8F3A-D126DD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401C-CA5B-04F0-AC48-C74E9817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E378-8DD7-F014-8568-2FD2D20D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426C-CB9F-9B20-7EF3-3880E44A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64B7-7781-617B-4C39-67B4F3E7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94F6-2252-B5E8-8DC8-1CE5E276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389A6-39F5-43AB-D166-0E5F68C2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E08D-B562-E2AD-925A-DDA8988E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6835-BCD5-7230-31D8-CC8A81E1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EF35-692E-6C85-877B-6D6BAD9E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FFDC-4128-8E6C-C107-4A0BDB5C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53188-7BB1-E5E6-6EC6-512ABE23D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9745-D93B-0951-E268-9AC28632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C724-0493-EBAF-A48E-B3267487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98A6-31EF-8A1B-9E5E-6389688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651-E362-8D70-9296-9F754C9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935E-850B-8BCE-11BE-586EBD30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C96B-74C8-C8D1-3523-29F7B6E7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D48-E9F8-A50E-E661-3334B38E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2D57-D81D-9E39-13EB-538950F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D94C-7DEF-3231-A0E2-AACDA91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A710-BEAF-F5AD-D7C9-B9B253AE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92B1-BFD4-87A8-EFD8-555DAD6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6BC1-24F8-F91F-2B48-99027907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AF93-6A3C-9DE9-FBB2-53207C2F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0436-002F-7281-61E2-5B8B8D6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B855-5386-41AC-1F55-882B945C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10873-2E4F-ECA8-A88F-E45FE4FA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F2BD7-FB0B-8B62-BF93-E719C4D5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E60B-47A8-AC7C-6C1B-7AF278D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8616C-66AB-4926-51EB-7FC0AC1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1558-21A3-25BA-41BD-54D1A51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711C-D0B5-8137-11FA-8359EA7D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4770-7ED8-2F19-0667-29C7CFA9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C7EBB-D0F9-880D-2600-91F2C6056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FD6F3-B06E-6E19-D1C8-F7A497459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143E0-4A8C-B5AF-6E82-32E080B2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70374-8933-375A-61F2-58F995E3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233FD-09C8-9DBF-F26F-5AD965DF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42BC-E098-1158-A3D6-AB6904C9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E2690-83C5-3D26-988B-387187E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6C2C-DA1E-6718-CC9F-B7C06F3E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87BF-A889-2672-F3BF-FC975758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DC969-8681-C460-0966-28289FA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B29A4-68E8-AE5A-26B4-2E05FC62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4C1C0-6230-6CF5-B155-1C9257A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186D-8DF0-C42B-E090-80BD173B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6D8A-DAD5-0B62-D466-CF65CBE1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3389A-4E19-9379-DB19-E7C639E8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D3EB-EDB5-25C8-70CC-337BA70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F2CE-4FB0-1F22-C28E-3BA41CC4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E9FD0-AEE6-C931-AE9B-E2974CEC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6F80-1DF1-F314-31BB-D5A8D7FF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853D6-B2A3-2901-3C60-6ACE322B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B2CB-4174-84CC-05F8-6F85458C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0798-A1DF-6509-7AD3-686AF9DD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A686-A7A1-1E38-651E-B5E43F2E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277B3-8504-28A6-B6EA-DB806EB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A6578-9000-D997-B29F-0A6212E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BBD6-305D-E773-2596-7AB7830D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2C97-7661-767C-32BD-0172B800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2B9-340E-414C-A481-EAB8B210B08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42EA-6E1A-8F32-88A6-1ED7C530A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4872-387D-BF72-32BF-825F6A370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E1AE-865F-4F89-95D1-17B10724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3431-BEF4-9848-2727-878E0D3E1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Course (Day 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E736F-63AC-C915-7DB9-F2EA43578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Mahmoud Elsheemy</a:t>
            </a:r>
          </a:p>
        </p:txBody>
      </p:sp>
    </p:spTree>
    <p:extLst>
      <p:ext uri="{BB962C8B-B14F-4D97-AF65-F5344CB8AC3E}">
        <p14:creationId xmlns:p14="http://schemas.microsoft.com/office/powerpoint/2010/main" val="8126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677C-1010-1840-BDBD-314C354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pic>
        <p:nvPicPr>
          <p:cNvPr id="5" name="Content Placeholder 4" descr="A picture containing text, light, traffic, sky&#10;&#10;Description automatically generated">
            <a:extLst>
              <a:ext uri="{FF2B5EF4-FFF2-40B4-BE49-F238E27FC236}">
                <a16:creationId xmlns:a16="http://schemas.microsoft.com/office/drawing/2014/main" id="{9DBCD120-33D8-16F1-791B-8D3AF837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7" y="2760345"/>
            <a:ext cx="4988243" cy="3325495"/>
          </a:xfrm>
        </p:spPr>
      </p:pic>
      <p:pic>
        <p:nvPicPr>
          <p:cNvPr id="7" name="Picture 6" descr="A picture containing text, light, traffic, outdoor&#10;&#10;Description automatically generated">
            <a:extLst>
              <a:ext uri="{FF2B5EF4-FFF2-40B4-BE49-F238E27FC236}">
                <a16:creationId xmlns:a16="http://schemas.microsoft.com/office/drawing/2014/main" id="{1B165DB9-6A9F-EC0F-AA04-20F324463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48" y="2760345"/>
            <a:ext cx="2333752" cy="3512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5B6E1-E377-9BCE-13E2-FEEBBA5C3F25}"/>
              </a:ext>
            </a:extLst>
          </p:cNvPr>
          <p:cNvSpPr txBox="1"/>
          <p:nvPr/>
        </p:nvSpPr>
        <p:spPr>
          <a:xfrm>
            <a:off x="890987" y="1808480"/>
            <a:ext cx="718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Traffic Light with Walk and don’t walk sign</a:t>
            </a:r>
          </a:p>
        </p:txBody>
      </p:sp>
    </p:spTree>
    <p:extLst>
      <p:ext uri="{BB962C8B-B14F-4D97-AF65-F5344CB8AC3E}">
        <p14:creationId xmlns:p14="http://schemas.microsoft.com/office/powerpoint/2010/main" val="3192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9DB-37CB-4CFE-5374-48321E2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Intertask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097-A107-EA78-39EE-FD22649A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Tasks can talk to each other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Tasks can communicate through Buffers, Message box, Queues, Shared memory, … etc.</a:t>
            </a:r>
          </a:p>
          <a:p>
            <a:r>
              <a:rPr lang="en-US" dirty="0"/>
              <a:t>Semaphores are part of </a:t>
            </a:r>
            <a:r>
              <a:rPr lang="en-US" b="1" dirty="0" err="1"/>
              <a:t>Intertask</a:t>
            </a:r>
            <a:r>
              <a:rPr lang="en-US" b="1" dirty="0"/>
              <a:t> communication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AB802-A2C0-8250-FDC3-42E2BA493521}"/>
              </a:ext>
            </a:extLst>
          </p:cNvPr>
          <p:cNvSpPr/>
          <p:nvPr/>
        </p:nvSpPr>
        <p:spPr>
          <a:xfrm>
            <a:off x="3639127" y="3225655"/>
            <a:ext cx="1413164" cy="67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ADC24-994D-A352-A5A0-13527C7C53BC}"/>
              </a:ext>
            </a:extLst>
          </p:cNvPr>
          <p:cNvSpPr/>
          <p:nvPr/>
        </p:nvSpPr>
        <p:spPr>
          <a:xfrm>
            <a:off x="7061200" y="3225655"/>
            <a:ext cx="1413164" cy="67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8B324-24C3-5545-EDE3-F148F0B00A0A}"/>
              </a:ext>
            </a:extLst>
          </p:cNvPr>
          <p:cNvSpPr txBox="1"/>
          <p:nvPr/>
        </p:nvSpPr>
        <p:spPr>
          <a:xfrm>
            <a:off x="5869033" y="327154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342AF1-1657-1C64-DA71-8A8E3113E8C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52291" y="3563937"/>
            <a:ext cx="816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57442D-96CF-B63A-1CBB-C04B36DE087F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244457" y="3563937"/>
            <a:ext cx="816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32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0CB6-0A9B-4100-B411-FB25062D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1E63-63A3-F7B4-5D1B-A989E0FD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Queue</a:t>
            </a:r>
          </a:p>
          <a:p>
            <a:pPr lvl="1"/>
            <a:r>
              <a:rPr lang="en-US" dirty="0" err="1"/>
              <a:t>QueueHandle_t</a:t>
            </a:r>
            <a:r>
              <a:rPr lang="en-US" dirty="0"/>
              <a:t> </a:t>
            </a:r>
            <a:r>
              <a:rPr lang="en-US" dirty="0" err="1"/>
              <a:t>xQueueCreate</a:t>
            </a:r>
            <a:r>
              <a:rPr lang="en-US" dirty="0"/>
              <a:t>( </a:t>
            </a:r>
            <a:r>
              <a:rPr lang="en-US" dirty="0" err="1"/>
              <a:t>UBaseType_t</a:t>
            </a:r>
            <a:r>
              <a:rPr lang="en-US" dirty="0"/>
              <a:t> </a:t>
            </a:r>
            <a:r>
              <a:rPr lang="en-US" b="1" dirty="0" err="1"/>
              <a:t>uxQueueLength</a:t>
            </a:r>
            <a:r>
              <a:rPr lang="en-US" dirty="0"/>
              <a:t>, </a:t>
            </a:r>
            <a:r>
              <a:rPr lang="en-US" dirty="0" err="1"/>
              <a:t>UBaseType_t</a:t>
            </a:r>
            <a:r>
              <a:rPr lang="en-US" dirty="0"/>
              <a:t> </a:t>
            </a:r>
            <a:r>
              <a:rPr lang="en-US" b="1" dirty="0" err="1"/>
              <a:t>uxItemSize</a:t>
            </a:r>
            <a:r>
              <a:rPr lang="en-US" dirty="0"/>
              <a:t> );</a:t>
            </a:r>
          </a:p>
          <a:p>
            <a:r>
              <a:rPr lang="en-US" dirty="0"/>
              <a:t>Send element to Queue</a:t>
            </a:r>
          </a:p>
          <a:p>
            <a:pPr lvl="1"/>
            <a:r>
              <a:rPr lang="en-US" dirty="0" err="1"/>
              <a:t>BaseType_t</a:t>
            </a:r>
            <a:r>
              <a:rPr lang="en-US" dirty="0"/>
              <a:t> </a:t>
            </a:r>
            <a:r>
              <a:rPr lang="en-US" dirty="0" err="1"/>
              <a:t>xQueueSend</a:t>
            </a:r>
            <a:r>
              <a:rPr lang="en-US" dirty="0"/>
              <a:t>( </a:t>
            </a:r>
            <a:r>
              <a:rPr lang="en-US" dirty="0" err="1"/>
              <a:t>QueueHandle_t</a:t>
            </a:r>
            <a:r>
              <a:rPr lang="en-US" dirty="0"/>
              <a:t> </a:t>
            </a:r>
            <a:r>
              <a:rPr lang="en-US" b="1" dirty="0" err="1"/>
              <a:t>xQueue</a:t>
            </a:r>
            <a:r>
              <a:rPr lang="en-US" dirty="0"/>
              <a:t>, const void * </a:t>
            </a:r>
            <a:r>
              <a:rPr lang="en-US" b="1" dirty="0" err="1"/>
              <a:t>pvItemToQueue</a:t>
            </a:r>
            <a:r>
              <a:rPr lang="en-US" dirty="0"/>
              <a:t>, </a:t>
            </a:r>
            <a:r>
              <a:rPr lang="en-US" dirty="0" err="1"/>
              <a:t>TickType_t</a:t>
            </a:r>
            <a:r>
              <a:rPr lang="en-US" dirty="0"/>
              <a:t> </a:t>
            </a:r>
            <a:r>
              <a:rPr lang="en-US" b="1" dirty="0" err="1"/>
              <a:t>xTicksToWait</a:t>
            </a:r>
            <a:r>
              <a:rPr lang="en-US" dirty="0"/>
              <a:t> );</a:t>
            </a:r>
          </a:p>
          <a:p>
            <a:r>
              <a:rPr lang="en-US" dirty="0"/>
              <a:t>Receive element from Queue</a:t>
            </a:r>
          </a:p>
          <a:p>
            <a:pPr lvl="1"/>
            <a:r>
              <a:rPr lang="en-US" dirty="0" err="1"/>
              <a:t>BaseType_t</a:t>
            </a:r>
            <a:r>
              <a:rPr lang="en-US" dirty="0"/>
              <a:t> </a:t>
            </a:r>
            <a:r>
              <a:rPr lang="en-US" dirty="0" err="1"/>
              <a:t>xQueueReceive</a:t>
            </a:r>
            <a:r>
              <a:rPr lang="en-US" dirty="0"/>
              <a:t>( </a:t>
            </a:r>
            <a:r>
              <a:rPr lang="en-US" dirty="0" err="1"/>
              <a:t>QueueHandle_t</a:t>
            </a:r>
            <a:r>
              <a:rPr lang="en-US" dirty="0"/>
              <a:t> </a:t>
            </a:r>
            <a:r>
              <a:rPr lang="en-US" b="1" dirty="0" err="1"/>
              <a:t>xQueue</a:t>
            </a:r>
            <a:r>
              <a:rPr lang="en-US" dirty="0"/>
              <a:t>, void *</a:t>
            </a:r>
            <a:r>
              <a:rPr lang="en-US" b="1" dirty="0" err="1"/>
              <a:t>pvBuffer</a:t>
            </a:r>
            <a:r>
              <a:rPr lang="en-US" dirty="0"/>
              <a:t>, </a:t>
            </a:r>
            <a:r>
              <a:rPr lang="en-US" dirty="0" err="1"/>
              <a:t>TickType_t</a:t>
            </a:r>
            <a:r>
              <a:rPr lang="en-US" dirty="0"/>
              <a:t> </a:t>
            </a:r>
            <a:r>
              <a:rPr lang="en-US" b="1" dirty="0" err="1"/>
              <a:t>xTicksToWait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3623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A2A8-DEE4-2614-3BCC-2D23FF1B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273" y="2766218"/>
            <a:ext cx="10515600" cy="1325563"/>
          </a:xfrm>
        </p:spPr>
        <p:txBody>
          <a:bodyPr/>
          <a:lstStyle/>
          <a:p>
            <a:r>
              <a:rPr lang="en-US" dirty="0"/>
              <a:t>Let’s do some coding</a:t>
            </a:r>
          </a:p>
        </p:txBody>
      </p:sp>
    </p:spTree>
    <p:extLst>
      <p:ext uri="{BB962C8B-B14F-4D97-AF65-F5344CB8AC3E}">
        <p14:creationId xmlns:p14="http://schemas.microsoft.com/office/powerpoint/2010/main" val="338676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DDE-3A3D-8FAF-4078-BDF59817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Mutexes in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B3AF-5AE4-32DD-1023-DE924040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Mutexes are binary semaphores that include a priority inheritance mechanism.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Create Mutex in </a:t>
            </a:r>
            <a:r>
              <a:rPr lang="en-US" dirty="0" err="1">
                <a:latin typeface="+mj-lt"/>
                <a:ea typeface="+mj-ea"/>
                <a:cs typeface="+mj-cs"/>
              </a:rPr>
              <a:t>FreeRTOS</a:t>
            </a:r>
            <a:r>
              <a:rPr lang="en-US" dirty="0">
                <a:latin typeface="+mj-lt"/>
                <a:ea typeface="+mj-ea"/>
                <a:cs typeface="+mj-cs"/>
              </a:rPr>
              <a:t>:</a:t>
            </a:r>
          </a:p>
          <a:p>
            <a:pPr lvl="1"/>
            <a:r>
              <a:rPr lang="en-US" dirty="0" err="1"/>
              <a:t>SemaphoreHandle_t</a:t>
            </a:r>
            <a:r>
              <a:rPr lang="en-US" dirty="0"/>
              <a:t> </a:t>
            </a:r>
            <a:r>
              <a:rPr lang="en-US" dirty="0" err="1"/>
              <a:t>xSemaphoreCreateMutex</a:t>
            </a:r>
            <a:r>
              <a:rPr lang="en-US" dirty="0"/>
              <a:t>( void );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What is priority inheritance ?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20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914A-C06E-6862-65B3-7719992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priority inversion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7B68347-4F52-D21B-0601-566FCDAB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5" y="1983581"/>
            <a:ext cx="8096250" cy="3629025"/>
          </a:xfrm>
        </p:spPr>
      </p:pic>
    </p:spTree>
    <p:extLst>
      <p:ext uri="{BB962C8B-B14F-4D97-AF65-F5344CB8AC3E}">
        <p14:creationId xmlns:p14="http://schemas.microsoft.com/office/powerpoint/2010/main" val="36065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B89-27F0-38EF-BD80-CD4C8B6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E07A7E-AAAA-2278-30B6-EFA627D2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04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FDE-F463-8472-43CB-526EFD96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 and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7199-A64C-4B93-3F38-FFC7C74D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Suspend a task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vTaskSuspend</a:t>
            </a:r>
            <a:r>
              <a:rPr lang="en-US" dirty="0"/>
              <a:t>( 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 err="1"/>
              <a:t>pxTaskToSuspend</a:t>
            </a:r>
            <a:r>
              <a:rPr lang="en-US" dirty="0"/>
              <a:t> );</a:t>
            </a:r>
          </a:p>
          <a:p>
            <a:r>
              <a:rPr lang="en-US" dirty="0"/>
              <a:t>Resume a suspended task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vTaskResume</a:t>
            </a:r>
            <a:r>
              <a:rPr lang="en-US" dirty="0"/>
              <a:t>( 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 err="1"/>
              <a:t>pxTaskToResume</a:t>
            </a:r>
            <a:r>
              <a:rPr lang="en-US" dirty="0"/>
              <a:t> );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C88787-72E5-86BD-3649-B4D38FEFC880}"/>
              </a:ext>
            </a:extLst>
          </p:cNvPr>
          <p:cNvSpPr/>
          <p:nvPr/>
        </p:nvSpPr>
        <p:spPr>
          <a:xfrm>
            <a:off x="1810327" y="4378036"/>
            <a:ext cx="1865746" cy="11730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in R mode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7FD4E-C848-EAC1-0F4E-9D6F8A23E84F}"/>
              </a:ext>
            </a:extLst>
          </p:cNvPr>
          <p:cNvSpPr/>
          <p:nvPr/>
        </p:nvSpPr>
        <p:spPr>
          <a:xfrm>
            <a:off x="997527" y="5803900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reverse gear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C22E9-A24F-9C30-D58E-8823EA660B61}"/>
              </a:ext>
            </a:extLst>
          </p:cNvPr>
          <p:cNvSpPr/>
          <p:nvPr/>
        </p:nvSpPr>
        <p:spPr>
          <a:xfrm>
            <a:off x="2265218" y="5803900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safety transmission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28029-813B-728E-7C37-7D2398B850C7}"/>
              </a:ext>
            </a:extLst>
          </p:cNvPr>
          <p:cNvSpPr/>
          <p:nvPr/>
        </p:nvSpPr>
        <p:spPr>
          <a:xfrm>
            <a:off x="3532909" y="5795386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Signal backlights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B4BAF-C21F-E010-D998-0D947D6C8637}"/>
              </a:ext>
            </a:extLst>
          </p:cNvPr>
          <p:cNvSpPr/>
          <p:nvPr/>
        </p:nvSpPr>
        <p:spPr>
          <a:xfrm>
            <a:off x="7151254" y="4378036"/>
            <a:ext cx="1865746" cy="11730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in P mode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412E2-C9DD-FC0D-53D4-63CC73EC13ED}"/>
              </a:ext>
            </a:extLst>
          </p:cNvPr>
          <p:cNvSpPr/>
          <p:nvPr/>
        </p:nvSpPr>
        <p:spPr>
          <a:xfrm>
            <a:off x="6338454" y="5803900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gear locking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05692-CCFB-6266-2014-708FA45FCC13}"/>
              </a:ext>
            </a:extLst>
          </p:cNvPr>
          <p:cNvSpPr/>
          <p:nvPr/>
        </p:nvSpPr>
        <p:spPr>
          <a:xfrm>
            <a:off x="7606145" y="5803900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Disable </a:t>
            </a:r>
            <a:r>
              <a:rPr lang="en-US" sz="1200" dirty="0" err="1"/>
              <a:t>accelometer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FFA30-0535-02E3-4CB4-D132DEE9F912}"/>
              </a:ext>
            </a:extLst>
          </p:cNvPr>
          <p:cNvSpPr/>
          <p:nvPr/>
        </p:nvSpPr>
        <p:spPr>
          <a:xfrm>
            <a:off x="8873836" y="5795386"/>
            <a:ext cx="10529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Disable transformer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7ABFE-8245-B229-37AD-FE13A9944EAF}"/>
              </a:ext>
            </a:extLst>
          </p:cNvPr>
          <p:cNvSpPr txBox="1"/>
          <p:nvPr/>
        </p:nvSpPr>
        <p:spPr>
          <a:xfrm>
            <a:off x="3676073" y="4587347"/>
            <a:ext cx="352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Suspend R Mode Tasks, Resume P mode Tasks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4C03B-5625-0EEE-B21F-16B44BB57032}"/>
              </a:ext>
            </a:extLst>
          </p:cNvPr>
          <p:cNvSpPr txBox="1"/>
          <p:nvPr/>
        </p:nvSpPr>
        <p:spPr>
          <a:xfrm>
            <a:off x="3653053" y="5002766"/>
            <a:ext cx="352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Suspend P Mode Tasks, Resume R mode Tasks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F90F68-4347-B11A-577A-A029ED21AC81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3676073" y="4964546"/>
            <a:ext cx="34751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49D5E-D0C7-CAB5-967B-EB9AC8F19C2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524000" y="5379270"/>
            <a:ext cx="559559" cy="4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A65E2C-EFFF-1752-A027-0082C0865FC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743200" y="5551055"/>
            <a:ext cx="48491" cy="2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61092C-F6AB-EF04-2F55-C355247D8384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3402841" y="5379270"/>
            <a:ext cx="656541" cy="41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452802-BC37-3818-16CF-84A216E3D8A1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6864927" y="5379270"/>
            <a:ext cx="559559" cy="4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A8C1E1-895F-3088-092B-9E2FAAF9ADA6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8084127" y="5551055"/>
            <a:ext cx="48491" cy="2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4B772E-1B8B-BE05-727E-97086826C119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8743768" y="5379270"/>
            <a:ext cx="656541" cy="41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CA67-FD12-53F7-698B-8D11523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config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D69D7-3973-E7D6-AB72-09264041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92" y="1825625"/>
            <a:ext cx="8186415" cy="4351338"/>
          </a:xfrm>
        </p:spPr>
      </p:pic>
    </p:spTree>
    <p:extLst>
      <p:ext uri="{BB962C8B-B14F-4D97-AF65-F5344CB8AC3E}">
        <p14:creationId xmlns:p14="http://schemas.microsoft.com/office/powerpoint/2010/main" val="317133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FreeRTOS Course (Day 4)</vt:lpstr>
      <vt:lpstr>Intertask Communication</vt:lpstr>
      <vt:lpstr>Queue in FreeRTOS</vt:lpstr>
      <vt:lpstr>Let’s do some coding</vt:lpstr>
      <vt:lpstr>Mutexes in FreeRTOS</vt:lpstr>
      <vt:lpstr>The problem of priority inversion</vt:lpstr>
      <vt:lpstr>Priority inheritance</vt:lpstr>
      <vt:lpstr>Suspend and Resume</vt:lpstr>
      <vt:lpstr>FreeRTOS config file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Course (Day 4)</dc:title>
  <dc:creator>es-MahmoudHassan2024</dc:creator>
  <cp:lastModifiedBy>es-MahmoudHassan2024</cp:lastModifiedBy>
  <cp:revision>1</cp:revision>
  <dcterms:created xsi:type="dcterms:W3CDTF">2023-02-14T23:18:45Z</dcterms:created>
  <dcterms:modified xsi:type="dcterms:W3CDTF">2023-02-15T01:02:01Z</dcterms:modified>
</cp:coreProperties>
</file>