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DD57-7ADA-BFA7-CD00-58168AA1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1679A-BAFE-D258-DDAE-81A97115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AAD6C-A504-3EDE-0EE4-D70786BA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212F-1AD9-30CC-D591-5E54D6D4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15C69-2F55-611F-83CB-BD1DB5F2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9742-25D1-A77A-4F5E-6CBB6BD3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47FE-81A2-DB3F-B7C3-7921DF97F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63F1-6E24-EF0F-2165-0E5FEE8B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2842A-F3A4-E0D7-8976-BC48074E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2657-BB35-87BC-60C3-7C78A58F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3D388-058C-6258-643D-E7AB795CB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87ABC-A108-EF71-85EC-85C46E27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7414-A42A-C56D-17FE-3AD1EF59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4615-1507-C477-B65F-47AA27F1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C587-DD57-D4DD-F730-5BD56380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6459-5DEB-7DCD-AE17-C5EDFBA6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8C3C-2283-623B-D6CC-873C1F79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3CBB-AB9F-4177-9B4B-9CC64275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E00F-272F-7B6D-6865-06B2407E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4FFB-7482-0B17-3E4B-E1CD5B2B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EC0-A9DA-EB0C-5D18-59CABD07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EA02-07DF-A6E7-770E-EC4D06C0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713A-6DB1-A4F5-C288-3A297726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EDE7-D77F-68AE-96B6-C5865990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B845E-C4D0-55AA-3C56-4FA12A7E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CA46-2E4F-7871-D57C-3359AB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A111-DC05-7B17-3984-EDF746F38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2A5BA-9E61-7F44-3D2B-1FA56302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01E3E-3FE0-02D7-B268-A74BD8E2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21E61-CCAC-6BEC-69B1-2BA5C1A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DFEAD-5652-BB02-7A2A-25CA8C87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8723-A850-2DE5-58C2-75F67FA6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31C1-2EB5-2188-FDF6-22A3290A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552A-1B23-2974-B733-91B7B4D33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DFD6B-1927-6708-7162-5228383E2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F7F6C-56AB-539F-B237-5B3AD909B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23262-75E6-A044-0EBB-BCCDFE35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5073D-7CF8-4B88-5EF6-270F1C34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D0F22-C3AC-6FAD-5535-1E92DA4A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39B9-EB4B-6BCB-012B-84733DC6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6B294-528B-797D-08BF-11689116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97E6-0285-FD92-2CE3-6199FABC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96B2F-3289-0A38-E4EB-0C4CCEEC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E42F3-4ECC-4621-9531-CDE60835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E490A-2FA8-5877-864B-95A71295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5256F-3244-C97F-5277-3E949708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166-FD2E-3779-4C8D-03FC18D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FE3-8524-B9E9-0090-C2EE89D7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C66ED-F864-4097-C3BE-EB32FE94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9619E-FE4F-F4B2-8AB7-47EC800D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15DA-98D9-1DCF-5182-840E1EBF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157C7-A289-FDAF-7FDA-8FFB2373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856F-07D8-4C67-4C33-7138ADDB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97F84-263F-1204-4CB7-9774B68AD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96BF6-F999-A799-F727-0B508DBE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4475D-2D03-FC26-8FB1-097A2AC1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874E6-043E-9052-093A-DFDC1ED7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96BF-FD3C-0EA8-1C64-98992C2E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7A6C6-77FC-5BEC-F56D-A5C62B6C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9103-A03E-8B52-5843-3C19A88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350A-8728-74AB-5B76-2D56F5EE4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08B2-37B2-43BA-AFD1-2D3707E76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1BEA-D458-25D1-46BE-DE97CCB40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225C-9A5D-E5EC-3677-4DF5BF0F5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1487-49B6-4F96-8DB8-795F66C5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rtos.org/a00104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55E5-6BF4-67B6-AB40-6A46704F8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Course (Day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822A2-8CA4-BF77-7635-71FBAD2C2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Mahmoud Elsheemy</a:t>
            </a:r>
          </a:p>
        </p:txBody>
      </p:sp>
    </p:spTree>
    <p:extLst>
      <p:ext uri="{BB962C8B-B14F-4D97-AF65-F5344CB8AC3E}">
        <p14:creationId xmlns:p14="http://schemas.microsoft.com/office/powerpoint/2010/main" val="89224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5EC9-A989-B6F8-D781-68957038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RTOS vs Bare-Metal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0CE6-D5BA-B970-58EF-705EE43F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8A345F9-0D8A-773A-96A8-24E3C901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16" y="1825625"/>
            <a:ext cx="4469407" cy="44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1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0E2-E95D-14E5-8D87-5B1ECD4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Bare-Metal Architecture (super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5CEA-ED6A-1D07-7950-8C6BB243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loop contains the program flow: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Delay</a:t>
            </a:r>
          </a:p>
          <a:p>
            <a:r>
              <a:rPr lang="en-US" dirty="0"/>
              <a:t>Any system can be designed by a super loop</a:t>
            </a:r>
          </a:p>
          <a:p>
            <a:r>
              <a:rPr lang="en-US" dirty="0"/>
              <a:t>System is not deterministic</a:t>
            </a:r>
          </a:p>
          <a:p>
            <a:r>
              <a:rPr lang="en-US" dirty="0"/>
              <a:t>Hard to maintain</a:t>
            </a:r>
          </a:p>
          <a:p>
            <a:r>
              <a:rPr lang="en-US" dirty="0"/>
              <a:t>Hard to design a whole system inside the super loop </a:t>
            </a:r>
          </a:p>
        </p:txBody>
      </p:sp>
    </p:spTree>
    <p:extLst>
      <p:ext uri="{BB962C8B-B14F-4D97-AF65-F5344CB8AC3E}">
        <p14:creationId xmlns:p14="http://schemas.microsoft.com/office/powerpoint/2010/main" val="35279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218E-B7CB-BDF0-0688-4DBF335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Bare-Metal Architecture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0D841-D0B9-9FDF-2B76-B9E12636E0C7}"/>
              </a:ext>
            </a:extLst>
          </p:cNvPr>
          <p:cNvSpPr/>
          <p:nvPr/>
        </p:nvSpPr>
        <p:spPr>
          <a:xfrm>
            <a:off x="4867564" y="2004291"/>
            <a:ext cx="2050472" cy="66501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check_brakes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3048F-DA57-AF45-AEFA-A569DF86D674}"/>
              </a:ext>
            </a:extLst>
          </p:cNvPr>
          <p:cNvSpPr/>
          <p:nvPr/>
        </p:nvSpPr>
        <p:spPr>
          <a:xfrm>
            <a:off x="4867564" y="4939759"/>
            <a:ext cx="2050472" cy="66501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Measure_speed</a:t>
            </a:r>
            <a:r>
              <a:rPr lang="en-US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E6AB6-1418-E862-E97C-F54C730A221C}"/>
              </a:ext>
            </a:extLst>
          </p:cNvPr>
          <p:cNvSpPr/>
          <p:nvPr/>
        </p:nvSpPr>
        <p:spPr>
          <a:xfrm>
            <a:off x="4867564" y="4001294"/>
            <a:ext cx="2050472" cy="66501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check_oil</a:t>
            </a:r>
            <a:r>
              <a:rPr lang="en-US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A5123-A425-875D-1C1A-99FEB731E49C}"/>
              </a:ext>
            </a:extLst>
          </p:cNvPr>
          <p:cNvSpPr/>
          <p:nvPr/>
        </p:nvSpPr>
        <p:spPr>
          <a:xfrm>
            <a:off x="4867564" y="2925258"/>
            <a:ext cx="2050472" cy="66501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check_doorlock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198D3F-4248-A6C5-3B54-844E8934E361}"/>
              </a:ext>
            </a:extLst>
          </p:cNvPr>
          <p:cNvCxnSpPr>
            <a:endCxn id="8" idx="0"/>
          </p:cNvCxnSpPr>
          <p:nvPr/>
        </p:nvCxnSpPr>
        <p:spPr>
          <a:xfrm>
            <a:off x="5892800" y="2651811"/>
            <a:ext cx="0" cy="27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BBB90F-B9A5-BA06-0AA4-7242620E40BC}"/>
              </a:ext>
            </a:extLst>
          </p:cNvPr>
          <p:cNvCxnSpPr/>
          <p:nvPr/>
        </p:nvCxnSpPr>
        <p:spPr>
          <a:xfrm>
            <a:off x="5892800" y="3590276"/>
            <a:ext cx="0" cy="4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B18A0-4CAD-3EE3-877F-8657BE3941D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5892800" y="4666312"/>
            <a:ext cx="0" cy="27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4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6F9-D50E-F874-1049-3EF6CFBA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Operating System (RTOS)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A7D4-24FD-6962-BC82-F6C4D855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down the main program into set of tasks.</a:t>
            </a:r>
          </a:p>
          <a:p>
            <a:r>
              <a:rPr lang="en-US" dirty="0"/>
              <a:t>Each task has a periodicity and a priority.</a:t>
            </a:r>
          </a:p>
          <a:p>
            <a:r>
              <a:rPr lang="en-US" dirty="0"/>
              <a:t>There is a scheduler that switches between the tasks.</a:t>
            </a:r>
          </a:p>
          <a:p>
            <a:r>
              <a:rPr lang="en-US" dirty="0"/>
              <a:t>Deterministic.</a:t>
            </a:r>
          </a:p>
          <a:p>
            <a:r>
              <a:rPr lang="en-US" dirty="0"/>
              <a:t>Easy to design (modular design) , easy to maintain.</a:t>
            </a:r>
          </a:p>
          <a:p>
            <a:r>
              <a:rPr lang="en-US" dirty="0"/>
              <a:t>It’s the programmer task to have a good design before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214165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7D67-0733-E8EB-67EA-B4E2C5DA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424D-D0BD-4604-91A2-305086F53B8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Scheduler switch between tasks</a:t>
            </a:r>
          </a:p>
          <a:p>
            <a:r>
              <a:rPr lang="en-US" dirty="0"/>
              <a:t>Each task has a priority and a periodicity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0880D-688B-ADBB-89D5-881DC5164A8E}"/>
              </a:ext>
            </a:extLst>
          </p:cNvPr>
          <p:cNvSpPr/>
          <p:nvPr/>
        </p:nvSpPr>
        <p:spPr>
          <a:xfrm>
            <a:off x="5103090" y="4631026"/>
            <a:ext cx="1985819" cy="7389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32125-898D-12C2-9106-81C323BB0D57}"/>
              </a:ext>
            </a:extLst>
          </p:cNvPr>
          <p:cNvSpPr/>
          <p:nvPr/>
        </p:nvSpPr>
        <p:spPr>
          <a:xfrm>
            <a:off x="3592945" y="3807835"/>
            <a:ext cx="1237673" cy="3869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Check_brakes</a:t>
            </a:r>
            <a:r>
              <a:rPr lang="en-US" sz="1200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0211C-2A96-D015-0C71-15CBBC5D1A28}"/>
              </a:ext>
            </a:extLst>
          </p:cNvPr>
          <p:cNvSpPr/>
          <p:nvPr/>
        </p:nvSpPr>
        <p:spPr>
          <a:xfrm>
            <a:off x="4992252" y="3807833"/>
            <a:ext cx="1237673" cy="3869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Check_oil</a:t>
            </a:r>
            <a:r>
              <a:rPr lang="en-US" sz="1400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D8F49E-3AB5-F5A8-C66D-F16C718FAD66}"/>
              </a:ext>
            </a:extLst>
          </p:cNvPr>
          <p:cNvSpPr/>
          <p:nvPr/>
        </p:nvSpPr>
        <p:spPr>
          <a:xfrm>
            <a:off x="7790866" y="3807831"/>
            <a:ext cx="1237673" cy="3869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Check_radio</a:t>
            </a:r>
            <a:r>
              <a:rPr lang="en-US" sz="1400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937BE-51DB-C30D-7768-9728D429612C}"/>
              </a:ext>
            </a:extLst>
          </p:cNvPr>
          <p:cNvSpPr/>
          <p:nvPr/>
        </p:nvSpPr>
        <p:spPr>
          <a:xfrm>
            <a:off x="6391559" y="3807832"/>
            <a:ext cx="1237673" cy="3869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Check_door</a:t>
            </a:r>
            <a:r>
              <a:rPr lang="en-US" sz="1400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897A0-9718-C75A-82AC-4A32A132A404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562764" y="4294909"/>
            <a:ext cx="1533236" cy="33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DBA5-DB20-0EBA-15D8-82676356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5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Let’s Implement RTOS in our code!</a:t>
            </a:r>
          </a:p>
        </p:txBody>
      </p:sp>
    </p:spTree>
    <p:extLst>
      <p:ext uri="{BB962C8B-B14F-4D97-AF65-F5344CB8AC3E}">
        <p14:creationId xmlns:p14="http://schemas.microsoft.com/office/powerpoint/2010/main" val="111405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E028-A595-BD5A-8EDB-991C631B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6468-0B8A-956B-C9AB-DF255EAE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leading cross platform RTOS kernel for microcontrollers and small microprocessors</a:t>
            </a:r>
          </a:p>
          <a:p>
            <a:r>
              <a:rPr lang="en-US" dirty="0"/>
              <a:t>Simple API</a:t>
            </a:r>
          </a:p>
          <a:p>
            <a:r>
              <a:rPr lang="en-US" dirty="0" err="1"/>
              <a:t>FreeRTOS</a:t>
            </a:r>
            <a:r>
              <a:rPr lang="en-US" dirty="0"/>
              <a:t> offer RTOS implementation for any microcontroller</a:t>
            </a:r>
          </a:p>
          <a:p>
            <a:r>
              <a:rPr lang="en-US" dirty="0"/>
              <a:t>Download your microcontroller </a:t>
            </a:r>
            <a:r>
              <a:rPr lang="en-US" dirty="0" err="1"/>
              <a:t>FreeRTOS</a:t>
            </a:r>
            <a:r>
              <a:rPr lang="en-US" dirty="0"/>
              <a:t> files from here </a:t>
            </a:r>
            <a:r>
              <a:rPr lang="en-US" dirty="0">
                <a:hlinkClick r:id="rId2"/>
              </a:rPr>
              <a:t>https://www.freertos.org/a00104.html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8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9B76-684A-9F52-2D0F-134D8F33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in </a:t>
            </a:r>
            <a:r>
              <a:rPr lang="en-US" dirty="0" err="1"/>
              <a:t>arduino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896C3-9BAB-E21B-005F-FBCA9411C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658" y="1825625"/>
            <a:ext cx="5992683" cy="4351338"/>
          </a:xfrm>
        </p:spPr>
      </p:pic>
    </p:spTree>
    <p:extLst>
      <p:ext uri="{BB962C8B-B14F-4D97-AF65-F5344CB8AC3E}">
        <p14:creationId xmlns:p14="http://schemas.microsoft.com/office/powerpoint/2010/main" val="126070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219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FreeRtos Course (Day 1)</vt:lpstr>
      <vt:lpstr>RTOS vs Bare-Metal Architecture</vt:lpstr>
      <vt:lpstr>Bare-Metal Architecture (super loop)</vt:lpstr>
      <vt:lpstr>Bare-Metal Architecture Example</vt:lpstr>
      <vt:lpstr>Real-Time Operating System (RTOS)</vt:lpstr>
      <vt:lpstr>RTOS example</vt:lpstr>
      <vt:lpstr>Let’s Implement RTOS in our code!</vt:lpstr>
      <vt:lpstr>Introduction to FreeRTOS</vt:lpstr>
      <vt:lpstr>FreeRTOS in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Course (Day 1)</dc:title>
  <dc:creator>es-MahmoudHassan2024</dc:creator>
  <cp:lastModifiedBy>es-MahmoudHassan2024</cp:lastModifiedBy>
  <cp:revision>2</cp:revision>
  <dcterms:created xsi:type="dcterms:W3CDTF">2023-02-10T18:50:27Z</dcterms:created>
  <dcterms:modified xsi:type="dcterms:W3CDTF">2023-02-12T15:30:19Z</dcterms:modified>
</cp:coreProperties>
</file>