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E625-BFAD-B478-4AA2-3AF4DE22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62292-DC06-50A1-9BC3-28C614E8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4F38-06AF-B2D0-32DF-147D8ADA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85F4-4A0C-3647-98BA-7DC81B20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0E6E-B079-EC86-91DF-511B6C9E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0E30-2377-AE54-030C-5BA20696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2DCB-F434-3F05-83FE-FFAD3B336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F0C8-1FE2-FBAF-BD24-65D5FA83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59A2C-2DF8-6B88-3C4F-337F32B6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51D5-ACC9-526B-6D97-F4B91356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129-A27B-ACD2-2ED6-24369327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6F50-FD19-9291-BECB-1D1931FD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AA48-23CE-E30B-FA22-A7D12F78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41FB-000D-F2A7-CB7D-D1FC4035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9D42-1330-BBC9-3D1E-B18A819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A925-59FD-8E61-D532-B8AAE6D6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FC44-D841-EE48-C80B-0E270901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63B9-A16C-23D2-1FB3-18A0E644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3379-1DB4-82AF-9FF5-FEA9352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DF7A-BBDB-E71E-10C5-396F3399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E0B3-D2CC-1169-1FE9-6F03306D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2DBD-E997-E331-3FBD-405B525E2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B8D9-9294-B832-BCC0-21384CB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B7EA-261A-8222-2BF1-4B03B68C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2600-91EC-322A-263D-6F140DD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7E42-7597-6F13-32D7-C74D42E5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CF7D-D878-5718-F447-0FFD62F6A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56C1B-EB94-DE36-595F-ED09CE36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0BA5-FB0B-912C-69F4-8C541F55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E5A6-2BE0-8B01-AEEF-33D03D52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5652-43B3-4DF7-603B-3DE6662B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6C26-D23A-87F9-E7B1-A03FC2FF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8ACD9-F90C-B602-11B7-0A3CF153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909AB-783E-84C0-CFFF-AD2D04EB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B716-3F86-E7E9-FEA8-F65B4C4F2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44976-A109-61FD-D6FF-5C2E2E612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F776B-F6CC-E010-3A5F-A4CA31A5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F3C11-77B0-BEC4-FD1D-EAE4FD4F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2A177-A37D-B990-4860-6C25C6C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904F-D417-6E56-EA00-797E86A5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B28D3-89D6-323E-1639-C43270C5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D0FAD-BA8A-2C71-24F4-B0B831B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256E6-7EB9-AB90-29D0-B505B5F1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4181A-DB19-9E5E-AA6A-35F8BC90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CF923-A324-61BB-CD39-E8BE420B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236E-6A67-00F2-12C9-B0BEB187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D7CA-C5EB-5744-9326-DF19259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54F7-9D9C-560D-AFBD-9C1317DE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85B0-48B8-C910-9662-77F09E893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430BB-280A-6272-E304-B4379400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30EE-F090-3437-FF62-7769F70D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6122A-1257-31BE-ACCC-BDBFB40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B51B-238D-DF59-6459-C3A1B335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9B2C6-E3D8-991A-46F3-5DE34723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3852-49F1-0F6A-4527-6992D669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287F-CFA5-5245-0942-EECFBDB9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1269C-B01A-EE36-1F98-54C83AF3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70F8F-11D7-3F81-6647-9BB26F1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7D24-51A3-0D20-5F2F-82CE2874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0B21F-EAA3-DBD5-4646-693D400F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72C4-B463-3639-F87C-558B69E22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A44D-C4FE-4C14-9D01-490D7C1495B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14D8-36D9-CA99-7CB0-DEE50E62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7463-F3F9-430B-3076-80BAD8BD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5BE6-9301-4E6A-BCB3-A71235C0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E3F5-E237-D21A-B19E-2CB5C770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Course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2E06-83A3-86F1-299F-1C0EC34C2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Mahmoud Elsheemy</a:t>
            </a:r>
          </a:p>
        </p:txBody>
      </p:sp>
    </p:spTree>
    <p:extLst>
      <p:ext uri="{BB962C8B-B14F-4D97-AF65-F5344CB8AC3E}">
        <p14:creationId xmlns:p14="http://schemas.microsoft.com/office/powerpoint/2010/main" val="124320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882C-2899-E652-99BD-0382FD3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D86A-5EA2-E9E9-CC88-49EBCE3F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  <a:p>
            <a:endParaRPr lang="en-US" dirty="0"/>
          </a:p>
          <a:p>
            <a:r>
              <a:rPr lang="en-US" dirty="0"/>
              <a:t>Non-preemptive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23709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4554-C053-B50D-D1BD-0027C7FC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8158-9E50-4731-DDFC-0C529A0D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26" y="1690688"/>
            <a:ext cx="5249535" cy="47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8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A9D0-858F-01D6-4222-F4A8B146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– Create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7E20-CC5F-A639-D08A-4BA5BA08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BaseType_t</a:t>
            </a:r>
            <a:r>
              <a:rPr lang="en-US" dirty="0"/>
              <a:t> </a:t>
            </a:r>
            <a:r>
              <a:rPr lang="en-US" dirty="0" err="1"/>
              <a:t>xTaskCreate</a:t>
            </a:r>
            <a:r>
              <a:rPr lang="en-US" dirty="0"/>
              <a:t>( </a:t>
            </a:r>
            <a:r>
              <a:rPr lang="en-US" dirty="0" err="1"/>
              <a:t>TaskFunction_t</a:t>
            </a:r>
            <a:r>
              <a:rPr lang="en-US" dirty="0"/>
              <a:t> </a:t>
            </a:r>
            <a:r>
              <a:rPr lang="en-US" b="1" dirty="0" err="1"/>
              <a:t>pvTaskCode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   const char * </a:t>
            </a:r>
            <a:r>
              <a:rPr lang="en-US" b="1" dirty="0"/>
              <a:t>const </a:t>
            </a:r>
            <a:r>
              <a:rPr lang="en-US" b="1" dirty="0" err="1"/>
              <a:t>pcName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		   unsigned short </a:t>
            </a:r>
            <a:r>
              <a:rPr lang="en-US" b="1" dirty="0" err="1"/>
              <a:t>usStackDepth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		    void </a:t>
            </a:r>
            <a:r>
              <a:rPr lang="en-US" b="1" dirty="0"/>
              <a:t>*</a:t>
            </a:r>
            <a:r>
              <a:rPr lang="en-US" b="1" dirty="0" err="1"/>
              <a:t>pvParameters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    </a:t>
            </a:r>
            <a:r>
              <a:rPr lang="en-US" dirty="0" err="1"/>
              <a:t>UBaseType_t</a:t>
            </a:r>
            <a:r>
              <a:rPr lang="en-US" dirty="0"/>
              <a:t> </a:t>
            </a:r>
            <a:r>
              <a:rPr lang="en-US" b="1" dirty="0" err="1"/>
              <a:t>uxPriority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		    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b="1" dirty="0" err="1"/>
              <a:t>pxCreatedTask</a:t>
            </a:r>
            <a:r>
              <a:rPr lang="en-US" dirty="0"/>
              <a:t> );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900" b="1" dirty="0" err="1"/>
              <a:t>pvTaskCode</a:t>
            </a:r>
            <a:r>
              <a:rPr lang="en-US" sz="1900" dirty="0"/>
              <a:t>: pointer to the function (function name)</a:t>
            </a:r>
          </a:p>
          <a:p>
            <a:r>
              <a:rPr lang="en-US" sz="1900" b="1" dirty="0" err="1"/>
              <a:t>pcName</a:t>
            </a:r>
            <a:r>
              <a:rPr lang="en-US" sz="1900" dirty="0"/>
              <a:t>: descriptive name to the task (could be NULL)</a:t>
            </a:r>
          </a:p>
          <a:p>
            <a:r>
              <a:rPr lang="en-US" sz="1900" b="1" dirty="0" err="1"/>
              <a:t>usStackDepth</a:t>
            </a:r>
            <a:r>
              <a:rPr lang="en-US" sz="1900" dirty="0"/>
              <a:t>: size of task’s stack </a:t>
            </a:r>
          </a:p>
          <a:p>
            <a:r>
              <a:rPr lang="en-US" sz="1900" b="1" dirty="0" err="1"/>
              <a:t>pvParameters</a:t>
            </a:r>
            <a:r>
              <a:rPr lang="en-US" sz="1900" dirty="0"/>
              <a:t>: parameters to the task function (could be NULL)</a:t>
            </a:r>
          </a:p>
          <a:p>
            <a:r>
              <a:rPr lang="en-US" sz="1900" b="1" dirty="0" err="1"/>
              <a:t>uxPriority</a:t>
            </a:r>
            <a:r>
              <a:rPr lang="en-US" sz="1900" dirty="0"/>
              <a:t>: The priority of the task</a:t>
            </a:r>
          </a:p>
          <a:p>
            <a:r>
              <a:rPr lang="en-US" sz="1900" b="1" dirty="0" err="1"/>
              <a:t>pxCreatedTask</a:t>
            </a:r>
            <a:r>
              <a:rPr lang="en-US" sz="1900" dirty="0"/>
              <a:t>: handle to the task (could be NULL)</a:t>
            </a:r>
          </a:p>
        </p:txBody>
      </p:sp>
    </p:spTree>
    <p:extLst>
      <p:ext uri="{BB962C8B-B14F-4D97-AF65-F5344CB8AC3E}">
        <p14:creationId xmlns:p14="http://schemas.microsoft.com/office/powerpoint/2010/main" val="19194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8E8-B0DC-7D6A-3D53-F0FBD638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7129-D80A-4DA7-EED0-CB2C57AC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vTaskStartScheduler</a:t>
            </a:r>
            <a:r>
              <a:rPr lang="en-US" dirty="0"/>
              <a:t>( void );</a:t>
            </a:r>
          </a:p>
          <a:p>
            <a:pPr lvl="1"/>
            <a:r>
              <a:rPr lang="en-US" dirty="0"/>
              <a:t>API function to start a scheduler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vTaskDelay</a:t>
            </a:r>
            <a:r>
              <a:rPr lang="en-US" dirty="0"/>
              <a:t>( </a:t>
            </a:r>
            <a:r>
              <a:rPr lang="en-US" dirty="0" err="1"/>
              <a:t>TickType_t</a:t>
            </a:r>
            <a:r>
              <a:rPr lang="en-US" dirty="0"/>
              <a:t> </a:t>
            </a:r>
            <a:r>
              <a:rPr lang="en-US" b="1" dirty="0" err="1"/>
              <a:t>xTicksToDelay</a:t>
            </a:r>
            <a:r>
              <a:rPr lang="en-US" dirty="0"/>
              <a:t> );</a:t>
            </a:r>
          </a:p>
          <a:p>
            <a:pPr lvl="1"/>
            <a:r>
              <a:rPr lang="en-US" dirty="0"/>
              <a:t>API function that blocks a task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1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456-EFC5-F833-21B7-00FAE6D2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task is created (How </a:t>
            </a:r>
            <a:r>
              <a:rPr lang="en-US" sz="3600" dirty="0" err="1"/>
              <a:t>FreeRTOS</a:t>
            </a:r>
            <a:r>
              <a:rPr lang="en-US" sz="3600" dirty="0"/>
              <a:t> deal with memory)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53C4B-75DA-B740-5100-CEC8A0AFA1E9}"/>
              </a:ext>
            </a:extLst>
          </p:cNvPr>
          <p:cNvSpPr/>
          <p:nvPr/>
        </p:nvSpPr>
        <p:spPr>
          <a:xfrm>
            <a:off x="1477818" y="1856509"/>
            <a:ext cx="2438400" cy="421178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5D692-9E17-4691-E60F-D6EE0DB510D4}"/>
              </a:ext>
            </a:extLst>
          </p:cNvPr>
          <p:cNvSpPr/>
          <p:nvPr/>
        </p:nvSpPr>
        <p:spPr>
          <a:xfrm>
            <a:off x="1477818" y="5264727"/>
            <a:ext cx="2438400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7B45B-0140-0DE6-6D70-8D6CAB6757A0}"/>
              </a:ext>
            </a:extLst>
          </p:cNvPr>
          <p:cNvSpPr/>
          <p:nvPr/>
        </p:nvSpPr>
        <p:spPr>
          <a:xfrm>
            <a:off x="1477818" y="3897745"/>
            <a:ext cx="2438400" cy="136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605D8C-B8F6-9E3B-FE21-1694FD66852F}"/>
              </a:ext>
            </a:extLst>
          </p:cNvPr>
          <p:cNvCxnSpPr/>
          <p:nvPr/>
        </p:nvCxnSpPr>
        <p:spPr>
          <a:xfrm>
            <a:off x="1477818" y="491374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FADDE7-934A-A55B-4454-67541C01D65D}"/>
              </a:ext>
            </a:extLst>
          </p:cNvPr>
          <p:cNvCxnSpPr/>
          <p:nvPr/>
        </p:nvCxnSpPr>
        <p:spPr>
          <a:xfrm>
            <a:off x="1477818" y="4410363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C44D8E-2743-FAC8-2C71-E90D990476E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16218" y="5115312"/>
            <a:ext cx="1958109" cy="84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EE3E0-249C-5E8E-CA1A-C8633950FC8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916218" y="2564242"/>
            <a:ext cx="1958109" cy="15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9AD2BB-EA7D-5C25-A724-CBCCD3C55D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916218" y="4255360"/>
            <a:ext cx="1958109" cy="38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EA463F-CBAB-0E65-9D43-651894CDBF17}"/>
              </a:ext>
            </a:extLst>
          </p:cNvPr>
          <p:cNvSpPr/>
          <p:nvPr/>
        </p:nvSpPr>
        <p:spPr>
          <a:xfrm>
            <a:off x="5874327" y="5206162"/>
            <a:ext cx="1865746" cy="150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4FEB4-C83C-9CF8-4B87-04D674F12773}"/>
              </a:ext>
            </a:extLst>
          </p:cNvPr>
          <p:cNvSpPr/>
          <p:nvPr/>
        </p:nvSpPr>
        <p:spPr>
          <a:xfrm>
            <a:off x="5874327" y="3500582"/>
            <a:ext cx="1865746" cy="150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D41A51-149D-1D04-0DBA-0D99818E7DFD}"/>
              </a:ext>
            </a:extLst>
          </p:cNvPr>
          <p:cNvSpPr/>
          <p:nvPr/>
        </p:nvSpPr>
        <p:spPr>
          <a:xfrm>
            <a:off x="5874327" y="1823927"/>
            <a:ext cx="1865746" cy="1480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 Stack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A9DAC4-5CA2-1FCB-8F15-DCD6BCD55E1C}"/>
              </a:ext>
            </a:extLst>
          </p:cNvPr>
          <p:cNvCxnSpPr/>
          <p:nvPr/>
        </p:nvCxnSpPr>
        <p:spPr>
          <a:xfrm>
            <a:off x="5874327" y="6345382"/>
            <a:ext cx="18657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903579-0A20-9B29-7515-987AB2650EB4}"/>
              </a:ext>
            </a:extLst>
          </p:cNvPr>
          <p:cNvCxnSpPr/>
          <p:nvPr/>
        </p:nvCxnSpPr>
        <p:spPr>
          <a:xfrm>
            <a:off x="5874327" y="4641489"/>
            <a:ext cx="18657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461FC1-31C5-1093-F8FF-5A981A788F88}"/>
              </a:ext>
            </a:extLst>
          </p:cNvPr>
          <p:cNvCxnSpPr/>
          <p:nvPr/>
        </p:nvCxnSpPr>
        <p:spPr>
          <a:xfrm>
            <a:off x="5874327" y="3002035"/>
            <a:ext cx="18657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C023B1-93FF-5949-805C-DB7F48AE670A}"/>
              </a:ext>
            </a:extLst>
          </p:cNvPr>
          <p:cNvSpPr txBox="1"/>
          <p:nvPr/>
        </p:nvSpPr>
        <p:spPr>
          <a:xfrm>
            <a:off x="6465453" y="2974078"/>
            <a:ext cx="6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54B882-AEA9-3708-4A25-A39563AAD36D}"/>
              </a:ext>
            </a:extLst>
          </p:cNvPr>
          <p:cNvSpPr txBox="1"/>
          <p:nvPr/>
        </p:nvSpPr>
        <p:spPr>
          <a:xfrm>
            <a:off x="6474690" y="4640805"/>
            <a:ext cx="6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AA4A8-EB35-E05B-5FA3-5A893DD0C1C5}"/>
              </a:ext>
            </a:extLst>
          </p:cNvPr>
          <p:cNvSpPr txBox="1"/>
          <p:nvPr/>
        </p:nvSpPr>
        <p:spPr>
          <a:xfrm>
            <a:off x="6456218" y="6360493"/>
            <a:ext cx="6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B3EAB9-6AFC-BA27-7E80-F6A023F3BF1D}"/>
              </a:ext>
            </a:extLst>
          </p:cNvPr>
          <p:cNvSpPr txBox="1"/>
          <p:nvPr/>
        </p:nvSpPr>
        <p:spPr>
          <a:xfrm>
            <a:off x="2295236" y="3981334"/>
            <a:ext cx="8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2F8EF-A2C9-C3D2-92B8-C98398AB3841}"/>
              </a:ext>
            </a:extLst>
          </p:cNvPr>
          <p:cNvSpPr txBox="1"/>
          <p:nvPr/>
        </p:nvSpPr>
        <p:spPr>
          <a:xfrm>
            <a:off x="1648689" y="4438256"/>
            <a:ext cx="8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E00F84-D39F-8339-BA11-6B66B269095C}"/>
              </a:ext>
            </a:extLst>
          </p:cNvPr>
          <p:cNvSpPr txBox="1"/>
          <p:nvPr/>
        </p:nvSpPr>
        <p:spPr>
          <a:xfrm>
            <a:off x="2295236" y="4892919"/>
            <a:ext cx="8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FDDF49-AF8D-36B0-B98F-F0EB5851BE53}"/>
              </a:ext>
            </a:extLst>
          </p:cNvPr>
          <p:cNvSpPr/>
          <p:nvPr/>
        </p:nvSpPr>
        <p:spPr>
          <a:xfrm>
            <a:off x="1477818" y="1823927"/>
            <a:ext cx="2438400" cy="92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89B9C6E-A86A-719E-173C-C5DAF60DFDEB}"/>
              </a:ext>
            </a:extLst>
          </p:cNvPr>
          <p:cNvSpPr/>
          <p:nvPr/>
        </p:nvSpPr>
        <p:spPr>
          <a:xfrm>
            <a:off x="2497281" y="2781734"/>
            <a:ext cx="399474" cy="372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5DC61307-C6DC-33D1-6BF4-96873EBDD16D}"/>
              </a:ext>
            </a:extLst>
          </p:cNvPr>
          <p:cNvSpPr/>
          <p:nvPr/>
        </p:nvSpPr>
        <p:spPr>
          <a:xfrm rot="10800000">
            <a:off x="2542308" y="3506452"/>
            <a:ext cx="309420" cy="3724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3C99-9A6D-85F3-B3F4-9C35E89C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A617-AAF0-21EF-AC3F-D28D063F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one that writes date on LCD</a:t>
            </a:r>
          </a:p>
          <a:p>
            <a:r>
              <a:rPr lang="en-US" dirty="0"/>
              <a:t>Task two that writes time on LCD</a:t>
            </a:r>
          </a:p>
          <a:p>
            <a:endParaRPr lang="en-US" dirty="0"/>
          </a:p>
          <a:p>
            <a:r>
              <a:rPr lang="en-US" dirty="0"/>
              <a:t>Let’s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8718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3EAE-64B1-1F6F-BF3F-1DFA21B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2D385F-4F5A-038D-48B5-DCDEC0D3C310}"/>
              </a:ext>
            </a:extLst>
          </p:cNvPr>
          <p:cNvSpPr/>
          <p:nvPr/>
        </p:nvSpPr>
        <p:spPr>
          <a:xfrm>
            <a:off x="5107710" y="1327582"/>
            <a:ext cx="1722582" cy="166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F0C245-3FD4-C6A2-5A3F-DB147F06B0F2}"/>
              </a:ext>
            </a:extLst>
          </p:cNvPr>
          <p:cNvSpPr/>
          <p:nvPr/>
        </p:nvSpPr>
        <p:spPr>
          <a:xfrm>
            <a:off x="2020453" y="3477346"/>
            <a:ext cx="1722582" cy="166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DE917-5465-EAE4-F5B4-3BCA99252B58}"/>
              </a:ext>
            </a:extLst>
          </p:cNvPr>
          <p:cNvSpPr/>
          <p:nvPr/>
        </p:nvSpPr>
        <p:spPr>
          <a:xfrm>
            <a:off x="8448965" y="3529373"/>
            <a:ext cx="1722582" cy="166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E2ECF-2113-6B3A-EBC0-C60445F8D835}"/>
              </a:ext>
            </a:extLst>
          </p:cNvPr>
          <p:cNvSpPr/>
          <p:nvPr/>
        </p:nvSpPr>
        <p:spPr>
          <a:xfrm>
            <a:off x="5107710" y="3529373"/>
            <a:ext cx="1722582" cy="166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F18A4-DE2B-BE5D-36FE-FB964BF92553}"/>
              </a:ext>
            </a:extLst>
          </p:cNvPr>
          <p:cNvCxnSpPr>
            <a:cxnSpLocks/>
          </p:cNvCxnSpPr>
          <p:nvPr/>
        </p:nvCxnSpPr>
        <p:spPr>
          <a:xfrm flipV="1">
            <a:off x="5710383" y="2949790"/>
            <a:ext cx="0" cy="622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C8DEB-6F60-9B7B-47D9-240F0EF7A129}"/>
              </a:ext>
            </a:extLst>
          </p:cNvPr>
          <p:cNvCxnSpPr>
            <a:cxnSpLocks/>
          </p:cNvCxnSpPr>
          <p:nvPr/>
        </p:nvCxnSpPr>
        <p:spPr>
          <a:xfrm>
            <a:off x="6213765" y="2949790"/>
            <a:ext cx="0" cy="622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987870-48B0-81DA-8BCE-3C69EEAAF9C7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830292" y="2160082"/>
            <a:ext cx="2479964" cy="1369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532306-E904-5DC5-2556-6B6460A1A22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81744" y="2160082"/>
            <a:ext cx="2225966" cy="1317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431F4C-C79D-101C-28EB-1FE9B40A083E}"/>
              </a:ext>
            </a:extLst>
          </p:cNvPr>
          <p:cNvCxnSpPr>
            <a:cxnSpLocks/>
          </p:cNvCxnSpPr>
          <p:nvPr/>
        </p:nvCxnSpPr>
        <p:spPr>
          <a:xfrm flipH="1">
            <a:off x="6885711" y="4149003"/>
            <a:ext cx="156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54840-B0D1-C40C-4D56-2127A472D039}"/>
              </a:ext>
            </a:extLst>
          </p:cNvPr>
          <p:cNvCxnSpPr>
            <a:cxnSpLocks/>
          </p:cNvCxnSpPr>
          <p:nvPr/>
        </p:nvCxnSpPr>
        <p:spPr>
          <a:xfrm flipH="1">
            <a:off x="3743035" y="4070493"/>
            <a:ext cx="1364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00D605-E32C-D9AD-7F4C-E741B1856AD0}"/>
              </a:ext>
            </a:extLst>
          </p:cNvPr>
          <p:cNvCxnSpPr>
            <a:cxnSpLocks/>
          </p:cNvCxnSpPr>
          <p:nvPr/>
        </p:nvCxnSpPr>
        <p:spPr>
          <a:xfrm>
            <a:off x="3729182" y="4693947"/>
            <a:ext cx="1378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F6B9CA4-6CF4-08CF-DCD2-A5E6850E47EC}"/>
              </a:ext>
            </a:extLst>
          </p:cNvPr>
          <p:cNvCxnSpPr>
            <a:stCxn id="9" idx="4"/>
            <a:endCxn id="8" idx="4"/>
          </p:cNvCxnSpPr>
          <p:nvPr/>
        </p:nvCxnSpPr>
        <p:spPr>
          <a:xfrm rot="5400000" flipH="1">
            <a:off x="6069986" y="1954104"/>
            <a:ext cx="52027" cy="6428512"/>
          </a:xfrm>
          <a:prstGeom prst="curvedConnector3">
            <a:avLst>
              <a:gd name="adj1" fmla="val -150456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7E9B59-6E18-9EE3-F937-34B2FAA01213}"/>
              </a:ext>
            </a:extLst>
          </p:cNvPr>
          <p:cNvSpPr txBox="1"/>
          <p:nvPr/>
        </p:nvSpPr>
        <p:spPr>
          <a:xfrm>
            <a:off x="7952509" y="2438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284EBC-37BB-F30E-316B-AE7122AEA31C}"/>
              </a:ext>
            </a:extLst>
          </p:cNvPr>
          <p:cNvSpPr txBox="1"/>
          <p:nvPr/>
        </p:nvSpPr>
        <p:spPr>
          <a:xfrm>
            <a:off x="7406960" y="3770723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55F0D-E3A1-4A57-C295-1EC58B59ABC6}"/>
              </a:ext>
            </a:extLst>
          </p:cNvPr>
          <p:cNvSpPr txBox="1"/>
          <p:nvPr/>
        </p:nvSpPr>
        <p:spPr>
          <a:xfrm>
            <a:off x="6230533" y="3034892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C9BC11-F62B-D4B7-057C-B4A09BF97EF3}"/>
              </a:ext>
            </a:extLst>
          </p:cNvPr>
          <p:cNvSpPr txBox="1"/>
          <p:nvPr/>
        </p:nvSpPr>
        <p:spPr>
          <a:xfrm>
            <a:off x="4022740" y="4706573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74BC8-658D-46C4-2D7A-5E74ECF6F069}"/>
              </a:ext>
            </a:extLst>
          </p:cNvPr>
          <p:cNvSpPr txBox="1"/>
          <p:nvPr/>
        </p:nvSpPr>
        <p:spPr>
          <a:xfrm>
            <a:off x="4040303" y="36714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ACEAA-A14F-2F09-12ED-C936D7741A00}"/>
              </a:ext>
            </a:extLst>
          </p:cNvPr>
          <p:cNvSpPr txBox="1"/>
          <p:nvPr/>
        </p:nvSpPr>
        <p:spPr>
          <a:xfrm>
            <a:off x="3352770" y="24384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F98241-D447-2457-CDB9-9494C3BB8ADC}"/>
              </a:ext>
            </a:extLst>
          </p:cNvPr>
          <p:cNvSpPr txBox="1"/>
          <p:nvPr/>
        </p:nvSpPr>
        <p:spPr>
          <a:xfrm>
            <a:off x="5604518" y="564277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Suspend</a:t>
            </a:r>
          </a:p>
        </p:txBody>
      </p:sp>
    </p:spTree>
    <p:extLst>
      <p:ext uri="{BB962C8B-B14F-4D97-AF65-F5344CB8AC3E}">
        <p14:creationId xmlns:p14="http://schemas.microsoft.com/office/powerpoint/2010/main" val="413234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EBAE-1688-1819-7DFC-E297BD0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C1394-BBB3-419E-330A-B0AB77F29357}"/>
              </a:ext>
            </a:extLst>
          </p:cNvPr>
          <p:cNvSpPr/>
          <p:nvPr/>
        </p:nvSpPr>
        <p:spPr>
          <a:xfrm>
            <a:off x="1034471" y="1939637"/>
            <a:ext cx="5745019" cy="9144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5338D-4546-1095-1F92-07FE17A08EAE}"/>
              </a:ext>
            </a:extLst>
          </p:cNvPr>
          <p:cNvCxnSpPr/>
          <p:nvPr/>
        </p:nvCxnSpPr>
        <p:spPr>
          <a:xfrm>
            <a:off x="6271491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6D536D-E543-8E48-4EC5-2F6F44BDCC23}"/>
              </a:ext>
            </a:extLst>
          </p:cNvPr>
          <p:cNvCxnSpPr/>
          <p:nvPr/>
        </p:nvCxnSpPr>
        <p:spPr>
          <a:xfrm>
            <a:off x="5703454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8B8FD-1BF6-9EA6-DEE7-37E543E58324}"/>
              </a:ext>
            </a:extLst>
          </p:cNvPr>
          <p:cNvCxnSpPr/>
          <p:nvPr/>
        </p:nvCxnSpPr>
        <p:spPr>
          <a:xfrm>
            <a:off x="5093854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E5682D-27AB-99B7-F1E2-DDD0BAB8CD33}"/>
              </a:ext>
            </a:extLst>
          </p:cNvPr>
          <p:cNvCxnSpPr/>
          <p:nvPr/>
        </p:nvCxnSpPr>
        <p:spPr>
          <a:xfrm>
            <a:off x="4530436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8FCE7B-D784-A675-CC86-B2C28D4973E3}"/>
              </a:ext>
            </a:extLst>
          </p:cNvPr>
          <p:cNvSpPr txBox="1"/>
          <p:nvPr/>
        </p:nvSpPr>
        <p:spPr>
          <a:xfrm>
            <a:off x="2597722" y="1570305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28D8-ADC6-761B-334E-B6B448ADDE01}"/>
              </a:ext>
            </a:extLst>
          </p:cNvPr>
          <p:cNvSpPr txBox="1"/>
          <p:nvPr/>
        </p:nvSpPr>
        <p:spPr>
          <a:xfrm>
            <a:off x="6374648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E0E0-B08A-5AED-C06E-BFF4CCDB2FC6}"/>
              </a:ext>
            </a:extLst>
          </p:cNvPr>
          <p:cNvSpPr txBox="1"/>
          <p:nvPr/>
        </p:nvSpPr>
        <p:spPr>
          <a:xfrm>
            <a:off x="5834781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01864-A293-C990-1DE2-37D2928EDC2E}"/>
              </a:ext>
            </a:extLst>
          </p:cNvPr>
          <p:cNvSpPr txBox="1"/>
          <p:nvPr/>
        </p:nvSpPr>
        <p:spPr>
          <a:xfrm>
            <a:off x="5231502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D3131-FE49-0E15-34A2-D7583A6B0500}"/>
              </a:ext>
            </a:extLst>
          </p:cNvPr>
          <p:cNvSpPr txBox="1"/>
          <p:nvPr/>
        </p:nvSpPr>
        <p:spPr>
          <a:xfrm>
            <a:off x="4683787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3466E8-AABA-E120-175F-F5C70DE3D4F0}"/>
              </a:ext>
            </a:extLst>
          </p:cNvPr>
          <p:cNvSpPr/>
          <p:nvPr/>
        </p:nvSpPr>
        <p:spPr>
          <a:xfrm>
            <a:off x="5382345" y="4211782"/>
            <a:ext cx="2108345" cy="166254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54857-FCD0-8ED7-4DF7-E1A836D58DC7}"/>
              </a:ext>
            </a:extLst>
          </p:cNvPr>
          <p:cNvSpPr/>
          <p:nvPr/>
        </p:nvSpPr>
        <p:spPr>
          <a:xfrm>
            <a:off x="9200022" y="2096655"/>
            <a:ext cx="1662546" cy="15147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1E4F3-1492-07F7-5743-DE5C47C8BC9A}"/>
              </a:ext>
            </a:extLst>
          </p:cNvPr>
          <p:cNvSpPr txBox="1"/>
          <p:nvPr/>
        </p:nvSpPr>
        <p:spPr>
          <a:xfrm>
            <a:off x="9551836" y="17273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8E759-9EA5-029B-3312-4A623CC9AA53}"/>
              </a:ext>
            </a:extLst>
          </p:cNvPr>
          <p:cNvSpPr/>
          <p:nvPr/>
        </p:nvSpPr>
        <p:spPr>
          <a:xfrm>
            <a:off x="9551836" y="2503055"/>
            <a:ext cx="958917" cy="6834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48487-A42E-B2B4-B993-A9003BBF059C}"/>
              </a:ext>
            </a:extLst>
          </p:cNvPr>
          <p:cNvCxnSpPr>
            <a:stCxn id="15" idx="7"/>
          </p:cNvCxnSpPr>
          <p:nvPr/>
        </p:nvCxnSpPr>
        <p:spPr>
          <a:xfrm flipV="1">
            <a:off x="7181930" y="3186545"/>
            <a:ext cx="2294579" cy="1268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6620-AF69-2015-C5AD-7F37A53A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CFD2F-EDF3-62DC-FCD4-FC67FE22709E}"/>
              </a:ext>
            </a:extLst>
          </p:cNvPr>
          <p:cNvSpPr/>
          <p:nvPr/>
        </p:nvSpPr>
        <p:spPr>
          <a:xfrm>
            <a:off x="1034471" y="1939637"/>
            <a:ext cx="5745019" cy="9144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EE3440-FCA3-FE92-EBD8-385269C68822}"/>
              </a:ext>
            </a:extLst>
          </p:cNvPr>
          <p:cNvCxnSpPr/>
          <p:nvPr/>
        </p:nvCxnSpPr>
        <p:spPr>
          <a:xfrm>
            <a:off x="6271491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CA6FE4-F3A5-159C-C45E-285923C1A8B1}"/>
              </a:ext>
            </a:extLst>
          </p:cNvPr>
          <p:cNvCxnSpPr/>
          <p:nvPr/>
        </p:nvCxnSpPr>
        <p:spPr>
          <a:xfrm>
            <a:off x="5703454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81A03-227B-416D-4A9E-F8EAD69FAD6F}"/>
              </a:ext>
            </a:extLst>
          </p:cNvPr>
          <p:cNvCxnSpPr/>
          <p:nvPr/>
        </p:nvCxnSpPr>
        <p:spPr>
          <a:xfrm>
            <a:off x="5093854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1404-C0AC-86BD-2987-4904E403692F}"/>
              </a:ext>
            </a:extLst>
          </p:cNvPr>
          <p:cNvCxnSpPr/>
          <p:nvPr/>
        </p:nvCxnSpPr>
        <p:spPr>
          <a:xfrm>
            <a:off x="4530436" y="1939637"/>
            <a:ext cx="0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FBE73-3B9F-1DDE-6F79-F84216D39145}"/>
              </a:ext>
            </a:extLst>
          </p:cNvPr>
          <p:cNvSpPr txBox="1"/>
          <p:nvPr/>
        </p:nvSpPr>
        <p:spPr>
          <a:xfrm>
            <a:off x="6374648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5A7BC-237B-76A4-7230-69EEC55323DA}"/>
              </a:ext>
            </a:extLst>
          </p:cNvPr>
          <p:cNvSpPr txBox="1"/>
          <p:nvPr/>
        </p:nvSpPr>
        <p:spPr>
          <a:xfrm>
            <a:off x="5834781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18305-8C0E-3F53-651C-1988307C1BEF}"/>
              </a:ext>
            </a:extLst>
          </p:cNvPr>
          <p:cNvSpPr txBox="1"/>
          <p:nvPr/>
        </p:nvSpPr>
        <p:spPr>
          <a:xfrm>
            <a:off x="5231502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C048E-B729-B958-566F-24A32EB9B3EE}"/>
              </a:ext>
            </a:extLst>
          </p:cNvPr>
          <p:cNvSpPr txBox="1"/>
          <p:nvPr/>
        </p:nvSpPr>
        <p:spPr>
          <a:xfrm>
            <a:off x="4683787" y="221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D2D545-71B8-6EE9-7962-ACE211542F8C}"/>
              </a:ext>
            </a:extLst>
          </p:cNvPr>
          <p:cNvSpPr/>
          <p:nvPr/>
        </p:nvSpPr>
        <p:spPr>
          <a:xfrm>
            <a:off x="5382345" y="4211782"/>
            <a:ext cx="2108345" cy="166254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58ED5-6BEA-C703-A199-AD4126F3E500}"/>
              </a:ext>
            </a:extLst>
          </p:cNvPr>
          <p:cNvSpPr/>
          <p:nvPr/>
        </p:nvSpPr>
        <p:spPr>
          <a:xfrm>
            <a:off x="9200022" y="2096655"/>
            <a:ext cx="1662546" cy="15147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CC2B8-7523-4FA6-B1E3-6EE0DE735330}"/>
              </a:ext>
            </a:extLst>
          </p:cNvPr>
          <p:cNvSpPr txBox="1"/>
          <p:nvPr/>
        </p:nvSpPr>
        <p:spPr>
          <a:xfrm>
            <a:off x="9551836" y="17273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E7BC5-8A2D-7DBF-338E-7BA7F1A2C2E1}"/>
              </a:ext>
            </a:extLst>
          </p:cNvPr>
          <p:cNvSpPr/>
          <p:nvPr/>
        </p:nvSpPr>
        <p:spPr>
          <a:xfrm>
            <a:off x="9551836" y="2503055"/>
            <a:ext cx="958917" cy="6834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92A3B-5D10-4544-3FD8-805A9DB04A9D}"/>
              </a:ext>
            </a:extLst>
          </p:cNvPr>
          <p:cNvCxnSpPr>
            <a:stCxn id="13" idx="7"/>
          </p:cNvCxnSpPr>
          <p:nvPr/>
        </p:nvCxnSpPr>
        <p:spPr>
          <a:xfrm flipV="1">
            <a:off x="7181930" y="3186545"/>
            <a:ext cx="2294579" cy="1268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1AB83F-635D-E061-37F3-5D82A8F0FFBD}"/>
              </a:ext>
            </a:extLst>
          </p:cNvPr>
          <p:cNvSpPr txBox="1"/>
          <p:nvPr/>
        </p:nvSpPr>
        <p:spPr>
          <a:xfrm>
            <a:off x="2597722" y="1570305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</p:spTree>
    <p:extLst>
      <p:ext uri="{BB962C8B-B14F-4D97-AF65-F5344CB8AC3E}">
        <p14:creationId xmlns:p14="http://schemas.microsoft.com/office/powerpoint/2010/main" val="3486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266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FreeRTOS Course (Day 2)</vt:lpstr>
      <vt:lpstr>FreeRTOS files</vt:lpstr>
      <vt:lpstr>FreeRTOS – Create a task</vt:lpstr>
      <vt:lpstr>FreeRTOS other functions</vt:lpstr>
      <vt:lpstr>How task is created (How FreeRTOS deal with memory)</vt:lpstr>
      <vt:lpstr>Let’s create two tasks</vt:lpstr>
      <vt:lpstr>Task state life cycle</vt:lpstr>
      <vt:lpstr>Task Scheduling</vt:lpstr>
      <vt:lpstr>Task Scheduling</vt:lpstr>
      <vt:lpstr>Types of Task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Course (Day 2)</dc:title>
  <dc:creator>es-MahmoudHassan2024</dc:creator>
  <cp:lastModifiedBy>es-MahmoudHassan2024</cp:lastModifiedBy>
  <cp:revision>2</cp:revision>
  <dcterms:created xsi:type="dcterms:W3CDTF">2023-02-10T22:57:35Z</dcterms:created>
  <dcterms:modified xsi:type="dcterms:W3CDTF">2023-02-13T00:13:08Z</dcterms:modified>
</cp:coreProperties>
</file>