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88" r:id="rId7"/>
    <p:sldId id="278" r:id="rId8"/>
    <p:sldId id="279" r:id="rId9"/>
    <p:sldId id="289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21C44C-BE97-4F16-8699-C8BEC5D217E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C748FA-925F-45D3-A269-E7273E1F6E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Our project aims to enhance text images before extracting the text using OCR</a:t>
          </a:r>
          <a:endParaRPr lang="en-US" dirty="0"/>
        </a:p>
      </dgm:t>
    </dgm:pt>
    <dgm:pt modelId="{631A6F8F-A1DC-4297-A83B-F7DDB782596E}" type="parTrans" cxnId="{6144F621-16C3-44D8-A251-695E5576A5B7}">
      <dgm:prSet/>
      <dgm:spPr/>
      <dgm:t>
        <a:bodyPr/>
        <a:lstStyle/>
        <a:p>
          <a:endParaRPr lang="en-US"/>
        </a:p>
      </dgm:t>
    </dgm:pt>
    <dgm:pt modelId="{00C4F432-C22B-42E6-91B1-2291C94ECB21}" type="sibTrans" cxnId="{6144F621-16C3-44D8-A251-695E5576A5B7}">
      <dgm:prSet/>
      <dgm:spPr/>
      <dgm:t>
        <a:bodyPr/>
        <a:lstStyle/>
        <a:p>
          <a:endParaRPr lang="en-US"/>
        </a:p>
      </dgm:t>
    </dgm:pt>
    <dgm:pt modelId="{2D5F8455-8AC2-4C46-A2D5-02EE7E283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used python in our processing</a:t>
          </a:r>
          <a:endParaRPr lang="en-US"/>
        </a:p>
      </dgm:t>
    </dgm:pt>
    <dgm:pt modelId="{7BDBB0EB-73B9-4860-B27E-B4ACCE123947}" type="parTrans" cxnId="{D0B324CF-7E02-4F9B-BC98-74F95DE939F3}">
      <dgm:prSet/>
      <dgm:spPr/>
      <dgm:t>
        <a:bodyPr/>
        <a:lstStyle/>
        <a:p>
          <a:endParaRPr lang="en-US"/>
        </a:p>
      </dgm:t>
    </dgm:pt>
    <dgm:pt modelId="{B8904BAE-3AC7-4061-86ED-B002E0A8AE6D}" type="sibTrans" cxnId="{D0B324CF-7E02-4F9B-BC98-74F95DE939F3}">
      <dgm:prSet/>
      <dgm:spPr/>
      <dgm:t>
        <a:bodyPr/>
        <a:lstStyle/>
        <a:p>
          <a:endParaRPr lang="en-US"/>
        </a:p>
      </dgm:t>
    </dgm:pt>
    <dgm:pt modelId="{05E2BB11-E292-437E-A8D2-927792EC9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used OpenCV (CV2) library mainly in our processing</a:t>
          </a:r>
          <a:endParaRPr lang="en-US"/>
        </a:p>
      </dgm:t>
    </dgm:pt>
    <dgm:pt modelId="{A3109E1A-C844-4315-AA96-5DAB868504C1}" type="parTrans" cxnId="{77E0BEA3-B17D-4E75-AB1E-E5C5AA8234A8}">
      <dgm:prSet/>
      <dgm:spPr/>
      <dgm:t>
        <a:bodyPr/>
        <a:lstStyle/>
        <a:p>
          <a:endParaRPr lang="en-US"/>
        </a:p>
      </dgm:t>
    </dgm:pt>
    <dgm:pt modelId="{991E2FE8-25E8-4712-A793-D6C3AF13E47F}" type="sibTrans" cxnId="{77E0BEA3-B17D-4E75-AB1E-E5C5AA8234A8}">
      <dgm:prSet/>
      <dgm:spPr/>
      <dgm:t>
        <a:bodyPr/>
        <a:lstStyle/>
        <a:p>
          <a:endParaRPr lang="en-US"/>
        </a:p>
      </dgm:t>
    </dgm:pt>
    <dgm:pt modelId="{84E4D5F7-CD38-42D8-920F-73DF79D60D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We used other libraries like: (numby, matplotlib, pytesseract, PIL)</a:t>
          </a:r>
          <a:endParaRPr lang="en-US"/>
        </a:p>
      </dgm:t>
    </dgm:pt>
    <dgm:pt modelId="{BA16282E-6AEA-49D6-8443-AAED98A2A6EF}" type="parTrans" cxnId="{1992543C-F27E-48E6-BF90-59A6C176FDC0}">
      <dgm:prSet/>
      <dgm:spPr/>
      <dgm:t>
        <a:bodyPr/>
        <a:lstStyle/>
        <a:p>
          <a:endParaRPr lang="en-US"/>
        </a:p>
      </dgm:t>
    </dgm:pt>
    <dgm:pt modelId="{DB45F9D1-D502-42FC-BAD5-3389F86E4EFF}" type="sibTrans" cxnId="{1992543C-F27E-48E6-BF90-59A6C176FDC0}">
      <dgm:prSet/>
      <dgm:spPr/>
      <dgm:t>
        <a:bodyPr/>
        <a:lstStyle/>
        <a:p>
          <a:endParaRPr lang="en-US"/>
        </a:p>
      </dgm:t>
    </dgm:pt>
    <dgm:pt modelId="{D232BFFB-5396-42BD-B549-12D8DF3D7C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This project helped us in:</a:t>
          </a:r>
          <a:endParaRPr lang="en-US"/>
        </a:p>
      </dgm:t>
    </dgm:pt>
    <dgm:pt modelId="{7E4B22B3-D8F7-402A-9B8C-2D3CEB2ACD40}" type="parTrans" cxnId="{97CFA916-BD6C-4112-B813-1F6162A57CA2}">
      <dgm:prSet/>
      <dgm:spPr/>
      <dgm:t>
        <a:bodyPr/>
        <a:lstStyle/>
        <a:p>
          <a:endParaRPr lang="en-US"/>
        </a:p>
      </dgm:t>
    </dgm:pt>
    <dgm:pt modelId="{F8A43446-424A-46AD-86D1-C276126250A6}" type="sibTrans" cxnId="{97CFA916-BD6C-4112-B813-1F6162A57CA2}">
      <dgm:prSet/>
      <dgm:spPr/>
      <dgm:t>
        <a:bodyPr/>
        <a:lstStyle/>
        <a:p>
          <a:endParaRPr lang="en-US"/>
        </a:p>
      </dgm:t>
    </dgm:pt>
    <dgm:pt modelId="{B43019C3-A49F-4315-8FA3-8F83411902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apply the course content</a:t>
          </a:r>
          <a:endParaRPr lang="en-US"/>
        </a:p>
      </dgm:t>
    </dgm:pt>
    <dgm:pt modelId="{9F44E161-D059-455C-9145-6E7E48A0A31F}" type="parTrans" cxnId="{5B38EF61-E610-449D-A2C9-8A37E15339D3}">
      <dgm:prSet/>
      <dgm:spPr/>
      <dgm:t>
        <a:bodyPr/>
        <a:lstStyle/>
        <a:p>
          <a:endParaRPr lang="en-US"/>
        </a:p>
      </dgm:t>
    </dgm:pt>
    <dgm:pt modelId="{9A6FA391-2D01-4541-83B3-FC209F987419}" type="sibTrans" cxnId="{5B38EF61-E610-449D-A2C9-8A37E15339D3}">
      <dgm:prSet/>
      <dgm:spPr/>
      <dgm:t>
        <a:bodyPr/>
        <a:lstStyle/>
        <a:p>
          <a:endParaRPr lang="en-US"/>
        </a:p>
      </dgm:t>
    </dgm:pt>
    <dgm:pt modelId="{DE525BD2-F0DE-4062-AF53-11AC483B1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know OpenCV library</a:t>
          </a:r>
          <a:endParaRPr lang="en-US"/>
        </a:p>
      </dgm:t>
    </dgm:pt>
    <dgm:pt modelId="{87569210-6BD1-432F-B352-61153923FD2B}" type="parTrans" cxnId="{1963DB48-2DA4-42BC-AF68-D9361CE1AEE8}">
      <dgm:prSet/>
      <dgm:spPr/>
      <dgm:t>
        <a:bodyPr/>
        <a:lstStyle/>
        <a:p>
          <a:endParaRPr lang="en-US"/>
        </a:p>
      </dgm:t>
    </dgm:pt>
    <dgm:pt modelId="{DD698449-4F23-4CB1-872A-89B6E1537C08}" type="sibTrans" cxnId="{1963DB48-2DA4-42BC-AF68-D9361CE1AEE8}">
      <dgm:prSet/>
      <dgm:spPr/>
      <dgm:t>
        <a:bodyPr/>
        <a:lstStyle/>
        <a:p>
          <a:endParaRPr lang="en-US"/>
        </a:p>
      </dgm:t>
    </dgm:pt>
    <dgm:pt modelId="{AF4576F0-58B3-42BD-ABA8-003B98056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Help us In our graduation project</a:t>
          </a:r>
          <a:endParaRPr lang="en-US"/>
        </a:p>
      </dgm:t>
    </dgm:pt>
    <dgm:pt modelId="{A3791651-60CF-4FB1-840D-E2036A53CF5A}" type="parTrans" cxnId="{914F004F-D11C-4E42-93ED-9B5B949C38DC}">
      <dgm:prSet/>
      <dgm:spPr/>
      <dgm:t>
        <a:bodyPr/>
        <a:lstStyle/>
        <a:p>
          <a:endParaRPr lang="en-US"/>
        </a:p>
      </dgm:t>
    </dgm:pt>
    <dgm:pt modelId="{2E4257E1-0AB3-4A79-83F5-5EACE562308F}" type="sibTrans" cxnId="{914F004F-D11C-4E42-93ED-9B5B949C38DC}">
      <dgm:prSet/>
      <dgm:spPr/>
      <dgm:t>
        <a:bodyPr/>
        <a:lstStyle/>
        <a:p>
          <a:endParaRPr lang="en-US"/>
        </a:p>
      </dgm:t>
    </dgm:pt>
    <dgm:pt modelId="{D06BB60D-06D6-4299-B15F-E0E2204E2526}" type="pres">
      <dgm:prSet presAssocID="{0221C44C-BE97-4F16-8699-C8BEC5D217E8}" presName="root" presStyleCnt="0">
        <dgm:presLayoutVars>
          <dgm:dir/>
          <dgm:resizeHandles val="exact"/>
        </dgm:presLayoutVars>
      </dgm:prSet>
      <dgm:spPr/>
    </dgm:pt>
    <dgm:pt modelId="{F8038F56-5F53-447F-8E4C-A29D4099CF43}" type="pres">
      <dgm:prSet presAssocID="{D6C748FA-925F-45D3-A269-E7273E1F6E65}" presName="compNode" presStyleCnt="0"/>
      <dgm:spPr/>
    </dgm:pt>
    <dgm:pt modelId="{A5CD3309-C5E0-4681-9E77-F4ABEDE5B5C7}" type="pres">
      <dgm:prSet presAssocID="{D6C748FA-925F-45D3-A269-E7273E1F6E65}" presName="bgRect" presStyleLbl="bgShp" presStyleIdx="0" presStyleCnt="5"/>
      <dgm:spPr/>
    </dgm:pt>
    <dgm:pt modelId="{E8AA8219-72D6-42AA-BF02-47028BD7DCB7}" type="pres">
      <dgm:prSet presAssocID="{D6C748FA-925F-45D3-A269-E7273E1F6E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98C34E0-3760-4F49-9BAF-B1D95D6BBAB5}" type="pres">
      <dgm:prSet presAssocID="{D6C748FA-925F-45D3-A269-E7273E1F6E65}" presName="spaceRect" presStyleCnt="0"/>
      <dgm:spPr/>
    </dgm:pt>
    <dgm:pt modelId="{2C77691B-DBB5-46A2-9C1A-79B5DFEB8BEB}" type="pres">
      <dgm:prSet presAssocID="{D6C748FA-925F-45D3-A269-E7273E1F6E65}" presName="parTx" presStyleLbl="revTx" presStyleIdx="0" presStyleCnt="6">
        <dgm:presLayoutVars>
          <dgm:chMax val="0"/>
          <dgm:chPref val="0"/>
        </dgm:presLayoutVars>
      </dgm:prSet>
      <dgm:spPr/>
    </dgm:pt>
    <dgm:pt modelId="{5B136D62-90AE-43E0-8AEF-62B56B94A10E}" type="pres">
      <dgm:prSet presAssocID="{00C4F432-C22B-42E6-91B1-2291C94ECB21}" presName="sibTrans" presStyleCnt="0"/>
      <dgm:spPr/>
    </dgm:pt>
    <dgm:pt modelId="{85F39F4A-386F-4C90-867F-5B23A1F255A4}" type="pres">
      <dgm:prSet presAssocID="{2D5F8455-8AC2-4C46-A2D5-02EE7E283D86}" presName="compNode" presStyleCnt="0"/>
      <dgm:spPr/>
    </dgm:pt>
    <dgm:pt modelId="{37AC8D85-9E00-438B-826F-00A1189DE1B8}" type="pres">
      <dgm:prSet presAssocID="{2D5F8455-8AC2-4C46-A2D5-02EE7E283D86}" presName="bgRect" presStyleLbl="bgShp" presStyleIdx="1" presStyleCnt="5"/>
      <dgm:spPr/>
    </dgm:pt>
    <dgm:pt modelId="{0A82F09D-5B7F-4859-82AD-7686B2C2A82B}" type="pres">
      <dgm:prSet presAssocID="{2D5F8455-8AC2-4C46-A2D5-02EE7E283D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1428C02-12CE-4BBF-A7E2-03302CC541B1}" type="pres">
      <dgm:prSet presAssocID="{2D5F8455-8AC2-4C46-A2D5-02EE7E283D86}" presName="spaceRect" presStyleCnt="0"/>
      <dgm:spPr/>
    </dgm:pt>
    <dgm:pt modelId="{B9D1EE1C-C59C-494D-B764-34BD7F95C320}" type="pres">
      <dgm:prSet presAssocID="{2D5F8455-8AC2-4C46-A2D5-02EE7E283D86}" presName="parTx" presStyleLbl="revTx" presStyleIdx="1" presStyleCnt="6">
        <dgm:presLayoutVars>
          <dgm:chMax val="0"/>
          <dgm:chPref val="0"/>
        </dgm:presLayoutVars>
      </dgm:prSet>
      <dgm:spPr/>
    </dgm:pt>
    <dgm:pt modelId="{15C12746-9EEA-41C2-8BFD-6A8C0C26CF08}" type="pres">
      <dgm:prSet presAssocID="{B8904BAE-3AC7-4061-86ED-B002E0A8AE6D}" presName="sibTrans" presStyleCnt="0"/>
      <dgm:spPr/>
    </dgm:pt>
    <dgm:pt modelId="{2D0F5021-EB77-4C30-A0F9-219D5EF2BAA7}" type="pres">
      <dgm:prSet presAssocID="{05E2BB11-E292-437E-A8D2-927792EC9C38}" presName="compNode" presStyleCnt="0"/>
      <dgm:spPr/>
    </dgm:pt>
    <dgm:pt modelId="{99D11ED4-6D13-4840-9FB5-8042132DB77F}" type="pres">
      <dgm:prSet presAssocID="{05E2BB11-E292-437E-A8D2-927792EC9C38}" presName="bgRect" presStyleLbl="bgShp" presStyleIdx="2" presStyleCnt="5"/>
      <dgm:spPr/>
    </dgm:pt>
    <dgm:pt modelId="{C2F8F113-E2B6-424F-B1EE-427B0013FF68}" type="pres">
      <dgm:prSet presAssocID="{05E2BB11-E292-437E-A8D2-927792EC9C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9B77070-EC52-499A-B6BF-94AD7220DF9D}" type="pres">
      <dgm:prSet presAssocID="{05E2BB11-E292-437E-A8D2-927792EC9C38}" presName="spaceRect" presStyleCnt="0"/>
      <dgm:spPr/>
    </dgm:pt>
    <dgm:pt modelId="{1AB7AAB4-E23A-4DA7-8765-14F07C50B21E}" type="pres">
      <dgm:prSet presAssocID="{05E2BB11-E292-437E-A8D2-927792EC9C38}" presName="parTx" presStyleLbl="revTx" presStyleIdx="2" presStyleCnt="6">
        <dgm:presLayoutVars>
          <dgm:chMax val="0"/>
          <dgm:chPref val="0"/>
        </dgm:presLayoutVars>
      </dgm:prSet>
      <dgm:spPr/>
    </dgm:pt>
    <dgm:pt modelId="{C5CA76B9-F73E-4DAB-A54A-5823B71D3943}" type="pres">
      <dgm:prSet presAssocID="{991E2FE8-25E8-4712-A793-D6C3AF13E47F}" presName="sibTrans" presStyleCnt="0"/>
      <dgm:spPr/>
    </dgm:pt>
    <dgm:pt modelId="{3A649879-AFD1-4DBE-8981-004DFED6ADA1}" type="pres">
      <dgm:prSet presAssocID="{84E4D5F7-CD38-42D8-920F-73DF79D60D71}" presName="compNode" presStyleCnt="0"/>
      <dgm:spPr/>
    </dgm:pt>
    <dgm:pt modelId="{2A0A8BF4-8971-483F-A933-A74FBCE23B53}" type="pres">
      <dgm:prSet presAssocID="{84E4D5F7-CD38-42D8-920F-73DF79D60D71}" presName="bgRect" presStyleLbl="bgShp" presStyleIdx="3" presStyleCnt="5"/>
      <dgm:spPr/>
    </dgm:pt>
    <dgm:pt modelId="{507E5829-2011-49B5-8C06-CE88C93CBAE6}" type="pres">
      <dgm:prSet presAssocID="{84E4D5F7-CD38-42D8-920F-73DF79D60D7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95832B37-F696-4257-BD97-AD212BE56B57}" type="pres">
      <dgm:prSet presAssocID="{84E4D5F7-CD38-42D8-920F-73DF79D60D71}" presName="spaceRect" presStyleCnt="0"/>
      <dgm:spPr/>
    </dgm:pt>
    <dgm:pt modelId="{7551240A-0930-4FFE-BDB6-4FB87DCE5028}" type="pres">
      <dgm:prSet presAssocID="{84E4D5F7-CD38-42D8-920F-73DF79D60D71}" presName="parTx" presStyleLbl="revTx" presStyleIdx="3" presStyleCnt="6">
        <dgm:presLayoutVars>
          <dgm:chMax val="0"/>
          <dgm:chPref val="0"/>
        </dgm:presLayoutVars>
      </dgm:prSet>
      <dgm:spPr/>
    </dgm:pt>
    <dgm:pt modelId="{D87062DD-B703-49C4-8295-1F50C36A683F}" type="pres">
      <dgm:prSet presAssocID="{DB45F9D1-D502-42FC-BAD5-3389F86E4EFF}" presName="sibTrans" presStyleCnt="0"/>
      <dgm:spPr/>
    </dgm:pt>
    <dgm:pt modelId="{71CD3CA6-B289-4FA6-9C7E-33A950F09A50}" type="pres">
      <dgm:prSet presAssocID="{D232BFFB-5396-42BD-B549-12D8DF3D7CA9}" presName="compNode" presStyleCnt="0"/>
      <dgm:spPr/>
    </dgm:pt>
    <dgm:pt modelId="{3667AAA6-31D7-43B1-9418-65D0405592EE}" type="pres">
      <dgm:prSet presAssocID="{D232BFFB-5396-42BD-B549-12D8DF3D7CA9}" presName="bgRect" presStyleLbl="bgShp" presStyleIdx="4" presStyleCnt="5"/>
      <dgm:spPr/>
    </dgm:pt>
    <dgm:pt modelId="{2CC56A89-15FC-479D-A264-9C3BBDC4A2F1}" type="pres">
      <dgm:prSet presAssocID="{D232BFFB-5396-42BD-B549-12D8DF3D7CA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EFEEEE77-E101-482E-839F-CDDCA318BD23}" type="pres">
      <dgm:prSet presAssocID="{D232BFFB-5396-42BD-B549-12D8DF3D7CA9}" presName="spaceRect" presStyleCnt="0"/>
      <dgm:spPr/>
    </dgm:pt>
    <dgm:pt modelId="{AEE65DE6-FE46-4430-BFAE-DD5D63AFA6C8}" type="pres">
      <dgm:prSet presAssocID="{D232BFFB-5396-42BD-B549-12D8DF3D7CA9}" presName="parTx" presStyleLbl="revTx" presStyleIdx="4" presStyleCnt="6">
        <dgm:presLayoutVars>
          <dgm:chMax val="0"/>
          <dgm:chPref val="0"/>
        </dgm:presLayoutVars>
      </dgm:prSet>
      <dgm:spPr/>
    </dgm:pt>
    <dgm:pt modelId="{FA8CA931-556A-416F-8E0F-793067DD4043}" type="pres">
      <dgm:prSet presAssocID="{D232BFFB-5396-42BD-B549-12D8DF3D7CA9}" presName="desTx" presStyleLbl="revTx" presStyleIdx="5" presStyleCnt="6">
        <dgm:presLayoutVars/>
      </dgm:prSet>
      <dgm:spPr/>
    </dgm:pt>
  </dgm:ptLst>
  <dgm:cxnLst>
    <dgm:cxn modelId="{97CFA916-BD6C-4112-B813-1F6162A57CA2}" srcId="{0221C44C-BE97-4F16-8699-C8BEC5D217E8}" destId="{D232BFFB-5396-42BD-B549-12D8DF3D7CA9}" srcOrd="4" destOrd="0" parTransId="{7E4B22B3-D8F7-402A-9B8C-2D3CEB2ACD40}" sibTransId="{F8A43446-424A-46AD-86D1-C276126250A6}"/>
    <dgm:cxn modelId="{6144F621-16C3-44D8-A251-695E5576A5B7}" srcId="{0221C44C-BE97-4F16-8699-C8BEC5D217E8}" destId="{D6C748FA-925F-45D3-A269-E7273E1F6E65}" srcOrd="0" destOrd="0" parTransId="{631A6F8F-A1DC-4297-A83B-F7DDB782596E}" sibTransId="{00C4F432-C22B-42E6-91B1-2291C94ECB21}"/>
    <dgm:cxn modelId="{7EE69A39-3C6C-447D-B33B-A80D14128939}" type="presOf" srcId="{84E4D5F7-CD38-42D8-920F-73DF79D60D71}" destId="{7551240A-0930-4FFE-BDB6-4FB87DCE5028}" srcOrd="0" destOrd="0" presId="urn:microsoft.com/office/officeart/2018/2/layout/IconVerticalSolidList"/>
    <dgm:cxn modelId="{91F10D3A-A52C-46E7-A704-92C6B59A22EF}" type="presOf" srcId="{DE525BD2-F0DE-4062-AF53-11AC483B1267}" destId="{FA8CA931-556A-416F-8E0F-793067DD4043}" srcOrd="0" destOrd="1" presId="urn:microsoft.com/office/officeart/2018/2/layout/IconVerticalSolidList"/>
    <dgm:cxn modelId="{1992543C-F27E-48E6-BF90-59A6C176FDC0}" srcId="{0221C44C-BE97-4F16-8699-C8BEC5D217E8}" destId="{84E4D5F7-CD38-42D8-920F-73DF79D60D71}" srcOrd="3" destOrd="0" parTransId="{BA16282E-6AEA-49D6-8443-AAED98A2A6EF}" sibTransId="{DB45F9D1-D502-42FC-BAD5-3389F86E4EFF}"/>
    <dgm:cxn modelId="{5B38EF61-E610-449D-A2C9-8A37E15339D3}" srcId="{D232BFFB-5396-42BD-B549-12D8DF3D7CA9}" destId="{B43019C3-A49F-4315-8FA3-8F834119021B}" srcOrd="0" destOrd="0" parTransId="{9F44E161-D059-455C-9145-6E7E48A0A31F}" sibTransId="{9A6FA391-2D01-4541-83B3-FC209F987419}"/>
    <dgm:cxn modelId="{1963DB48-2DA4-42BC-AF68-D9361CE1AEE8}" srcId="{D232BFFB-5396-42BD-B549-12D8DF3D7CA9}" destId="{DE525BD2-F0DE-4062-AF53-11AC483B1267}" srcOrd="1" destOrd="0" parTransId="{87569210-6BD1-432F-B352-61153923FD2B}" sibTransId="{DD698449-4F23-4CB1-872A-89B6E1537C08}"/>
    <dgm:cxn modelId="{A0C66A6D-2AAB-4162-A5EF-C92F839EA5E4}" type="presOf" srcId="{2D5F8455-8AC2-4C46-A2D5-02EE7E283D86}" destId="{B9D1EE1C-C59C-494D-B764-34BD7F95C320}" srcOrd="0" destOrd="0" presId="urn:microsoft.com/office/officeart/2018/2/layout/IconVerticalSolidList"/>
    <dgm:cxn modelId="{914F004F-D11C-4E42-93ED-9B5B949C38DC}" srcId="{D232BFFB-5396-42BD-B549-12D8DF3D7CA9}" destId="{AF4576F0-58B3-42BD-ABA8-003B98056C4C}" srcOrd="2" destOrd="0" parTransId="{A3791651-60CF-4FB1-840D-E2036A53CF5A}" sibTransId="{2E4257E1-0AB3-4A79-83F5-5EACE562308F}"/>
    <dgm:cxn modelId="{CA280378-A8F6-4F37-9444-149192798812}" type="presOf" srcId="{05E2BB11-E292-437E-A8D2-927792EC9C38}" destId="{1AB7AAB4-E23A-4DA7-8765-14F07C50B21E}" srcOrd="0" destOrd="0" presId="urn:microsoft.com/office/officeart/2018/2/layout/IconVerticalSolidList"/>
    <dgm:cxn modelId="{E57FB7A3-AC24-420B-9EEC-69DC07948C51}" type="presOf" srcId="{D232BFFB-5396-42BD-B549-12D8DF3D7CA9}" destId="{AEE65DE6-FE46-4430-BFAE-DD5D63AFA6C8}" srcOrd="0" destOrd="0" presId="urn:microsoft.com/office/officeart/2018/2/layout/IconVerticalSolidList"/>
    <dgm:cxn modelId="{77E0BEA3-B17D-4E75-AB1E-E5C5AA8234A8}" srcId="{0221C44C-BE97-4F16-8699-C8BEC5D217E8}" destId="{05E2BB11-E292-437E-A8D2-927792EC9C38}" srcOrd="2" destOrd="0" parTransId="{A3109E1A-C844-4315-AA96-5DAB868504C1}" sibTransId="{991E2FE8-25E8-4712-A793-D6C3AF13E47F}"/>
    <dgm:cxn modelId="{880A83BE-08CB-49D5-AEAE-800B81D215E6}" type="presOf" srcId="{B43019C3-A49F-4315-8FA3-8F834119021B}" destId="{FA8CA931-556A-416F-8E0F-793067DD4043}" srcOrd="0" destOrd="0" presId="urn:microsoft.com/office/officeart/2018/2/layout/IconVerticalSolidList"/>
    <dgm:cxn modelId="{D0B324CF-7E02-4F9B-BC98-74F95DE939F3}" srcId="{0221C44C-BE97-4F16-8699-C8BEC5D217E8}" destId="{2D5F8455-8AC2-4C46-A2D5-02EE7E283D86}" srcOrd="1" destOrd="0" parTransId="{7BDBB0EB-73B9-4860-B27E-B4ACCE123947}" sibTransId="{B8904BAE-3AC7-4061-86ED-B002E0A8AE6D}"/>
    <dgm:cxn modelId="{E1DBBBD0-E57A-4E1F-8438-44C4193526F7}" type="presOf" srcId="{0221C44C-BE97-4F16-8699-C8BEC5D217E8}" destId="{D06BB60D-06D6-4299-B15F-E0E2204E2526}" srcOrd="0" destOrd="0" presId="urn:microsoft.com/office/officeart/2018/2/layout/IconVerticalSolidList"/>
    <dgm:cxn modelId="{991145DF-B940-4BB0-A3F7-2F4E0A138F61}" type="presOf" srcId="{D6C748FA-925F-45D3-A269-E7273E1F6E65}" destId="{2C77691B-DBB5-46A2-9C1A-79B5DFEB8BEB}" srcOrd="0" destOrd="0" presId="urn:microsoft.com/office/officeart/2018/2/layout/IconVerticalSolidList"/>
    <dgm:cxn modelId="{FDABAADF-7F40-4537-8427-E7BA946D42E2}" type="presOf" srcId="{AF4576F0-58B3-42BD-ABA8-003B98056C4C}" destId="{FA8CA931-556A-416F-8E0F-793067DD4043}" srcOrd="0" destOrd="2" presId="urn:microsoft.com/office/officeart/2018/2/layout/IconVerticalSolidList"/>
    <dgm:cxn modelId="{389094F4-1D0D-4A68-9E5A-1C5490F4A96A}" type="presParOf" srcId="{D06BB60D-06D6-4299-B15F-E0E2204E2526}" destId="{F8038F56-5F53-447F-8E4C-A29D4099CF43}" srcOrd="0" destOrd="0" presId="urn:microsoft.com/office/officeart/2018/2/layout/IconVerticalSolidList"/>
    <dgm:cxn modelId="{B7B911A9-4C14-40C0-82C8-E87F0B16F937}" type="presParOf" srcId="{F8038F56-5F53-447F-8E4C-A29D4099CF43}" destId="{A5CD3309-C5E0-4681-9E77-F4ABEDE5B5C7}" srcOrd="0" destOrd="0" presId="urn:microsoft.com/office/officeart/2018/2/layout/IconVerticalSolidList"/>
    <dgm:cxn modelId="{652D7703-F7D6-4098-8055-690D23C95115}" type="presParOf" srcId="{F8038F56-5F53-447F-8E4C-A29D4099CF43}" destId="{E8AA8219-72D6-42AA-BF02-47028BD7DCB7}" srcOrd="1" destOrd="0" presId="urn:microsoft.com/office/officeart/2018/2/layout/IconVerticalSolidList"/>
    <dgm:cxn modelId="{447621A6-0E07-4A22-843D-B0D2975E20C1}" type="presParOf" srcId="{F8038F56-5F53-447F-8E4C-A29D4099CF43}" destId="{E98C34E0-3760-4F49-9BAF-B1D95D6BBAB5}" srcOrd="2" destOrd="0" presId="urn:microsoft.com/office/officeart/2018/2/layout/IconVerticalSolidList"/>
    <dgm:cxn modelId="{B236C3DC-D879-4A50-B411-CDE73C8772EA}" type="presParOf" srcId="{F8038F56-5F53-447F-8E4C-A29D4099CF43}" destId="{2C77691B-DBB5-46A2-9C1A-79B5DFEB8BEB}" srcOrd="3" destOrd="0" presId="urn:microsoft.com/office/officeart/2018/2/layout/IconVerticalSolidList"/>
    <dgm:cxn modelId="{FDC2B261-9916-4991-B213-2F3A883F44CC}" type="presParOf" srcId="{D06BB60D-06D6-4299-B15F-E0E2204E2526}" destId="{5B136D62-90AE-43E0-8AEF-62B56B94A10E}" srcOrd="1" destOrd="0" presId="urn:microsoft.com/office/officeart/2018/2/layout/IconVerticalSolidList"/>
    <dgm:cxn modelId="{3440E2FB-014C-492A-9318-F80988BD8ABD}" type="presParOf" srcId="{D06BB60D-06D6-4299-B15F-E0E2204E2526}" destId="{85F39F4A-386F-4C90-867F-5B23A1F255A4}" srcOrd="2" destOrd="0" presId="urn:microsoft.com/office/officeart/2018/2/layout/IconVerticalSolidList"/>
    <dgm:cxn modelId="{9FF89180-A339-4CEE-A961-4FD821E47FE1}" type="presParOf" srcId="{85F39F4A-386F-4C90-867F-5B23A1F255A4}" destId="{37AC8D85-9E00-438B-826F-00A1189DE1B8}" srcOrd="0" destOrd="0" presId="urn:microsoft.com/office/officeart/2018/2/layout/IconVerticalSolidList"/>
    <dgm:cxn modelId="{74FF4CF2-B21D-4EE5-95C7-A816A2F84545}" type="presParOf" srcId="{85F39F4A-386F-4C90-867F-5B23A1F255A4}" destId="{0A82F09D-5B7F-4859-82AD-7686B2C2A82B}" srcOrd="1" destOrd="0" presId="urn:microsoft.com/office/officeart/2018/2/layout/IconVerticalSolidList"/>
    <dgm:cxn modelId="{D3E11EE3-1B81-4DF6-9276-8D1ACC4E2A17}" type="presParOf" srcId="{85F39F4A-386F-4C90-867F-5B23A1F255A4}" destId="{01428C02-12CE-4BBF-A7E2-03302CC541B1}" srcOrd="2" destOrd="0" presId="urn:microsoft.com/office/officeart/2018/2/layout/IconVerticalSolidList"/>
    <dgm:cxn modelId="{BA05F000-2E9D-407A-BB14-4F6685D93C1E}" type="presParOf" srcId="{85F39F4A-386F-4C90-867F-5B23A1F255A4}" destId="{B9D1EE1C-C59C-494D-B764-34BD7F95C320}" srcOrd="3" destOrd="0" presId="urn:microsoft.com/office/officeart/2018/2/layout/IconVerticalSolidList"/>
    <dgm:cxn modelId="{B4EB1370-5560-4BFE-9944-B3717C7AB83F}" type="presParOf" srcId="{D06BB60D-06D6-4299-B15F-E0E2204E2526}" destId="{15C12746-9EEA-41C2-8BFD-6A8C0C26CF08}" srcOrd="3" destOrd="0" presId="urn:microsoft.com/office/officeart/2018/2/layout/IconVerticalSolidList"/>
    <dgm:cxn modelId="{4DA779A8-9349-43DE-B3B4-51D4C4D1C98B}" type="presParOf" srcId="{D06BB60D-06D6-4299-B15F-E0E2204E2526}" destId="{2D0F5021-EB77-4C30-A0F9-219D5EF2BAA7}" srcOrd="4" destOrd="0" presId="urn:microsoft.com/office/officeart/2018/2/layout/IconVerticalSolidList"/>
    <dgm:cxn modelId="{1FEA039A-AF77-4833-A385-4CCD998B0FE2}" type="presParOf" srcId="{2D0F5021-EB77-4C30-A0F9-219D5EF2BAA7}" destId="{99D11ED4-6D13-4840-9FB5-8042132DB77F}" srcOrd="0" destOrd="0" presId="urn:microsoft.com/office/officeart/2018/2/layout/IconVerticalSolidList"/>
    <dgm:cxn modelId="{EE66E0EB-79BB-4356-823B-C7B2AB3C83E5}" type="presParOf" srcId="{2D0F5021-EB77-4C30-A0F9-219D5EF2BAA7}" destId="{C2F8F113-E2B6-424F-B1EE-427B0013FF68}" srcOrd="1" destOrd="0" presId="urn:microsoft.com/office/officeart/2018/2/layout/IconVerticalSolidList"/>
    <dgm:cxn modelId="{28B84562-A14B-458A-9390-D4B065CD61A0}" type="presParOf" srcId="{2D0F5021-EB77-4C30-A0F9-219D5EF2BAA7}" destId="{99B77070-EC52-499A-B6BF-94AD7220DF9D}" srcOrd="2" destOrd="0" presId="urn:microsoft.com/office/officeart/2018/2/layout/IconVerticalSolidList"/>
    <dgm:cxn modelId="{2A7EB3D5-99E0-4191-8823-664BDD0E3888}" type="presParOf" srcId="{2D0F5021-EB77-4C30-A0F9-219D5EF2BAA7}" destId="{1AB7AAB4-E23A-4DA7-8765-14F07C50B21E}" srcOrd="3" destOrd="0" presId="urn:microsoft.com/office/officeart/2018/2/layout/IconVerticalSolidList"/>
    <dgm:cxn modelId="{8FD9E50F-8D4D-4E52-B4DE-65CCEB5CD563}" type="presParOf" srcId="{D06BB60D-06D6-4299-B15F-E0E2204E2526}" destId="{C5CA76B9-F73E-4DAB-A54A-5823B71D3943}" srcOrd="5" destOrd="0" presId="urn:microsoft.com/office/officeart/2018/2/layout/IconVerticalSolidList"/>
    <dgm:cxn modelId="{4EAAF4C0-C20D-472C-A27E-3547D01C8F18}" type="presParOf" srcId="{D06BB60D-06D6-4299-B15F-E0E2204E2526}" destId="{3A649879-AFD1-4DBE-8981-004DFED6ADA1}" srcOrd="6" destOrd="0" presId="urn:microsoft.com/office/officeart/2018/2/layout/IconVerticalSolidList"/>
    <dgm:cxn modelId="{94D542C0-22D8-4735-B23B-3EC79820A659}" type="presParOf" srcId="{3A649879-AFD1-4DBE-8981-004DFED6ADA1}" destId="{2A0A8BF4-8971-483F-A933-A74FBCE23B53}" srcOrd="0" destOrd="0" presId="urn:microsoft.com/office/officeart/2018/2/layout/IconVerticalSolidList"/>
    <dgm:cxn modelId="{696B5422-1766-4F17-B265-6E7718D85AF3}" type="presParOf" srcId="{3A649879-AFD1-4DBE-8981-004DFED6ADA1}" destId="{507E5829-2011-49B5-8C06-CE88C93CBAE6}" srcOrd="1" destOrd="0" presId="urn:microsoft.com/office/officeart/2018/2/layout/IconVerticalSolidList"/>
    <dgm:cxn modelId="{24D8A9DA-C41E-4C8A-A7F0-A693C20DCE8D}" type="presParOf" srcId="{3A649879-AFD1-4DBE-8981-004DFED6ADA1}" destId="{95832B37-F696-4257-BD97-AD212BE56B57}" srcOrd="2" destOrd="0" presId="urn:microsoft.com/office/officeart/2018/2/layout/IconVerticalSolidList"/>
    <dgm:cxn modelId="{D55A5B30-6481-4E94-91EC-A443C4A7ECCE}" type="presParOf" srcId="{3A649879-AFD1-4DBE-8981-004DFED6ADA1}" destId="{7551240A-0930-4FFE-BDB6-4FB87DCE5028}" srcOrd="3" destOrd="0" presId="urn:microsoft.com/office/officeart/2018/2/layout/IconVerticalSolidList"/>
    <dgm:cxn modelId="{FFA1C03E-C40F-402C-9C9F-969A2C573ADF}" type="presParOf" srcId="{D06BB60D-06D6-4299-B15F-E0E2204E2526}" destId="{D87062DD-B703-49C4-8295-1F50C36A683F}" srcOrd="7" destOrd="0" presId="urn:microsoft.com/office/officeart/2018/2/layout/IconVerticalSolidList"/>
    <dgm:cxn modelId="{F3CA474C-2C58-4848-8E4A-57CDE2B013E0}" type="presParOf" srcId="{D06BB60D-06D6-4299-B15F-E0E2204E2526}" destId="{71CD3CA6-B289-4FA6-9C7E-33A950F09A50}" srcOrd="8" destOrd="0" presId="urn:microsoft.com/office/officeart/2018/2/layout/IconVerticalSolidList"/>
    <dgm:cxn modelId="{C250E8EE-B364-470D-9953-BC5194B59C4E}" type="presParOf" srcId="{71CD3CA6-B289-4FA6-9C7E-33A950F09A50}" destId="{3667AAA6-31D7-43B1-9418-65D0405592EE}" srcOrd="0" destOrd="0" presId="urn:microsoft.com/office/officeart/2018/2/layout/IconVerticalSolidList"/>
    <dgm:cxn modelId="{37B594C9-8A2F-48B4-944E-28F302C07CBA}" type="presParOf" srcId="{71CD3CA6-B289-4FA6-9C7E-33A950F09A50}" destId="{2CC56A89-15FC-479D-A264-9C3BBDC4A2F1}" srcOrd="1" destOrd="0" presId="urn:microsoft.com/office/officeart/2018/2/layout/IconVerticalSolidList"/>
    <dgm:cxn modelId="{D17B1203-6CAA-4FDF-983E-D070188BA693}" type="presParOf" srcId="{71CD3CA6-B289-4FA6-9C7E-33A950F09A50}" destId="{EFEEEE77-E101-482E-839F-CDDCA318BD23}" srcOrd="2" destOrd="0" presId="urn:microsoft.com/office/officeart/2018/2/layout/IconVerticalSolidList"/>
    <dgm:cxn modelId="{D480D607-8DF7-4E70-9759-0297BD12198A}" type="presParOf" srcId="{71CD3CA6-B289-4FA6-9C7E-33A950F09A50}" destId="{AEE65DE6-FE46-4430-BFAE-DD5D63AFA6C8}" srcOrd="3" destOrd="0" presId="urn:microsoft.com/office/officeart/2018/2/layout/IconVerticalSolidList"/>
    <dgm:cxn modelId="{1E0AE465-586A-45B3-8C0A-D8BFC1EBD22F}" type="presParOf" srcId="{71CD3CA6-B289-4FA6-9C7E-33A950F09A50}" destId="{FA8CA931-556A-416F-8E0F-793067DD404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74914E-6C00-4CD6-B084-5A226075ECDB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F5BCC-1792-44B9-A256-FA133CB2C981}">
      <dgm:prSet/>
      <dgm:spPr/>
      <dgm:t>
        <a:bodyPr/>
        <a:lstStyle/>
        <a:p>
          <a:r>
            <a:rPr lang="en-US" dirty="0"/>
            <a:t>Gray-scale conversion</a:t>
          </a:r>
        </a:p>
      </dgm:t>
    </dgm:pt>
    <dgm:pt modelId="{4D7EE9B1-52A6-4086-9C4E-A6E52E991E83}" type="parTrans" cxnId="{E78086D8-45E4-4D2F-B5AE-672DC54935A8}">
      <dgm:prSet/>
      <dgm:spPr/>
      <dgm:t>
        <a:bodyPr/>
        <a:lstStyle/>
        <a:p>
          <a:endParaRPr lang="en-US"/>
        </a:p>
      </dgm:t>
    </dgm:pt>
    <dgm:pt modelId="{1B49AB90-8D99-4604-8F84-EA955B3A94EA}" type="sibTrans" cxnId="{E78086D8-45E4-4D2F-B5AE-672DC54935A8}">
      <dgm:prSet/>
      <dgm:spPr/>
      <dgm:t>
        <a:bodyPr/>
        <a:lstStyle/>
        <a:p>
          <a:endParaRPr lang="en-US"/>
        </a:p>
      </dgm:t>
    </dgm:pt>
    <dgm:pt modelId="{68C0DDBD-9996-4DE1-B121-EDF2C0969933}">
      <dgm:prSet/>
      <dgm:spPr/>
      <dgm:t>
        <a:bodyPr/>
        <a:lstStyle/>
        <a:p>
          <a:r>
            <a:rPr lang="en-US" dirty="0"/>
            <a:t>Inverse image</a:t>
          </a:r>
        </a:p>
      </dgm:t>
    </dgm:pt>
    <dgm:pt modelId="{943D139A-D99C-47B4-9F58-E5E0A9EE8CD7}" type="parTrans" cxnId="{79F6E00D-8AA8-4CD2-8876-29F381BB934D}">
      <dgm:prSet/>
      <dgm:spPr/>
      <dgm:t>
        <a:bodyPr/>
        <a:lstStyle/>
        <a:p>
          <a:endParaRPr lang="en-US"/>
        </a:p>
      </dgm:t>
    </dgm:pt>
    <dgm:pt modelId="{AA6C37CE-30D4-4AF5-B378-CE2A4EC41004}" type="sibTrans" cxnId="{79F6E00D-8AA8-4CD2-8876-29F381BB934D}">
      <dgm:prSet/>
      <dgm:spPr/>
      <dgm:t>
        <a:bodyPr/>
        <a:lstStyle/>
        <a:p>
          <a:endParaRPr lang="en-US"/>
        </a:p>
      </dgm:t>
    </dgm:pt>
    <dgm:pt modelId="{FAB4A137-1A79-4C61-8043-335FEFC43EAC}">
      <dgm:prSet/>
      <dgm:spPr>
        <a:solidFill>
          <a:schemeClr val="accent2"/>
        </a:solidFill>
      </dgm:spPr>
      <dgm:t>
        <a:bodyPr/>
        <a:lstStyle/>
        <a:p>
          <a:r>
            <a:rPr lang="en-US"/>
            <a:t>Thresholding</a:t>
          </a:r>
        </a:p>
      </dgm:t>
    </dgm:pt>
    <dgm:pt modelId="{881E0D1A-4B5C-4C67-A190-21B9096261FB}" type="parTrans" cxnId="{983A5666-4184-41DC-8115-84CE04AB06C8}">
      <dgm:prSet/>
      <dgm:spPr/>
      <dgm:t>
        <a:bodyPr/>
        <a:lstStyle/>
        <a:p>
          <a:endParaRPr lang="en-US"/>
        </a:p>
      </dgm:t>
    </dgm:pt>
    <dgm:pt modelId="{5F87CE58-5206-4F23-AF8C-195D35C0EE06}" type="sibTrans" cxnId="{983A5666-4184-41DC-8115-84CE04AB06C8}">
      <dgm:prSet/>
      <dgm:spPr/>
      <dgm:t>
        <a:bodyPr/>
        <a:lstStyle/>
        <a:p>
          <a:endParaRPr lang="en-US"/>
        </a:p>
      </dgm:t>
    </dgm:pt>
    <dgm:pt modelId="{DBF10C40-ABDA-496E-B5DE-8EE7A5E58D1F}">
      <dgm:prSet/>
      <dgm:spPr/>
      <dgm:t>
        <a:bodyPr/>
        <a:lstStyle/>
        <a:p>
          <a:r>
            <a:rPr lang="en-US" dirty="0"/>
            <a:t>Morphological operations</a:t>
          </a:r>
        </a:p>
      </dgm:t>
    </dgm:pt>
    <dgm:pt modelId="{CDBF4021-DF30-4009-BE64-F88673060017}" type="parTrans" cxnId="{65068F33-8A05-4E2B-BFF4-9FAFFCC779AA}">
      <dgm:prSet/>
      <dgm:spPr/>
      <dgm:t>
        <a:bodyPr/>
        <a:lstStyle/>
        <a:p>
          <a:endParaRPr lang="en-US"/>
        </a:p>
      </dgm:t>
    </dgm:pt>
    <dgm:pt modelId="{90339F3F-808C-40B4-AC0A-8813405B7254}" type="sibTrans" cxnId="{65068F33-8A05-4E2B-BFF4-9FAFFCC779AA}">
      <dgm:prSet/>
      <dgm:spPr/>
      <dgm:t>
        <a:bodyPr/>
        <a:lstStyle/>
        <a:p>
          <a:endParaRPr lang="en-US"/>
        </a:p>
      </dgm:t>
    </dgm:pt>
    <dgm:pt modelId="{B7086B95-3952-45A5-AF58-990D5DC7EA5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Noise Removal</a:t>
          </a:r>
        </a:p>
      </dgm:t>
    </dgm:pt>
    <dgm:pt modelId="{C46AD5E1-B028-43F3-9FC3-7679A9AE1F83}" type="parTrans" cxnId="{7CF49744-DD90-4222-B826-293E1AA61180}">
      <dgm:prSet/>
      <dgm:spPr/>
      <dgm:t>
        <a:bodyPr/>
        <a:lstStyle/>
        <a:p>
          <a:endParaRPr lang="en-US"/>
        </a:p>
      </dgm:t>
    </dgm:pt>
    <dgm:pt modelId="{E999D171-6744-46DA-BC30-2C4E23186B73}" type="sibTrans" cxnId="{7CF49744-DD90-4222-B826-293E1AA61180}">
      <dgm:prSet/>
      <dgm:spPr/>
      <dgm:t>
        <a:bodyPr/>
        <a:lstStyle/>
        <a:p>
          <a:endParaRPr lang="en-US"/>
        </a:p>
      </dgm:t>
    </dgm:pt>
    <dgm:pt modelId="{975B0D7D-09B7-48C0-8D2B-9C241773A8A2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Gaussian noise removal</a:t>
          </a:r>
        </a:p>
      </dgm:t>
    </dgm:pt>
    <dgm:pt modelId="{EEF0160E-1C7A-43F1-82E5-88C5896CE7AF}" type="parTrans" cxnId="{C72D8A2C-22E9-4F5B-B272-BE3EAD3C22C3}">
      <dgm:prSet/>
      <dgm:spPr/>
      <dgm:t>
        <a:bodyPr/>
        <a:lstStyle/>
        <a:p>
          <a:endParaRPr lang="en-US"/>
        </a:p>
      </dgm:t>
    </dgm:pt>
    <dgm:pt modelId="{FBC9A042-FF1A-4BCD-B916-D3666548A653}" type="sibTrans" cxnId="{C72D8A2C-22E9-4F5B-B272-BE3EAD3C22C3}">
      <dgm:prSet/>
      <dgm:spPr/>
      <dgm:t>
        <a:bodyPr/>
        <a:lstStyle/>
        <a:p>
          <a:endParaRPr lang="en-US"/>
        </a:p>
      </dgm:t>
    </dgm:pt>
    <dgm:pt modelId="{8E072F8A-ABC0-47B4-9676-9585387FFE01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Salt and paper noise removal</a:t>
          </a:r>
        </a:p>
      </dgm:t>
    </dgm:pt>
    <dgm:pt modelId="{365D7EF7-16B2-4BAB-9286-7EC28854FF28}" type="parTrans" cxnId="{041832BD-EEE6-4506-86B1-A43CE49F564D}">
      <dgm:prSet/>
      <dgm:spPr/>
      <dgm:t>
        <a:bodyPr/>
        <a:lstStyle/>
        <a:p>
          <a:endParaRPr lang="en-US"/>
        </a:p>
      </dgm:t>
    </dgm:pt>
    <dgm:pt modelId="{81AB886B-B562-43AE-B99F-0B64F1AC7BB0}" type="sibTrans" cxnId="{041832BD-EEE6-4506-86B1-A43CE49F564D}">
      <dgm:prSet/>
      <dgm:spPr/>
      <dgm:t>
        <a:bodyPr/>
        <a:lstStyle/>
        <a:p>
          <a:endParaRPr lang="en-US"/>
        </a:p>
      </dgm:t>
    </dgm:pt>
    <dgm:pt modelId="{9B1D5E1C-A9CC-4EBD-85B6-4D2EF637C299}">
      <dgm:prSet/>
      <dgm:spPr>
        <a:solidFill>
          <a:schemeClr val="accent2"/>
        </a:solidFill>
      </dgm:spPr>
      <dgm:t>
        <a:bodyPr/>
        <a:lstStyle/>
        <a:p>
          <a:r>
            <a:rPr lang="en-US"/>
            <a:t>Remove noise Using contours</a:t>
          </a:r>
        </a:p>
      </dgm:t>
    </dgm:pt>
    <dgm:pt modelId="{6A576813-91AC-4F66-8D0D-4A7A84A11ADE}" type="parTrans" cxnId="{5E8ACBD0-AB26-40A3-BE5F-E871DEB31869}">
      <dgm:prSet/>
      <dgm:spPr/>
      <dgm:t>
        <a:bodyPr/>
        <a:lstStyle/>
        <a:p>
          <a:endParaRPr lang="en-US"/>
        </a:p>
      </dgm:t>
    </dgm:pt>
    <dgm:pt modelId="{BA735A08-9E11-4357-B3A8-FF598BB22157}" type="sibTrans" cxnId="{5E8ACBD0-AB26-40A3-BE5F-E871DEB31869}">
      <dgm:prSet/>
      <dgm:spPr/>
      <dgm:t>
        <a:bodyPr/>
        <a:lstStyle/>
        <a:p>
          <a:endParaRPr lang="en-US"/>
        </a:p>
      </dgm:t>
    </dgm:pt>
    <dgm:pt modelId="{49181E11-5FDC-4DD0-9399-628C90D2F4C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Rotation / </a:t>
          </a:r>
          <a:r>
            <a:rPr lang="en-US" dirty="0" err="1"/>
            <a:t>Deskewing</a:t>
          </a:r>
          <a:endParaRPr lang="en-US" dirty="0"/>
        </a:p>
      </dgm:t>
    </dgm:pt>
    <dgm:pt modelId="{D18E003B-DAD0-4303-A1F5-12F4CD90809A}" type="parTrans" cxnId="{043DAA1C-A37C-45B6-8EAF-8CBE2E1606D8}">
      <dgm:prSet/>
      <dgm:spPr/>
      <dgm:t>
        <a:bodyPr/>
        <a:lstStyle/>
        <a:p>
          <a:endParaRPr lang="en-US"/>
        </a:p>
      </dgm:t>
    </dgm:pt>
    <dgm:pt modelId="{0CFC3851-9C3A-4B0B-B06C-EAF91B99EE15}" type="sibTrans" cxnId="{043DAA1C-A37C-45B6-8EAF-8CBE2E1606D8}">
      <dgm:prSet/>
      <dgm:spPr/>
      <dgm:t>
        <a:bodyPr/>
        <a:lstStyle/>
        <a:p>
          <a:endParaRPr lang="en-US"/>
        </a:p>
      </dgm:t>
    </dgm:pt>
    <dgm:pt modelId="{D4B07A8E-B7B6-45F0-AB8D-6B66601C2F19}" type="pres">
      <dgm:prSet presAssocID="{E974914E-6C00-4CD6-B084-5A226075ECDB}" presName="Name0" presStyleCnt="0">
        <dgm:presLayoutVars>
          <dgm:dir/>
          <dgm:resizeHandles val="exact"/>
        </dgm:presLayoutVars>
      </dgm:prSet>
      <dgm:spPr/>
    </dgm:pt>
    <dgm:pt modelId="{1090BC67-4D57-4598-8812-B1E50A6243E2}" type="pres">
      <dgm:prSet presAssocID="{988F5BCC-1792-44B9-A256-FA133CB2C981}" presName="node" presStyleLbl="node1" presStyleIdx="0" presStyleCnt="6">
        <dgm:presLayoutVars>
          <dgm:bulletEnabled val="1"/>
        </dgm:presLayoutVars>
      </dgm:prSet>
      <dgm:spPr/>
    </dgm:pt>
    <dgm:pt modelId="{A6AF06F4-0FC2-4F78-B1D5-0118724723F7}" type="pres">
      <dgm:prSet presAssocID="{1B49AB90-8D99-4604-8F84-EA955B3A94EA}" presName="sibTrans" presStyleLbl="sibTrans1D1" presStyleIdx="0" presStyleCnt="5"/>
      <dgm:spPr/>
    </dgm:pt>
    <dgm:pt modelId="{E228BA63-9EE5-443B-9839-E8B9A398521B}" type="pres">
      <dgm:prSet presAssocID="{1B49AB90-8D99-4604-8F84-EA955B3A94EA}" presName="connectorText" presStyleLbl="sibTrans1D1" presStyleIdx="0" presStyleCnt="5"/>
      <dgm:spPr/>
    </dgm:pt>
    <dgm:pt modelId="{0960B01E-7EF5-4954-A1FE-B6966C3EA531}" type="pres">
      <dgm:prSet presAssocID="{68C0DDBD-9996-4DE1-B121-EDF2C0969933}" presName="node" presStyleLbl="node1" presStyleIdx="1" presStyleCnt="6">
        <dgm:presLayoutVars>
          <dgm:bulletEnabled val="1"/>
        </dgm:presLayoutVars>
      </dgm:prSet>
      <dgm:spPr/>
    </dgm:pt>
    <dgm:pt modelId="{69BCC6D0-C33B-4427-BB45-0814481A4874}" type="pres">
      <dgm:prSet presAssocID="{AA6C37CE-30D4-4AF5-B378-CE2A4EC41004}" presName="sibTrans" presStyleLbl="sibTrans1D1" presStyleIdx="1" presStyleCnt="5"/>
      <dgm:spPr/>
    </dgm:pt>
    <dgm:pt modelId="{27CC932F-44CD-44E2-BF2D-D0683E8F9067}" type="pres">
      <dgm:prSet presAssocID="{AA6C37CE-30D4-4AF5-B378-CE2A4EC41004}" presName="connectorText" presStyleLbl="sibTrans1D1" presStyleIdx="1" presStyleCnt="5"/>
      <dgm:spPr/>
    </dgm:pt>
    <dgm:pt modelId="{8137AEF5-C586-4E69-85B9-93E1A1EF38EC}" type="pres">
      <dgm:prSet presAssocID="{FAB4A137-1A79-4C61-8043-335FEFC43EAC}" presName="node" presStyleLbl="node1" presStyleIdx="2" presStyleCnt="6">
        <dgm:presLayoutVars>
          <dgm:bulletEnabled val="1"/>
        </dgm:presLayoutVars>
      </dgm:prSet>
      <dgm:spPr/>
    </dgm:pt>
    <dgm:pt modelId="{28C3482B-C3EC-4621-A612-3F72185755C4}" type="pres">
      <dgm:prSet presAssocID="{5F87CE58-5206-4F23-AF8C-195D35C0EE06}" presName="sibTrans" presStyleLbl="sibTrans1D1" presStyleIdx="2" presStyleCnt="5"/>
      <dgm:spPr/>
    </dgm:pt>
    <dgm:pt modelId="{12EE97F5-8F9B-4F4C-8B5F-A9F06294D4F8}" type="pres">
      <dgm:prSet presAssocID="{5F87CE58-5206-4F23-AF8C-195D35C0EE06}" presName="connectorText" presStyleLbl="sibTrans1D1" presStyleIdx="2" presStyleCnt="5"/>
      <dgm:spPr/>
    </dgm:pt>
    <dgm:pt modelId="{523B7FA5-8F75-496F-A477-61E4CD471C83}" type="pres">
      <dgm:prSet presAssocID="{DBF10C40-ABDA-496E-B5DE-8EE7A5E58D1F}" presName="node" presStyleLbl="node1" presStyleIdx="3" presStyleCnt="6">
        <dgm:presLayoutVars>
          <dgm:bulletEnabled val="1"/>
        </dgm:presLayoutVars>
      </dgm:prSet>
      <dgm:spPr/>
    </dgm:pt>
    <dgm:pt modelId="{BC74BBEC-D417-41C7-AF64-50B7ECE0D341}" type="pres">
      <dgm:prSet presAssocID="{90339F3F-808C-40B4-AC0A-8813405B7254}" presName="sibTrans" presStyleLbl="sibTrans1D1" presStyleIdx="3" presStyleCnt="5"/>
      <dgm:spPr/>
    </dgm:pt>
    <dgm:pt modelId="{BBF33225-EED5-4C13-ADF6-971337D8D912}" type="pres">
      <dgm:prSet presAssocID="{90339F3F-808C-40B4-AC0A-8813405B7254}" presName="connectorText" presStyleLbl="sibTrans1D1" presStyleIdx="3" presStyleCnt="5"/>
      <dgm:spPr/>
    </dgm:pt>
    <dgm:pt modelId="{3BBFF30C-5E97-44B2-9640-8C8353DB3E4D}" type="pres">
      <dgm:prSet presAssocID="{B7086B95-3952-45A5-AF58-990D5DC7EA52}" presName="node" presStyleLbl="node1" presStyleIdx="4" presStyleCnt="6">
        <dgm:presLayoutVars>
          <dgm:bulletEnabled val="1"/>
        </dgm:presLayoutVars>
      </dgm:prSet>
      <dgm:spPr/>
    </dgm:pt>
    <dgm:pt modelId="{8D79B18B-E937-49DB-8791-12EC125D7B32}" type="pres">
      <dgm:prSet presAssocID="{E999D171-6744-46DA-BC30-2C4E23186B73}" presName="sibTrans" presStyleLbl="sibTrans1D1" presStyleIdx="4" presStyleCnt="5"/>
      <dgm:spPr/>
    </dgm:pt>
    <dgm:pt modelId="{D1D2BF1B-C46E-41B6-97B2-11B5EAA1E070}" type="pres">
      <dgm:prSet presAssocID="{E999D171-6744-46DA-BC30-2C4E23186B73}" presName="connectorText" presStyleLbl="sibTrans1D1" presStyleIdx="4" presStyleCnt="5"/>
      <dgm:spPr/>
    </dgm:pt>
    <dgm:pt modelId="{7793E0D8-B8B9-4639-BDD8-B9C7400FEDEB}" type="pres">
      <dgm:prSet presAssocID="{49181E11-5FDC-4DD0-9399-628C90D2F4CC}" presName="node" presStyleLbl="node1" presStyleIdx="5" presStyleCnt="6">
        <dgm:presLayoutVars>
          <dgm:bulletEnabled val="1"/>
        </dgm:presLayoutVars>
      </dgm:prSet>
      <dgm:spPr/>
    </dgm:pt>
  </dgm:ptLst>
  <dgm:cxnLst>
    <dgm:cxn modelId="{04943104-9367-4780-87CE-1E6D6513185B}" type="presOf" srcId="{E974914E-6C00-4CD6-B084-5A226075ECDB}" destId="{D4B07A8E-B7B6-45F0-AB8D-6B66601C2F19}" srcOrd="0" destOrd="0" presId="urn:microsoft.com/office/officeart/2016/7/layout/RepeatingBendingProcessNew"/>
    <dgm:cxn modelId="{9D635308-2FAF-4417-A32F-885918D3CE4E}" type="presOf" srcId="{90339F3F-808C-40B4-AC0A-8813405B7254}" destId="{BBF33225-EED5-4C13-ADF6-971337D8D912}" srcOrd="1" destOrd="0" presId="urn:microsoft.com/office/officeart/2016/7/layout/RepeatingBendingProcessNew"/>
    <dgm:cxn modelId="{79F6E00D-8AA8-4CD2-8876-29F381BB934D}" srcId="{E974914E-6C00-4CD6-B084-5A226075ECDB}" destId="{68C0DDBD-9996-4DE1-B121-EDF2C0969933}" srcOrd="1" destOrd="0" parTransId="{943D139A-D99C-47B4-9F58-E5E0A9EE8CD7}" sibTransId="{AA6C37CE-30D4-4AF5-B378-CE2A4EC41004}"/>
    <dgm:cxn modelId="{9FE5F515-819D-4008-AF1F-8B022EFA9DCC}" type="presOf" srcId="{975B0D7D-09B7-48C0-8D2B-9C241773A8A2}" destId="{3BBFF30C-5E97-44B2-9640-8C8353DB3E4D}" srcOrd="0" destOrd="1" presId="urn:microsoft.com/office/officeart/2016/7/layout/RepeatingBendingProcessNew"/>
    <dgm:cxn modelId="{F7EF8917-537C-47EB-B29E-48C2D7815A60}" type="presOf" srcId="{5F87CE58-5206-4F23-AF8C-195D35C0EE06}" destId="{12EE97F5-8F9B-4F4C-8B5F-A9F06294D4F8}" srcOrd="1" destOrd="0" presId="urn:microsoft.com/office/officeart/2016/7/layout/RepeatingBendingProcessNew"/>
    <dgm:cxn modelId="{043DAA1C-A37C-45B6-8EAF-8CBE2E1606D8}" srcId="{E974914E-6C00-4CD6-B084-5A226075ECDB}" destId="{49181E11-5FDC-4DD0-9399-628C90D2F4CC}" srcOrd="5" destOrd="0" parTransId="{D18E003B-DAD0-4303-A1F5-12F4CD90809A}" sibTransId="{0CFC3851-9C3A-4B0B-B06C-EAF91B99EE15}"/>
    <dgm:cxn modelId="{C72D8A2C-22E9-4F5B-B272-BE3EAD3C22C3}" srcId="{B7086B95-3952-45A5-AF58-990D5DC7EA52}" destId="{975B0D7D-09B7-48C0-8D2B-9C241773A8A2}" srcOrd="0" destOrd="0" parTransId="{EEF0160E-1C7A-43F1-82E5-88C5896CE7AF}" sibTransId="{FBC9A042-FF1A-4BCD-B916-D3666548A653}"/>
    <dgm:cxn modelId="{1AC86032-7F57-49D5-82FE-4E91F6368DB9}" type="presOf" srcId="{B7086B95-3952-45A5-AF58-990D5DC7EA52}" destId="{3BBFF30C-5E97-44B2-9640-8C8353DB3E4D}" srcOrd="0" destOrd="0" presId="urn:microsoft.com/office/officeart/2016/7/layout/RepeatingBendingProcessNew"/>
    <dgm:cxn modelId="{65068F33-8A05-4E2B-BFF4-9FAFFCC779AA}" srcId="{E974914E-6C00-4CD6-B084-5A226075ECDB}" destId="{DBF10C40-ABDA-496E-B5DE-8EE7A5E58D1F}" srcOrd="3" destOrd="0" parTransId="{CDBF4021-DF30-4009-BE64-F88673060017}" sibTransId="{90339F3F-808C-40B4-AC0A-8813405B7254}"/>
    <dgm:cxn modelId="{7CF49744-DD90-4222-B826-293E1AA61180}" srcId="{E974914E-6C00-4CD6-B084-5A226075ECDB}" destId="{B7086B95-3952-45A5-AF58-990D5DC7EA52}" srcOrd="4" destOrd="0" parTransId="{C46AD5E1-B028-43F3-9FC3-7679A9AE1F83}" sibTransId="{E999D171-6744-46DA-BC30-2C4E23186B73}"/>
    <dgm:cxn modelId="{983A5666-4184-41DC-8115-84CE04AB06C8}" srcId="{E974914E-6C00-4CD6-B084-5A226075ECDB}" destId="{FAB4A137-1A79-4C61-8043-335FEFC43EAC}" srcOrd="2" destOrd="0" parTransId="{881E0D1A-4B5C-4C67-A190-21B9096261FB}" sibTransId="{5F87CE58-5206-4F23-AF8C-195D35C0EE06}"/>
    <dgm:cxn modelId="{A9ECAB67-08C3-4AD1-8F37-E56DD924346B}" type="presOf" srcId="{68C0DDBD-9996-4DE1-B121-EDF2C0969933}" destId="{0960B01E-7EF5-4954-A1FE-B6966C3EA531}" srcOrd="0" destOrd="0" presId="urn:microsoft.com/office/officeart/2016/7/layout/RepeatingBendingProcessNew"/>
    <dgm:cxn modelId="{80E0EB50-B8B8-4F13-AB9D-832A23DF6956}" type="presOf" srcId="{988F5BCC-1792-44B9-A256-FA133CB2C981}" destId="{1090BC67-4D57-4598-8812-B1E50A6243E2}" srcOrd="0" destOrd="0" presId="urn:microsoft.com/office/officeart/2016/7/layout/RepeatingBendingProcessNew"/>
    <dgm:cxn modelId="{4C972256-7E96-44CA-A6BA-AB0748DCC851}" type="presOf" srcId="{E999D171-6744-46DA-BC30-2C4E23186B73}" destId="{D1D2BF1B-C46E-41B6-97B2-11B5EAA1E070}" srcOrd="1" destOrd="0" presId="urn:microsoft.com/office/officeart/2016/7/layout/RepeatingBendingProcessNew"/>
    <dgm:cxn modelId="{E4CAD38A-23D8-4EAE-A137-2E1B45C578D4}" type="presOf" srcId="{5F87CE58-5206-4F23-AF8C-195D35C0EE06}" destId="{28C3482B-C3EC-4621-A612-3F72185755C4}" srcOrd="0" destOrd="0" presId="urn:microsoft.com/office/officeart/2016/7/layout/RepeatingBendingProcessNew"/>
    <dgm:cxn modelId="{C7F44E9C-5E54-4445-93F0-B83E646E5090}" type="presOf" srcId="{8E072F8A-ABC0-47B4-9676-9585387FFE01}" destId="{3BBFF30C-5E97-44B2-9640-8C8353DB3E4D}" srcOrd="0" destOrd="2" presId="urn:microsoft.com/office/officeart/2016/7/layout/RepeatingBendingProcessNew"/>
    <dgm:cxn modelId="{1808CAA4-8394-4816-9543-1AA28EBBDEF7}" type="presOf" srcId="{E999D171-6744-46DA-BC30-2C4E23186B73}" destId="{8D79B18B-E937-49DB-8791-12EC125D7B32}" srcOrd="0" destOrd="0" presId="urn:microsoft.com/office/officeart/2016/7/layout/RepeatingBendingProcessNew"/>
    <dgm:cxn modelId="{041832BD-EEE6-4506-86B1-A43CE49F564D}" srcId="{B7086B95-3952-45A5-AF58-990D5DC7EA52}" destId="{8E072F8A-ABC0-47B4-9676-9585387FFE01}" srcOrd="1" destOrd="0" parTransId="{365D7EF7-16B2-4BAB-9286-7EC28854FF28}" sibTransId="{81AB886B-B562-43AE-B99F-0B64F1AC7BB0}"/>
    <dgm:cxn modelId="{541942C1-005A-4486-8228-DB06F1C04572}" type="presOf" srcId="{1B49AB90-8D99-4604-8F84-EA955B3A94EA}" destId="{A6AF06F4-0FC2-4F78-B1D5-0118724723F7}" srcOrd="0" destOrd="0" presId="urn:microsoft.com/office/officeart/2016/7/layout/RepeatingBendingProcessNew"/>
    <dgm:cxn modelId="{D1DCE5C4-2AD6-4D73-B49D-5EC7642052FA}" type="presOf" srcId="{AA6C37CE-30D4-4AF5-B378-CE2A4EC41004}" destId="{69BCC6D0-C33B-4427-BB45-0814481A4874}" srcOrd="0" destOrd="0" presId="urn:microsoft.com/office/officeart/2016/7/layout/RepeatingBendingProcessNew"/>
    <dgm:cxn modelId="{7DF859CF-9A6C-43BD-A130-8929450E20D6}" type="presOf" srcId="{1B49AB90-8D99-4604-8F84-EA955B3A94EA}" destId="{E228BA63-9EE5-443B-9839-E8B9A398521B}" srcOrd="1" destOrd="0" presId="urn:microsoft.com/office/officeart/2016/7/layout/RepeatingBendingProcessNew"/>
    <dgm:cxn modelId="{5E8ACBD0-AB26-40A3-BE5F-E871DEB31869}" srcId="{B7086B95-3952-45A5-AF58-990D5DC7EA52}" destId="{9B1D5E1C-A9CC-4EBD-85B6-4D2EF637C299}" srcOrd="2" destOrd="0" parTransId="{6A576813-91AC-4F66-8D0D-4A7A84A11ADE}" sibTransId="{BA735A08-9E11-4357-B3A8-FF598BB22157}"/>
    <dgm:cxn modelId="{E78086D8-45E4-4D2F-B5AE-672DC54935A8}" srcId="{E974914E-6C00-4CD6-B084-5A226075ECDB}" destId="{988F5BCC-1792-44B9-A256-FA133CB2C981}" srcOrd="0" destOrd="0" parTransId="{4D7EE9B1-52A6-4086-9C4E-A6E52E991E83}" sibTransId="{1B49AB90-8D99-4604-8F84-EA955B3A94EA}"/>
    <dgm:cxn modelId="{EEED62DB-255F-4D34-A9C2-49C24FB8DBAC}" type="presOf" srcId="{FAB4A137-1A79-4C61-8043-335FEFC43EAC}" destId="{8137AEF5-C586-4E69-85B9-93E1A1EF38EC}" srcOrd="0" destOrd="0" presId="urn:microsoft.com/office/officeart/2016/7/layout/RepeatingBendingProcessNew"/>
    <dgm:cxn modelId="{CD7C5BDF-0BFE-404D-80E9-7EACFC7F6C8D}" type="presOf" srcId="{49181E11-5FDC-4DD0-9399-628C90D2F4CC}" destId="{7793E0D8-B8B9-4639-BDD8-B9C7400FEDEB}" srcOrd="0" destOrd="0" presId="urn:microsoft.com/office/officeart/2016/7/layout/RepeatingBendingProcessNew"/>
    <dgm:cxn modelId="{A930D4E6-CCFE-45AE-B2A8-F0D1F86F5B1C}" type="presOf" srcId="{AA6C37CE-30D4-4AF5-B378-CE2A4EC41004}" destId="{27CC932F-44CD-44E2-BF2D-D0683E8F9067}" srcOrd="1" destOrd="0" presId="urn:microsoft.com/office/officeart/2016/7/layout/RepeatingBendingProcessNew"/>
    <dgm:cxn modelId="{FFACCAEB-8804-427A-A674-F7A7574A2ABE}" type="presOf" srcId="{9B1D5E1C-A9CC-4EBD-85B6-4D2EF637C299}" destId="{3BBFF30C-5E97-44B2-9640-8C8353DB3E4D}" srcOrd="0" destOrd="3" presId="urn:microsoft.com/office/officeart/2016/7/layout/RepeatingBendingProcessNew"/>
    <dgm:cxn modelId="{4DA79FF2-A90E-4AC9-A201-D6EF8E8255E8}" type="presOf" srcId="{90339F3F-808C-40B4-AC0A-8813405B7254}" destId="{BC74BBEC-D417-41C7-AF64-50B7ECE0D341}" srcOrd="0" destOrd="0" presId="urn:microsoft.com/office/officeart/2016/7/layout/RepeatingBendingProcessNew"/>
    <dgm:cxn modelId="{C67B51F5-524B-4709-8E76-D89603A55F56}" type="presOf" srcId="{DBF10C40-ABDA-496E-B5DE-8EE7A5E58D1F}" destId="{523B7FA5-8F75-496F-A477-61E4CD471C83}" srcOrd="0" destOrd="0" presId="urn:microsoft.com/office/officeart/2016/7/layout/RepeatingBendingProcessNew"/>
    <dgm:cxn modelId="{737B1CA6-F837-4FB9-8102-878F61E2E04B}" type="presParOf" srcId="{D4B07A8E-B7B6-45F0-AB8D-6B66601C2F19}" destId="{1090BC67-4D57-4598-8812-B1E50A6243E2}" srcOrd="0" destOrd="0" presId="urn:microsoft.com/office/officeart/2016/7/layout/RepeatingBendingProcessNew"/>
    <dgm:cxn modelId="{6C8683F2-3733-46EE-8514-44955FF44324}" type="presParOf" srcId="{D4B07A8E-B7B6-45F0-AB8D-6B66601C2F19}" destId="{A6AF06F4-0FC2-4F78-B1D5-0118724723F7}" srcOrd="1" destOrd="0" presId="urn:microsoft.com/office/officeart/2016/7/layout/RepeatingBendingProcessNew"/>
    <dgm:cxn modelId="{AE6495A6-3A46-4AB6-B3DB-F309CDB414E6}" type="presParOf" srcId="{A6AF06F4-0FC2-4F78-B1D5-0118724723F7}" destId="{E228BA63-9EE5-443B-9839-E8B9A398521B}" srcOrd="0" destOrd="0" presId="urn:microsoft.com/office/officeart/2016/7/layout/RepeatingBendingProcessNew"/>
    <dgm:cxn modelId="{5D8A7B3D-84B8-4561-BD01-F60CCB9CC6B2}" type="presParOf" srcId="{D4B07A8E-B7B6-45F0-AB8D-6B66601C2F19}" destId="{0960B01E-7EF5-4954-A1FE-B6966C3EA531}" srcOrd="2" destOrd="0" presId="urn:microsoft.com/office/officeart/2016/7/layout/RepeatingBendingProcessNew"/>
    <dgm:cxn modelId="{ABDBCE59-D70E-4E4D-99AE-968815340A54}" type="presParOf" srcId="{D4B07A8E-B7B6-45F0-AB8D-6B66601C2F19}" destId="{69BCC6D0-C33B-4427-BB45-0814481A4874}" srcOrd="3" destOrd="0" presId="urn:microsoft.com/office/officeart/2016/7/layout/RepeatingBendingProcessNew"/>
    <dgm:cxn modelId="{29F67012-388B-4004-A5B2-81DC98A3D0A0}" type="presParOf" srcId="{69BCC6D0-C33B-4427-BB45-0814481A4874}" destId="{27CC932F-44CD-44E2-BF2D-D0683E8F9067}" srcOrd="0" destOrd="0" presId="urn:microsoft.com/office/officeart/2016/7/layout/RepeatingBendingProcessNew"/>
    <dgm:cxn modelId="{1F55C3C2-34C2-4711-B910-025EBED12E87}" type="presParOf" srcId="{D4B07A8E-B7B6-45F0-AB8D-6B66601C2F19}" destId="{8137AEF5-C586-4E69-85B9-93E1A1EF38EC}" srcOrd="4" destOrd="0" presId="urn:microsoft.com/office/officeart/2016/7/layout/RepeatingBendingProcessNew"/>
    <dgm:cxn modelId="{364ADACE-D06D-42D2-A350-C04D2A798D52}" type="presParOf" srcId="{D4B07A8E-B7B6-45F0-AB8D-6B66601C2F19}" destId="{28C3482B-C3EC-4621-A612-3F72185755C4}" srcOrd="5" destOrd="0" presId="urn:microsoft.com/office/officeart/2016/7/layout/RepeatingBendingProcessNew"/>
    <dgm:cxn modelId="{44D87CFB-FC92-44AF-B74E-CFBF1EC76D28}" type="presParOf" srcId="{28C3482B-C3EC-4621-A612-3F72185755C4}" destId="{12EE97F5-8F9B-4F4C-8B5F-A9F06294D4F8}" srcOrd="0" destOrd="0" presId="urn:microsoft.com/office/officeart/2016/7/layout/RepeatingBendingProcessNew"/>
    <dgm:cxn modelId="{3FB0EB2E-506D-4451-AF87-708002D2BD83}" type="presParOf" srcId="{D4B07A8E-B7B6-45F0-AB8D-6B66601C2F19}" destId="{523B7FA5-8F75-496F-A477-61E4CD471C83}" srcOrd="6" destOrd="0" presId="urn:microsoft.com/office/officeart/2016/7/layout/RepeatingBendingProcessNew"/>
    <dgm:cxn modelId="{EE60C706-3B51-4FE6-8449-2395452CC8BB}" type="presParOf" srcId="{D4B07A8E-B7B6-45F0-AB8D-6B66601C2F19}" destId="{BC74BBEC-D417-41C7-AF64-50B7ECE0D341}" srcOrd="7" destOrd="0" presId="urn:microsoft.com/office/officeart/2016/7/layout/RepeatingBendingProcessNew"/>
    <dgm:cxn modelId="{084BD0C1-0A4E-444A-AB8B-ED643C4584CA}" type="presParOf" srcId="{BC74BBEC-D417-41C7-AF64-50B7ECE0D341}" destId="{BBF33225-EED5-4C13-ADF6-971337D8D912}" srcOrd="0" destOrd="0" presId="urn:microsoft.com/office/officeart/2016/7/layout/RepeatingBendingProcessNew"/>
    <dgm:cxn modelId="{680AE09F-327B-4954-8BA3-446427F6F12C}" type="presParOf" srcId="{D4B07A8E-B7B6-45F0-AB8D-6B66601C2F19}" destId="{3BBFF30C-5E97-44B2-9640-8C8353DB3E4D}" srcOrd="8" destOrd="0" presId="urn:microsoft.com/office/officeart/2016/7/layout/RepeatingBendingProcessNew"/>
    <dgm:cxn modelId="{FE7F7362-2701-47EA-9FEA-17F24CDB35D3}" type="presParOf" srcId="{D4B07A8E-B7B6-45F0-AB8D-6B66601C2F19}" destId="{8D79B18B-E937-49DB-8791-12EC125D7B32}" srcOrd="9" destOrd="0" presId="urn:microsoft.com/office/officeart/2016/7/layout/RepeatingBendingProcessNew"/>
    <dgm:cxn modelId="{BD588328-3208-498D-AD9C-F5FA0BDE73FC}" type="presParOf" srcId="{8D79B18B-E937-49DB-8791-12EC125D7B32}" destId="{D1D2BF1B-C46E-41B6-97B2-11B5EAA1E070}" srcOrd="0" destOrd="0" presId="urn:microsoft.com/office/officeart/2016/7/layout/RepeatingBendingProcessNew"/>
    <dgm:cxn modelId="{D59C12E9-6231-4D27-89C6-C734809D2251}" type="presParOf" srcId="{D4B07A8E-B7B6-45F0-AB8D-6B66601C2F19}" destId="{7793E0D8-B8B9-4639-BDD8-B9C7400FEDE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D3309-C5E0-4681-9E77-F4ABEDE5B5C7}">
      <dsp:nvSpPr>
        <dsp:cNvPr id="0" name=""/>
        <dsp:cNvSpPr/>
      </dsp:nvSpPr>
      <dsp:spPr>
        <a:xfrm>
          <a:off x="0" y="6243"/>
          <a:ext cx="9225021" cy="8180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A8219-72D6-42AA-BF02-47028BD7DCB7}">
      <dsp:nvSpPr>
        <dsp:cNvPr id="0" name=""/>
        <dsp:cNvSpPr/>
      </dsp:nvSpPr>
      <dsp:spPr>
        <a:xfrm>
          <a:off x="247468" y="190311"/>
          <a:ext cx="449943" cy="4499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7691B-DBB5-46A2-9C1A-79B5DFEB8BEB}">
      <dsp:nvSpPr>
        <dsp:cNvPr id="0" name=""/>
        <dsp:cNvSpPr/>
      </dsp:nvSpPr>
      <dsp:spPr>
        <a:xfrm>
          <a:off x="944881" y="6243"/>
          <a:ext cx="8279216" cy="81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" tIns="86580" rIns="86580" bIns="865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Our project aims to enhance text images before extracting the text using OCR</a:t>
          </a:r>
          <a:endParaRPr lang="en-US" sz="1900" kern="1200" dirty="0"/>
        </a:p>
      </dsp:txBody>
      <dsp:txXfrm>
        <a:off x="944881" y="6243"/>
        <a:ext cx="8279216" cy="818079"/>
      </dsp:txXfrm>
    </dsp:sp>
    <dsp:sp modelId="{37AC8D85-9E00-438B-826F-00A1189DE1B8}">
      <dsp:nvSpPr>
        <dsp:cNvPr id="0" name=""/>
        <dsp:cNvSpPr/>
      </dsp:nvSpPr>
      <dsp:spPr>
        <a:xfrm>
          <a:off x="0" y="1028842"/>
          <a:ext cx="9225021" cy="8180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2F09D-5B7F-4859-82AD-7686B2C2A82B}">
      <dsp:nvSpPr>
        <dsp:cNvPr id="0" name=""/>
        <dsp:cNvSpPr/>
      </dsp:nvSpPr>
      <dsp:spPr>
        <a:xfrm>
          <a:off x="247468" y="1212910"/>
          <a:ext cx="449943" cy="4499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1EE1C-C59C-494D-B764-34BD7F95C320}">
      <dsp:nvSpPr>
        <dsp:cNvPr id="0" name=""/>
        <dsp:cNvSpPr/>
      </dsp:nvSpPr>
      <dsp:spPr>
        <a:xfrm>
          <a:off x="944881" y="1028842"/>
          <a:ext cx="8279216" cy="81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" tIns="86580" rIns="86580" bIns="865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 used python in our processing</a:t>
          </a:r>
          <a:endParaRPr lang="en-US" sz="1900" kern="1200"/>
        </a:p>
      </dsp:txBody>
      <dsp:txXfrm>
        <a:off x="944881" y="1028842"/>
        <a:ext cx="8279216" cy="818079"/>
      </dsp:txXfrm>
    </dsp:sp>
    <dsp:sp modelId="{99D11ED4-6D13-4840-9FB5-8042132DB77F}">
      <dsp:nvSpPr>
        <dsp:cNvPr id="0" name=""/>
        <dsp:cNvSpPr/>
      </dsp:nvSpPr>
      <dsp:spPr>
        <a:xfrm>
          <a:off x="0" y="2051441"/>
          <a:ext cx="9225021" cy="8180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8F113-E2B6-424F-B1EE-427B0013FF68}">
      <dsp:nvSpPr>
        <dsp:cNvPr id="0" name=""/>
        <dsp:cNvSpPr/>
      </dsp:nvSpPr>
      <dsp:spPr>
        <a:xfrm>
          <a:off x="247468" y="2235509"/>
          <a:ext cx="449943" cy="4499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7AAB4-E23A-4DA7-8765-14F07C50B21E}">
      <dsp:nvSpPr>
        <dsp:cNvPr id="0" name=""/>
        <dsp:cNvSpPr/>
      </dsp:nvSpPr>
      <dsp:spPr>
        <a:xfrm>
          <a:off x="944881" y="2051441"/>
          <a:ext cx="8279216" cy="81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" tIns="86580" rIns="86580" bIns="865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 used OpenCV (CV2) library mainly in our processing</a:t>
          </a:r>
          <a:endParaRPr lang="en-US" sz="1900" kern="1200"/>
        </a:p>
      </dsp:txBody>
      <dsp:txXfrm>
        <a:off x="944881" y="2051441"/>
        <a:ext cx="8279216" cy="818079"/>
      </dsp:txXfrm>
    </dsp:sp>
    <dsp:sp modelId="{2A0A8BF4-8971-483F-A933-A74FBCE23B53}">
      <dsp:nvSpPr>
        <dsp:cNvPr id="0" name=""/>
        <dsp:cNvSpPr/>
      </dsp:nvSpPr>
      <dsp:spPr>
        <a:xfrm>
          <a:off x="0" y="3074040"/>
          <a:ext cx="9225021" cy="8180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E5829-2011-49B5-8C06-CE88C93CBAE6}">
      <dsp:nvSpPr>
        <dsp:cNvPr id="0" name=""/>
        <dsp:cNvSpPr/>
      </dsp:nvSpPr>
      <dsp:spPr>
        <a:xfrm>
          <a:off x="247468" y="3258108"/>
          <a:ext cx="449943" cy="4499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1240A-0930-4FFE-BDB6-4FB87DCE5028}">
      <dsp:nvSpPr>
        <dsp:cNvPr id="0" name=""/>
        <dsp:cNvSpPr/>
      </dsp:nvSpPr>
      <dsp:spPr>
        <a:xfrm>
          <a:off x="944881" y="3074040"/>
          <a:ext cx="8279216" cy="81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" tIns="86580" rIns="86580" bIns="865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We used other libraries like: (numby, matplotlib, pytesseract, PIL)</a:t>
          </a:r>
          <a:endParaRPr lang="en-US" sz="1900" kern="1200"/>
        </a:p>
      </dsp:txBody>
      <dsp:txXfrm>
        <a:off x="944881" y="3074040"/>
        <a:ext cx="8279216" cy="818079"/>
      </dsp:txXfrm>
    </dsp:sp>
    <dsp:sp modelId="{3667AAA6-31D7-43B1-9418-65D0405592EE}">
      <dsp:nvSpPr>
        <dsp:cNvPr id="0" name=""/>
        <dsp:cNvSpPr/>
      </dsp:nvSpPr>
      <dsp:spPr>
        <a:xfrm>
          <a:off x="0" y="4096640"/>
          <a:ext cx="9225021" cy="81807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C56A89-15FC-479D-A264-9C3BBDC4A2F1}">
      <dsp:nvSpPr>
        <dsp:cNvPr id="0" name=""/>
        <dsp:cNvSpPr/>
      </dsp:nvSpPr>
      <dsp:spPr>
        <a:xfrm>
          <a:off x="247468" y="4280707"/>
          <a:ext cx="449943" cy="4499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65DE6-FE46-4430-BFAE-DD5D63AFA6C8}">
      <dsp:nvSpPr>
        <dsp:cNvPr id="0" name=""/>
        <dsp:cNvSpPr/>
      </dsp:nvSpPr>
      <dsp:spPr>
        <a:xfrm>
          <a:off x="944881" y="4096640"/>
          <a:ext cx="4151259" cy="81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" tIns="86580" rIns="86580" bIns="865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This project helped us in:</a:t>
          </a:r>
          <a:endParaRPr lang="en-US" sz="1900" kern="1200"/>
        </a:p>
      </dsp:txBody>
      <dsp:txXfrm>
        <a:off x="944881" y="4096640"/>
        <a:ext cx="4151259" cy="818079"/>
      </dsp:txXfrm>
    </dsp:sp>
    <dsp:sp modelId="{FA8CA931-556A-416F-8E0F-793067DD4043}">
      <dsp:nvSpPr>
        <dsp:cNvPr id="0" name=""/>
        <dsp:cNvSpPr/>
      </dsp:nvSpPr>
      <dsp:spPr>
        <a:xfrm>
          <a:off x="5096141" y="4096640"/>
          <a:ext cx="4127956" cy="818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" tIns="86580" rIns="86580" bIns="865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apply the course content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know OpenCV library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Help us In our graduation project</a:t>
          </a:r>
          <a:endParaRPr lang="en-US" sz="1100" kern="1200"/>
        </a:p>
      </dsp:txBody>
      <dsp:txXfrm>
        <a:off x="5096141" y="4096640"/>
        <a:ext cx="4127956" cy="818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F06F4-0FC2-4F78-B1D5-0118724723F7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1090BC67-4D57-4598-8812-B1E50A6243E2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Gray-scale conversion</a:t>
          </a:r>
        </a:p>
      </dsp:txBody>
      <dsp:txXfrm>
        <a:off x="8061" y="5979"/>
        <a:ext cx="3034531" cy="1820718"/>
      </dsp:txXfrm>
    </dsp:sp>
    <dsp:sp modelId="{69BCC6D0-C33B-4427-BB45-0814481A4874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0960B01E-7EF5-4954-A1FE-B6966C3EA531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Inverse image</a:t>
          </a:r>
        </a:p>
      </dsp:txBody>
      <dsp:txXfrm>
        <a:off x="3740534" y="5979"/>
        <a:ext cx="3034531" cy="1820718"/>
      </dsp:txXfrm>
    </dsp:sp>
    <dsp:sp modelId="{28C3482B-C3EC-4621-A612-3F72185755C4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8137AEF5-C586-4E69-85B9-93E1A1EF38EC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Thresholding</a:t>
          </a:r>
        </a:p>
      </dsp:txBody>
      <dsp:txXfrm>
        <a:off x="7473007" y="5979"/>
        <a:ext cx="3034531" cy="1820718"/>
      </dsp:txXfrm>
    </dsp:sp>
    <dsp:sp modelId="{BC74BBEC-D417-41C7-AF64-50B7ECE0D34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523B7FA5-8F75-496F-A477-61E4CD471C83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Morphological operations</a:t>
          </a:r>
        </a:p>
      </dsp:txBody>
      <dsp:txXfrm>
        <a:off x="8061" y="2524640"/>
        <a:ext cx="3034531" cy="1820718"/>
      </dsp:txXfrm>
    </dsp:sp>
    <dsp:sp modelId="{8D79B18B-E937-49DB-8791-12EC125D7B32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3BBFF30C-5E97-44B2-9640-8C8353DB3E4D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Noise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Gaussian noise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Salt and paper noise removal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Remove noise Using contours</a:t>
          </a:r>
        </a:p>
      </dsp:txBody>
      <dsp:txXfrm>
        <a:off x="3740534" y="2524640"/>
        <a:ext cx="3034531" cy="1820718"/>
      </dsp:txXfrm>
    </dsp:sp>
    <dsp:sp modelId="{7793E0D8-B8B9-4639-BDD8-B9C7400FEDEB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Rotation / </a:t>
          </a:r>
          <a:r>
            <a:rPr lang="en-US" sz="2100" kern="1200" dirty="0" err="1"/>
            <a:t>Deskewing</a:t>
          </a:r>
          <a:endParaRPr lang="en-US" sz="2100" kern="1200" dirty="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51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161623"/>
            <a:ext cx="9144000" cy="2826543"/>
          </a:xfrm>
        </p:spPr>
        <p:txBody>
          <a:bodyPr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bg1"/>
                </a:solidFill>
              </a:rPr>
              <a:t>Text images enhancement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and OCR Text extraction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accent4"/>
                </a:solidFill>
              </a:rPr>
              <a:t>presented to: prof. Waleed Al-</a:t>
            </a:r>
            <a:r>
              <a:rPr lang="en-US" sz="2800" dirty="0" err="1">
                <a:solidFill>
                  <a:schemeClr val="accent4"/>
                </a:solidFill>
              </a:rPr>
              <a:t>Atbany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723139" y="2341303"/>
            <a:ext cx="640340" cy="700478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Outline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2. Read Image and test OCR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99221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613540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results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4514139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Introduction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8725" y="453757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Processing the Image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08475" y="44862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heck List">
            <a:extLst>
              <a:ext uri="{FF2B5EF4-FFF2-40B4-BE49-F238E27FC236}">
                <a16:creationId xmlns:a16="http://schemas.microsoft.com/office/drawing/2014/main" id="{5C6CBD2D-3B8D-2A61-F26F-B18A4A2A9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A0BBB-065C-39AE-5067-C553F06F15A5}"/>
              </a:ext>
            </a:extLst>
          </p:cNvPr>
          <p:cNvSpPr txBox="1"/>
          <p:nvPr/>
        </p:nvSpPr>
        <p:spPr>
          <a:xfrm>
            <a:off x="5622061" y="762538"/>
            <a:ext cx="5649349" cy="3199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extBox 3">
            <a:extLst>
              <a:ext uri="{FF2B5EF4-FFF2-40B4-BE49-F238E27FC236}">
                <a16:creationId xmlns:a16="http://schemas.microsoft.com/office/drawing/2014/main" id="{733AA7E2-19B5-E8D3-1218-675D3C8E2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703394"/>
              </p:ext>
            </p:extLst>
          </p:nvPr>
        </p:nvGraphicFramePr>
        <p:xfrm>
          <a:off x="347241" y="1296365"/>
          <a:ext cx="9225022" cy="4920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376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Image Preprocessing</a:t>
            </a:r>
            <a:br>
              <a:rPr lang="en-US" sz="28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537257" y="2686456"/>
            <a:ext cx="4946223" cy="210134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Read and display image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Display functions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OCR function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537257" y="1298495"/>
            <a:ext cx="5307957" cy="1209305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Functions Predefinition and Test OCR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571C07F-102C-897E-0EA9-A3A65C03B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521" y="576912"/>
            <a:ext cx="5483479" cy="628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lose-up of a blue fan&#10;&#10;Description automatically generated">
            <a:extLst>
              <a:ext uri="{FF2B5EF4-FFF2-40B4-BE49-F238E27FC236}">
                <a16:creationId xmlns:a16="http://schemas.microsoft.com/office/drawing/2014/main" id="{1BA4C5F5-4969-7526-0EF6-88F9FD31B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88C80-D28C-EEA8-3A51-8EDD55F1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Image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E5F746-3D22-1CDE-843C-CBCDE8794C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5260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371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7785"/>
            <a:ext cx="9144000" cy="1745093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br>
              <a:rPr lang="en-US" sz="7200" b="1" dirty="0">
                <a:solidFill>
                  <a:schemeClr val="bg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let’s go to the notebook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100</TotalTime>
  <Words>172</Words>
  <Application>Microsoft Office PowerPoint</Application>
  <PresentationFormat>Widescreen</PresentationFormat>
  <Paragraphs>45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Segoe UI Light</vt:lpstr>
      <vt:lpstr>Office Theme</vt:lpstr>
      <vt:lpstr>Text images enhancement and OCR Text extraction presented to: prof. Waleed Al-Atbany</vt:lpstr>
      <vt:lpstr>Project analysis slide 2</vt:lpstr>
      <vt:lpstr>PowerPoint Presentation</vt:lpstr>
      <vt:lpstr>Project analysis slide 4</vt:lpstr>
      <vt:lpstr>Project analysis slide 5</vt:lpstr>
      <vt:lpstr>Image processing</vt:lpstr>
      <vt:lpstr>Thank You let’s go to the notebook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Analysis Presentation</dc:title>
  <dc:creator>Mahmoud Amgad Tolba</dc:creator>
  <cp:lastModifiedBy>Mahmoud Amgad Tolba</cp:lastModifiedBy>
  <cp:revision>9</cp:revision>
  <dcterms:created xsi:type="dcterms:W3CDTF">2023-12-31T06:01:12Z</dcterms:created>
  <dcterms:modified xsi:type="dcterms:W3CDTF">2024-08-12T12:21:06Z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