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5080-22C6-4FC4-B3C1-36686CDAA14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E60F4-C2E2-4DB5-87A7-A7267910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7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5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BD8E-DA5F-FB97-64EB-351AAF02E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Boycott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CF2C-A2D1-04FB-C331-BF084321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Palestinian issue &amp; boycott brands</a:t>
            </a:r>
          </a:p>
        </p:txBody>
      </p:sp>
    </p:spTree>
    <p:extLst>
      <p:ext uri="{BB962C8B-B14F-4D97-AF65-F5344CB8AC3E}">
        <p14:creationId xmlns:p14="http://schemas.microsoft.com/office/powerpoint/2010/main" val="88244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9007-DF84-18DE-C513-036D6F55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13" name="Content Placeholder 12" descr="A screen shot of a phone&#10;&#10;Description automatically generated">
            <a:extLst>
              <a:ext uri="{FF2B5EF4-FFF2-40B4-BE49-F238E27FC236}">
                <a16:creationId xmlns:a16="http://schemas.microsoft.com/office/drawing/2014/main" id="{51377E69-C8F2-ACDC-5DBD-C72085234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1574" y="2417803"/>
            <a:ext cx="1553970" cy="3112849"/>
          </a:xfrm>
        </p:spPr>
      </p:pic>
      <p:pic>
        <p:nvPicPr>
          <p:cNvPr id="15" name="Picture 14" descr="A white dove with a green heart and a red heart with a black and white text&#10;&#10;Description automatically generated">
            <a:extLst>
              <a:ext uri="{FF2B5EF4-FFF2-40B4-BE49-F238E27FC236}">
                <a16:creationId xmlns:a16="http://schemas.microsoft.com/office/drawing/2014/main" id="{A6FB0B3F-DCA6-F9DC-9FCA-13CA15D6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22" y="2417804"/>
            <a:ext cx="1597092" cy="3112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C6D482-F291-323C-4B70-8A60CFD96797}"/>
              </a:ext>
            </a:extLst>
          </p:cNvPr>
          <p:cNvSpPr txBox="1"/>
          <p:nvPr/>
        </p:nvSpPr>
        <p:spPr>
          <a:xfrm>
            <a:off x="8052619" y="4286864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C5C0A-07D4-8483-2F6E-A6BBA2559F50}"/>
              </a:ext>
            </a:extLst>
          </p:cNvPr>
          <p:cNvSpPr txBox="1"/>
          <p:nvPr/>
        </p:nvSpPr>
        <p:spPr>
          <a:xfrm>
            <a:off x="639097" y="3429000"/>
            <a:ext cx="490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user enters a brand within the boycott, </a:t>
            </a:r>
          </a:p>
          <a:p>
            <a:r>
              <a:rPr lang="en-US" dirty="0"/>
              <a:t>this his sub-page will appear</a:t>
            </a:r>
          </a:p>
        </p:txBody>
      </p:sp>
    </p:spTree>
    <p:extLst>
      <p:ext uri="{BB962C8B-B14F-4D97-AF65-F5344CB8AC3E}">
        <p14:creationId xmlns:p14="http://schemas.microsoft.com/office/powerpoint/2010/main" val="347956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8905-FD18-EDAA-005D-9E2B8259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7A1A-A745-709E-767A-CC3CF5DC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32" y="2418732"/>
            <a:ext cx="1588804" cy="3096700"/>
          </a:xfrm>
        </p:spPr>
      </p:pic>
      <p:pic>
        <p:nvPicPr>
          <p:cNvPr id="7" name="Picture 6" descr="A white dove with a green arrow and a black and white stripe with a red heart and a red heart with a white and black arrow with a red heart with a white and green arrow with a&#10;&#10;Description automatically generated with medium confidence">
            <a:extLst>
              <a:ext uri="{FF2B5EF4-FFF2-40B4-BE49-F238E27FC236}">
                <a16:creationId xmlns:a16="http://schemas.microsoft.com/office/drawing/2014/main" id="{CB2D2BF9-9716-48E0-9138-6DA13AD0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921854" y="2418736"/>
            <a:ext cx="1652078" cy="3096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D03F9-C4EC-119B-54A9-0C98E88E25BA}"/>
              </a:ext>
            </a:extLst>
          </p:cNvPr>
          <p:cNvSpPr txBox="1"/>
          <p:nvPr/>
        </p:nvSpPr>
        <p:spPr>
          <a:xfrm>
            <a:off x="924232" y="2998839"/>
            <a:ext cx="5926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user enters a brand</a:t>
            </a:r>
            <a:r>
              <a:rPr lang="ar-EG" dirty="0"/>
              <a:t> </a:t>
            </a:r>
            <a:r>
              <a:rPr lang="en-US" dirty="0"/>
              <a:t>that is not within the boycott, </a:t>
            </a:r>
          </a:p>
          <a:p>
            <a:r>
              <a:rPr lang="en-US" dirty="0"/>
              <a:t>this his sub-page will appear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93624-273F-70EE-5E17-1A36F1D6D24C}"/>
              </a:ext>
            </a:extLst>
          </p:cNvPr>
          <p:cNvSpPr txBox="1"/>
          <p:nvPr/>
        </p:nvSpPr>
        <p:spPr>
          <a:xfrm>
            <a:off x="7639664" y="429669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Frutz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80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BCE8-D827-0E4A-2130-FAE91885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5BBC-3A35-B07B-DC99-0889035D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program to help users determine whether the products they are searching for are boycotted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3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CAB0-08E7-6395-CD7D-EAEEA81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5E50-ADFC-9CD1-C34B-55BB37B0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Illustrator 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914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CB8F-0545-44E2-7E6B-D2B25F3F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198A-7946-89BE-559B-7837A8AD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design by illustrator (background , logo , label , entry , button ).</a:t>
            </a:r>
          </a:p>
          <a:p>
            <a:r>
              <a:rPr lang="en-US" dirty="0"/>
              <a:t>create the project by Git.</a:t>
            </a:r>
          </a:p>
          <a:p>
            <a:r>
              <a:rPr lang="en-US" dirty="0"/>
              <a:t>create the window in Visual Studio Code by python programing.  </a:t>
            </a:r>
          </a:p>
          <a:p>
            <a:r>
              <a:rPr lang="en-US" dirty="0"/>
              <a:t>create (background , logo , label , entry , button ) by Visual Studio Code.</a:t>
            </a:r>
          </a:p>
          <a:p>
            <a:r>
              <a:rPr lang="en-US" dirty="0"/>
              <a:t>connect the project with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9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42DE-3F46-1F68-B592-D3C1B08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page</a:t>
            </a:r>
          </a:p>
        </p:txBody>
      </p:sp>
      <p:pic>
        <p:nvPicPr>
          <p:cNvPr id="6" name="Picture Placeholder 5" descr="A screen shot of a phone&#10;&#10;Description automatically generated">
            <a:extLst>
              <a:ext uri="{FF2B5EF4-FFF2-40B4-BE49-F238E27FC236}">
                <a16:creationId xmlns:a16="http://schemas.microsoft.com/office/drawing/2014/main" id="{467B6B40-1DBE-5E57-AB12-72FDDD0EE9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453" b="144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11361-12B3-E0C1-440B-FC207296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the main page design contains (background, button, label, entry).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3191-E884-041D-6AA5-E1FA24D3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subpage</a:t>
            </a:r>
          </a:p>
        </p:txBody>
      </p:sp>
      <p:pic>
        <p:nvPicPr>
          <p:cNvPr id="6" name="Picture Placeholder 5" descr="A white dove with a green heart and a red heart with a black and white text&#10;&#10;Description automatically generated">
            <a:extLst>
              <a:ext uri="{FF2B5EF4-FFF2-40B4-BE49-F238E27FC236}">
                <a16:creationId xmlns:a16="http://schemas.microsoft.com/office/drawing/2014/main" id="{78FA4702-70A1-719A-8D14-5E6ED9F591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453" b="144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94C1-1BCD-2DD7-A8ED-7B949C562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815710" cy="2003742"/>
          </a:xfrm>
        </p:spPr>
        <p:txBody>
          <a:bodyPr/>
          <a:lstStyle/>
          <a:p>
            <a:r>
              <a:rPr lang="en-US" dirty="0"/>
              <a:t>Create the first subpage design contains (background, label)</a:t>
            </a:r>
          </a:p>
        </p:txBody>
      </p:sp>
    </p:spTree>
    <p:extLst>
      <p:ext uri="{BB962C8B-B14F-4D97-AF65-F5344CB8AC3E}">
        <p14:creationId xmlns:p14="http://schemas.microsoft.com/office/powerpoint/2010/main" val="107900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39D-B666-AA21-8975-62318F80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subpage</a:t>
            </a:r>
          </a:p>
        </p:txBody>
      </p:sp>
      <p:pic>
        <p:nvPicPr>
          <p:cNvPr id="6" name="Picture Placeholder 5" descr="A white dove with a green arrow and a black and white stripe with a red heart and a red heart with a white and black arrow with a red heart with a white and green arrow with a">
            <a:extLst>
              <a:ext uri="{FF2B5EF4-FFF2-40B4-BE49-F238E27FC236}">
                <a16:creationId xmlns:a16="http://schemas.microsoft.com/office/drawing/2014/main" id="{E3E253C4-C5AA-5115-087D-138B136381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453" b="144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972BF-785C-ED7F-00AF-092AA76E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992690" cy="2003742"/>
          </a:xfrm>
        </p:spPr>
        <p:txBody>
          <a:bodyPr/>
          <a:lstStyle/>
          <a:p>
            <a:r>
              <a:rPr lang="en-US" dirty="0"/>
              <a:t>Create the second subpage design contains (background, label)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8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2DE0-7108-E249-681C-C86FE9E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code</a:t>
            </a:r>
          </a:p>
        </p:txBody>
      </p:sp>
      <p:pic>
        <p:nvPicPr>
          <p:cNvPr id="5" name="Content Placeholder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A45FC14D-EA67-B822-9361-EB85D624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08258"/>
            <a:ext cx="9604375" cy="3130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677F6-FD39-D461-0DFF-5842D647DACF}"/>
              </a:ext>
            </a:extLst>
          </p:cNvPr>
          <p:cNvSpPr txBox="1"/>
          <p:nvPr/>
        </p:nvSpPr>
        <p:spPr>
          <a:xfrm>
            <a:off x="1451579" y="2046340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(window, entry, button).</a:t>
            </a:r>
          </a:p>
        </p:txBody>
      </p:sp>
    </p:spTree>
    <p:extLst>
      <p:ext uri="{BB962C8B-B14F-4D97-AF65-F5344CB8AC3E}">
        <p14:creationId xmlns:p14="http://schemas.microsoft.com/office/powerpoint/2010/main" val="20724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27A-4481-7B00-04B8-3B9E4F93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button link to the action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BE5787-1A1F-BDF7-4908-23F9D979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90" y="2016125"/>
            <a:ext cx="7925345" cy="3449638"/>
          </a:xfrm>
        </p:spPr>
      </p:pic>
    </p:spTree>
    <p:extLst>
      <p:ext uri="{BB962C8B-B14F-4D97-AF65-F5344CB8AC3E}">
        <p14:creationId xmlns:p14="http://schemas.microsoft.com/office/powerpoint/2010/main" val="1273456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192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Arial</vt:lpstr>
      <vt:lpstr>Gill Sans MT</vt:lpstr>
      <vt:lpstr>Gallery</vt:lpstr>
      <vt:lpstr>Boycott App</vt:lpstr>
      <vt:lpstr>objects</vt:lpstr>
      <vt:lpstr>tools</vt:lpstr>
      <vt:lpstr>Requirements</vt:lpstr>
      <vt:lpstr>The main page</vt:lpstr>
      <vt:lpstr>First subpage</vt:lpstr>
      <vt:lpstr>Second subpage</vt:lpstr>
      <vt:lpstr>Create python code</vt:lpstr>
      <vt:lpstr>Create a button link to the action</vt:lpstr>
      <vt:lpstr>Final result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elfiki</dc:creator>
  <cp:lastModifiedBy>samira elfiki</cp:lastModifiedBy>
  <cp:revision>3</cp:revision>
  <dcterms:created xsi:type="dcterms:W3CDTF">2025-02-06T12:03:22Z</dcterms:created>
  <dcterms:modified xsi:type="dcterms:W3CDTF">2025-02-06T12:50:47Z</dcterms:modified>
</cp:coreProperties>
</file>