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8D39-3839-0CD2-835F-2F64C1A3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50358-7547-4552-CB9D-11D52F72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4F75-C543-70B7-AA1B-0E60F7F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4686-EBE2-8DF9-DCE6-2034DC1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8636-04AC-725B-BFFC-B3A266E2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19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4D3D-05DF-0D62-761C-A29D0A4C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EE7D-7BC1-15A4-73D8-9A74367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F1AA-C615-3B62-A929-953392A8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4CC7-55DD-61C8-AF24-F9ADED65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3164-9937-D60B-CF97-E2F3A9C1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98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F939B-711C-F995-2E0E-45AE9D9CB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F1F56-3805-5144-E0DC-D24BB66A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BD9C-0A10-3A9C-B29A-0DCF6E58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70DA-1583-B63B-B049-3027D8D3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57AA-1A22-63BA-D59A-2FD2C4C0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036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C84-9B47-AEFA-047B-E978580B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C533-F623-5C4B-5E6D-53E79C39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199D-E0DA-9FBE-71C9-A7CFD886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735A-BEB7-1424-DD58-AD20588C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3540-565B-14C6-B899-35BBF5F7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97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FA54-F409-CB6D-4EE4-6167133A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353A-7D3C-15AC-01BE-EA77B704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1756-04DA-8723-2A60-43307F9A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A110-234A-B84C-E69D-9E5D8BAA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B04-0BAC-E10B-23F8-3B6D5E18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9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F5FB-FC19-BE5A-906D-00AD3BC5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3C82-EA62-FB0E-7568-E9E12BDA6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F084-CD59-33AB-E5D5-D1337A5A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ADAB-181E-19D6-EA91-00DD3013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D6A96-3BB4-F35E-1600-D2F7EEFD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607E0-B1A2-C6DD-DEC9-38DD3EA8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84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469-BAAE-E45B-C28F-EEFC4267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ABF2-28E8-A9A5-71CA-678CE63D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9F009-B38F-CFC9-5FC2-E139D46C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053C0-1481-AB14-E0FC-C4D99A4AE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75857-4BFA-6C3A-2904-2F153231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AE200-EC93-4FDC-1532-8AE9A12C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ECC-8A36-B65C-C819-5F12808E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A488-1152-E09A-9F59-2A96B1D9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517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C892-AB6F-F943-2720-6C7FFAFE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CA4D-8857-F57E-5FFE-CF2B0E6B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BB24F-75F6-03EE-A5B3-F14FD611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E86AB-8AF9-B51F-AD7A-2C1A399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35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ADA9E-54AA-F0CE-625A-891E86B0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260DA-4C66-BA90-4838-50B4C976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9EA9-7F09-E9A7-AE5F-BD54DF24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37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2A7C-3FDD-F82C-CE36-91A10B6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80BD-93B8-67B5-2769-DDCCE5B5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CECE-B8A2-9B1C-4E96-726DA73A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5D9A-17E8-251D-360C-FE43804C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F677-8B73-90C2-8E16-897AC77D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9552-2787-931B-C6F2-16133FB5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148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D6C-7843-9B1D-1E2B-2F46E767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6D77-8A28-9917-2E21-41EBEC44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9F19C-ADB7-1104-CDB2-C1D10057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BF5D1-1C20-9D3C-6632-F6046875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8609-A85D-B675-2262-31F2D518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768-3F57-DA25-033C-3194E5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68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14366-C21F-1CC2-1EA3-C85BCB08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B0FE-DF0F-CC24-8E06-C954DA3D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01DA-EB8A-C158-8658-0C47D211D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DA1FC-EDA4-4F1A-8504-35F05D213F6D}" type="datetimeFigureOut">
              <a:rPr lang="ar-EG" smtClean="0"/>
              <a:t>17/11/1445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9D00-F173-ECB3-B318-E6E6275CF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3565-22FE-ED4C-C18C-CC8384E3D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86692-3313-48C1-8395-3EE69EC68EA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97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E297F-78B7-AB5E-942B-7E5A3F1C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27" y="1378563"/>
            <a:ext cx="9414880" cy="3469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C6886-97F0-999F-CF75-642E4BD3DB4E}"/>
              </a:ext>
            </a:extLst>
          </p:cNvPr>
          <p:cNvSpPr txBox="1"/>
          <p:nvPr/>
        </p:nvSpPr>
        <p:spPr>
          <a:xfrm rot="20323289">
            <a:off x="216310" y="865238"/>
            <a:ext cx="2320413" cy="369332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1oomA for 1oosec</a:t>
            </a:r>
            <a:endParaRPr lang="ar-EG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182DA1-7C98-DA74-263A-080AE5BD6E34}"/>
              </a:ext>
            </a:extLst>
          </p:cNvPr>
          <p:cNvCxnSpPr>
            <a:stCxn id="6" idx="2"/>
          </p:cNvCxnSpPr>
          <p:nvPr/>
        </p:nvCxnSpPr>
        <p:spPr>
          <a:xfrm>
            <a:off x="1443533" y="1221981"/>
            <a:ext cx="218119" cy="52816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0B6260-D359-65E8-614C-1311CB058E26}"/>
              </a:ext>
            </a:extLst>
          </p:cNvPr>
          <p:cNvSpPr txBox="1"/>
          <p:nvPr/>
        </p:nvSpPr>
        <p:spPr>
          <a:xfrm rot="20323289">
            <a:off x="1649573" y="5256504"/>
            <a:ext cx="2320413" cy="369332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5omA for 1sec</a:t>
            </a:r>
            <a:endParaRPr lang="ar-EG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A15E-EC84-06CF-1280-71BAE65B050A}"/>
              </a:ext>
            </a:extLst>
          </p:cNvPr>
          <p:cNvSpPr txBox="1"/>
          <p:nvPr/>
        </p:nvSpPr>
        <p:spPr>
          <a:xfrm rot="20323289">
            <a:off x="2163192" y="5639858"/>
            <a:ext cx="1596497" cy="369332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Every 50 sec</a:t>
            </a:r>
            <a:endParaRPr lang="ar-EG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39C11-F19D-8626-A5E7-6C5A17A433E8}"/>
              </a:ext>
            </a:extLst>
          </p:cNvPr>
          <p:cNvCxnSpPr/>
          <p:nvPr/>
        </p:nvCxnSpPr>
        <p:spPr>
          <a:xfrm>
            <a:off x="2415585" y="4737217"/>
            <a:ext cx="218119" cy="52816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E2C27-ED67-E208-A84A-EC8CFF3787A6}"/>
              </a:ext>
            </a:extLst>
          </p:cNvPr>
          <p:cNvSpPr txBox="1"/>
          <p:nvPr/>
        </p:nvSpPr>
        <p:spPr>
          <a:xfrm>
            <a:off x="3182350" y="5916955"/>
            <a:ext cx="1179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For 1 hour</a:t>
            </a:r>
            <a:endParaRPr lang="ar-EG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615622F-953B-8E25-2DA4-6CD8A81C9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05" y="4198242"/>
            <a:ext cx="3568604" cy="184157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A06F8C-FB40-387A-FBEF-409FE90A2752}"/>
              </a:ext>
            </a:extLst>
          </p:cNvPr>
          <p:cNvCxnSpPr/>
          <p:nvPr/>
        </p:nvCxnSpPr>
        <p:spPr>
          <a:xfrm>
            <a:off x="9816970" y="3578065"/>
            <a:ext cx="218119" cy="52816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81FCC1E0-E934-2794-628F-485E2336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246492"/>
            <a:ext cx="5139151" cy="16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Supercapacitor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and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Discharging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Behavior</a:t>
            </a:r>
            <a:endParaRPr kumimoji="0" lang="ar-EG" altLang="ar-EG" sz="2800" b="1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altLang="ar-E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j-cs"/>
              </a:rPr>
            </a:br>
            <a:endParaRPr kumimoji="0" lang="ar-EG" altLang="ar-EG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388BE8-FA24-F7D2-C2CA-FB1ABC1C347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08" y="167423"/>
            <a:ext cx="1483249" cy="81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A red maple leaf with black text&#10;&#10;Description automatically generated">
            <a:extLst>
              <a:ext uri="{FF2B5EF4-FFF2-40B4-BE49-F238E27FC236}">
                <a16:creationId xmlns:a16="http://schemas.microsoft.com/office/drawing/2014/main" id="{F43E71CD-926B-402E-A584-00FC44830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7" y="0"/>
            <a:ext cx="995734" cy="995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6DEC05-A8E4-4B4D-BEE0-48B501DD9417}"/>
              </a:ext>
            </a:extLst>
          </p:cNvPr>
          <p:cNvSpPr txBox="1"/>
          <p:nvPr/>
        </p:nvSpPr>
        <p:spPr>
          <a:xfrm>
            <a:off x="7905349" y="759999"/>
            <a:ext cx="11467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1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9633AF-01F1-78CD-E19A-5C31852C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1" y="1353908"/>
            <a:ext cx="9827496" cy="5071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ADCBE-5417-A8B0-D82F-D483DA7C2A84}"/>
              </a:ext>
            </a:extLst>
          </p:cNvPr>
          <p:cNvSpPr txBox="1"/>
          <p:nvPr/>
        </p:nvSpPr>
        <p:spPr>
          <a:xfrm>
            <a:off x="7940195" y="786581"/>
            <a:ext cx="124313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output1</a:t>
            </a:r>
            <a:endParaRPr lang="ar-EG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2DDA6-0E1C-7C84-7875-BDEE139A80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08" y="167423"/>
            <a:ext cx="1483249" cy="81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red maple leaf with black text&#10;&#10;Description automatically generated">
            <a:extLst>
              <a:ext uri="{FF2B5EF4-FFF2-40B4-BE49-F238E27FC236}">
                <a16:creationId xmlns:a16="http://schemas.microsoft.com/office/drawing/2014/main" id="{91F10E3B-ACD9-CB02-C514-89B17B72C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7" y="0"/>
            <a:ext cx="995734" cy="99573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5F60009-2D74-5A9B-E98F-8CFE6782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320684"/>
            <a:ext cx="5139151" cy="16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Supercapacitor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and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Discharging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Behavior</a:t>
            </a:r>
            <a:endParaRPr kumimoji="0" lang="ar-EG" altLang="ar-EG" sz="2800" b="1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altLang="ar-E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j-cs"/>
              </a:rPr>
            </a:br>
            <a:endParaRPr kumimoji="0" lang="ar-EG" altLang="ar-EG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6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59C57-B672-B1C3-BA02-6BA36DF6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87" y="1238442"/>
            <a:ext cx="8985265" cy="55281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8CDC47-7EC2-A54E-DF84-BE8EDD90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358870"/>
            <a:ext cx="5139151" cy="16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Supercapacitor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and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Discharging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Behavior</a:t>
            </a:r>
            <a:endParaRPr kumimoji="0" lang="ar-EG" altLang="ar-EG" sz="2800" b="1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altLang="ar-E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j-cs"/>
              </a:rPr>
            </a:br>
            <a:endParaRPr kumimoji="0" lang="ar-EG" altLang="ar-EG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9911-09AC-8E29-1CE6-66BE39B68332}"/>
              </a:ext>
            </a:extLst>
          </p:cNvPr>
          <p:cNvSpPr txBox="1"/>
          <p:nvPr/>
        </p:nvSpPr>
        <p:spPr>
          <a:xfrm>
            <a:off x="7974175" y="812192"/>
            <a:ext cx="11467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2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C1C3C0-3FED-9974-49B5-1E7667C9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17" y="1293555"/>
            <a:ext cx="5292673" cy="495938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B2A728F-B713-54D5-3487-D2B44A50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358870"/>
            <a:ext cx="5139151" cy="16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Supercapacitor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and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Discharging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cs typeface="+mj-cs"/>
              </a:rPr>
              <a:t>Behavior</a:t>
            </a:r>
            <a:endParaRPr kumimoji="0" lang="ar-EG" altLang="ar-EG" sz="2800" b="1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altLang="ar-E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j-cs"/>
              </a:rPr>
            </a:br>
            <a:endParaRPr kumimoji="0" lang="ar-EG" altLang="ar-EG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31B1-D501-5C0B-9451-4D78E8C589BC}"/>
              </a:ext>
            </a:extLst>
          </p:cNvPr>
          <p:cNvSpPr txBox="1"/>
          <p:nvPr/>
        </p:nvSpPr>
        <p:spPr>
          <a:xfrm>
            <a:off x="7940195" y="786581"/>
            <a:ext cx="124313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output2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20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Wahba</dc:creator>
  <cp:lastModifiedBy>Mahmoud Wahba</cp:lastModifiedBy>
  <cp:revision>2</cp:revision>
  <dcterms:created xsi:type="dcterms:W3CDTF">2024-05-22T04:32:49Z</dcterms:created>
  <dcterms:modified xsi:type="dcterms:W3CDTF">2024-05-25T11:43:45Z</dcterms:modified>
</cp:coreProperties>
</file>