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8" r:id="rId4"/>
    <p:sldId id="290" r:id="rId5"/>
    <p:sldId id="293" r:id="rId6"/>
    <p:sldId id="294" r:id="rId7"/>
    <p:sldId id="292" r:id="rId8"/>
    <p:sldId id="285" r:id="rId9"/>
    <p:sldId id="286" r:id="rId10"/>
    <p:sldId id="287" r:id="rId11"/>
    <p:sldId id="288" r:id="rId12"/>
    <p:sldId id="289" r:id="rId13"/>
    <p:sldId id="266" r:id="rId14"/>
    <p:sldId id="264" r:id="rId15"/>
  </p:sldIdLst>
  <p:sldSz cx="9144000" cy="5143500" type="screen16x9"/>
  <p:notesSz cx="6858000" cy="9144000"/>
  <p:embeddedFontLst>
    <p:embeddedFont>
      <p:font typeface="Abel" panose="020B0604020202020204" charset="0"/>
      <p:regular r:id="rId17"/>
    </p:embeddedFont>
    <p:embeddedFont>
      <p:font typeface="Calibri" panose="020F0502020204030204" pitchFamily="34" charset="0"/>
      <p:regular r:id="rId18"/>
      <p:bold r:id="rId19"/>
      <p:italic r:id="rId20"/>
      <p:boldItalic r:id="rId21"/>
    </p:embeddedFont>
    <p:embeddedFont>
      <p:font typeface="Megrim"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29BD6A-E6C2-4271-B5E1-6A5FC0A6AA77}">
  <a:tblStyle styleId="{F329BD6A-E6C2-4271-B5E1-6A5FC0A6AA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snapToGrid="0">
      <p:cViewPr varScale="1">
        <p:scale>
          <a:sx n="90" d="100"/>
          <a:sy n="90" d="100"/>
        </p:scale>
        <p:origin x="8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06"/>
        <p:cNvGrpSpPr/>
        <p:nvPr/>
      </p:nvGrpSpPr>
      <p:grpSpPr>
        <a:xfrm>
          <a:off x="0" y="0"/>
          <a:ext cx="0" cy="0"/>
          <a:chOff x="0" y="0"/>
          <a:chExt cx="0" cy="0"/>
        </a:xfrm>
      </p:grpSpPr>
      <p:sp>
        <p:nvSpPr>
          <p:cNvPr id="307" name="Google Shape;307;p2"/>
          <p:cNvSpPr txBox="1">
            <a:spLocks noGrp="1"/>
          </p:cNvSpPr>
          <p:nvPr>
            <p:ph type="ctrTitle"/>
          </p:nvPr>
        </p:nvSpPr>
        <p:spPr>
          <a:xfrm>
            <a:off x="1786450" y="1991825"/>
            <a:ext cx="55710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308" name="Google Shape;308;p2"/>
          <p:cNvGrpSpPr/>
          <p:nvPr/>
        </p:nvGrpSpPr>
        <p:grpSpPr>
          <a:xfrm>
            <a:off x="581091" y="275904"/>
            <a:ext cx="1406883" cy="1406883"/>
            <a:chOff x="1911350" y="374650"/>
            <a:chExt cx="1739900" cy="1739900"/>
          </a:xfrm>
        </p:grpSpPr>
        <p:sp>
          <p:nvSpPr>
            <p:cNvPr id="309" name="Google Shape;309;p2"/>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0" name="Google Shape;310;p2"/>
            <p:cNvGrpSpPr/>
            <p:nvPr/>
          </p:nvGrpSpPr>
          <p:grpSpPr>
            <a:xfrm>
              <a:off x="1911350" y="534943"/>
              <a:ext cx="1733550" cy="1506282"/>
              <a:chOff x="1911350" y="534943"/>
              <a:chExt cx="1733550" cy="1506282"/>
            </a:xfrm>
          </p:grpSpPr>
          <p:sp>
            <p:nvSpPr>
              <p:cNvPr id="311" name="Google Shape;311;p2"/>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 name="Google Shape;316;p2"/>
          <p:cNvGrpSpPr/>
          <p:nvPr/>
        </p:nvGrpSpPr>
        <p:grpSpPr>
          <a:xfrm>
            <a:off x="6272307" y="3625824"/>
            <a:ext cx="1878008" cy="1880902"/>
            <a:chOff x="7512049" y="977900"/>
            <a:chExt cx="4121150" cy="4127500"/>
          </a:xfrm>
        </p:grpSpPr>
        <p:sp>
          <p:nvSpPr>
            <p:cNvPr id="317" name="Google Shape;317;p2"/>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8" name="Google Shape;318;p2"/>
            <p:cNvGrpSpPr/>
            <p:nvPr/>
          </p:nvGrpSpPr>
          <p:grpSpPr>
            <a:xfrm>
              <a:off x="7782261" y="986828"/>
              <a:ext cx="3509633" cy="3805633"/>
              <a:chOff x="7782261" y="986828"/>
              <a:chExt cx="3509633" cy="3805633"/>
            </a:xfrm>
          </p:grpSpPr>
          <p:sp>
            <p:nvSpPr>
              <p:cNvPr id="319" name="Google Shape;319;p2"/>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 name="Google Shape;345;p2"/>
          <p:cNvGrpSpPr/>
          <p:nvPr/>
        </p:nvGrpSpPr>
        <p:grpSpPr>
          <a:xfrm rot="-1240170">
            <a:off x="2420008" y="953045"/>
            <a:ext cx="854635" cy="497918"/>
            <a:chOff x="4376200" y="2476500"/>
            <a:chExt cx="2190750" cy="1276350"/>
          </a:xfrm>
        </p:grpSpPr>
        <p:sp>
          <p:nvSpPr>
            <p:cNvPr id="346" name="Google Shape;346;p2"/>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1431182" y="3431376"/>
            <a:ext cx="1789007" cy="3050974"/>
            <a:chOff x="385907" y="2954040"/>
            <a:chExt cx="2496869" cy="4258164"/>
          </a:xfrm>
        </p:grpSpPr>
        <p:sp>
          <p:nvSpPr>
            <p:cNvPr id="349" name="Google Shape;349;p2"/>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 name="Google Shape;356;p2"/>
            <p:cNvGrpSpPr/>
            <p:nvPr/>
          </p:nvGrpSpPr>
          <p:grpSpPr>
            <a:xfrm>
              <a:off x="2044935" y="3180156"/>
              <a:ext cx="777138" cy="952684"/>
              <a:chOff x="2044935" y="3180156"/>
              <a:chExt cx="777138" cy="952684"/>
            </a:xfrm>
          </p:grpSpPr>
          <p:sp>
            <p:nvSpPr>
              <p:cNvPr id="357" name="Google Shape;357;p2"/>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2"/>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01"/>
        <p:cNvGrpSpPr/>
        <p:nvPr/>
      </p:nvGrpSpPr>
      <p:grpSpPr>
        <a:xfrm>
          <a:off x="0" y="0"/>
          <a:ext cx="0" cy="0"/>
          <a:chOff x="0" y="0"/>
          <a:chExt cx="0" cy="0"/>
        </a:xfrm>
      </p:grpSpPr>
      <p:sp>
        <p:nvSpPr>
          <p:cNvPr id="502" name="Google Shape;502;p5"/>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03" name="Google Shape;503;p5"/>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04" name="Google Shape;504;p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05" name="Google Shape;505;p5"/>
          <p:cNvGrpSpPr/>
          <p:nvPr/>
        </p:nvGrpSpPr>
        <p:grpSpPr>
          <a:xfrm>
            <a:off x="7662321" y="3884343"/>
            <a:ext cx="571209" cy="571209"/>
            <a:chOff x="1911350" y="374650"/>
            <a:chExt cx="1739900" cy="1739900"/>
          </a:xfrm>
        </p:grpSpPr>
        <p:sp>
          <p:nvSpPr>
            <p:cNvPr id="506" name="Google Shape;506;p5"/>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7" name="Google Shape;507;p5"/>
            <p:cNvGrpSpPr/>
            <p:nvPr/>
          </p:nvGrpSpPr>
          <p:grpSpPr>
            <a:xfrm>
              <a:off x="1911350" y="534943"/>
              <a:ext cx="1733550" cy="1506282"/>
              <a:chOff x="1911350" y="534943"/>
              <a:chExt cx="1733550" cy="1506282"/>
            </a:xfrm>
          </p:grpSpPr>
          <p:sp>
            <p:nvSpPr>
              <p:cNvPr id="508" name="Google Shape;508;p5"/>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5"/>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5"/>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5"/>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5"/>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3" name="Google Shape;513;p5"/>
          <p:cNvGrpSpPr/>
          <p:nvPr/>
        </p:nvGrpSpPr>
        <p:grpSpPr>
          <a:xfrm>
            <a:off x="370412" y="812548"/>
            <a:ext cx="445084" cy="445770"/>
            <a:chOff x="7512049" y="977900"/>
            <a:chExt cx="4121150" cy="4127500"/>
          </a:xfrm>
        </p:grpSpPr>
        <p:sp>
          <p:nvSpPr>
            <p:cNvPr id="514" name="Google Shape;514;p5"/>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5" name="Google Shape;515;p5"/>
            <p:cNvGrpSpPr/>
            <p:nvPr/>
          </p:nvGrpSpPr>
          <p:grpSpPr>
            <a:xfrm>
              <a:off x="7782261" y="986828"/>
              <a:ext cx="3509633" cy="3805633"/>
              <a:chOff x="7782261" y="986828"/>
              <a:chExt cx="3509633" cy="3805633"/>
            </a:xfrm>
          </p:grpSpPr>
          <p:sp>
            <p:nvSpPr>
              <p:cNvPr id="516" name="Google Shape;516;p5"/>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5"/>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5"/>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5"/>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5"/>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5"/>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5"/>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5"/>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5"/>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5"/>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5"/>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5"/>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5"/>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5"/>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5"/>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5"/>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5"/>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5"/>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5"/>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5"/>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2" name="Google Shape;542;p5"/>
          <p:cNvGrpSpPr/>
          <p:nvPr/>
        </p:nvGrpSpPr>
        <p:grpSpPr>
          <a:xfrm rot="-907479">
            <a:off x="1345187" y="215396"/>
            <a:ext cx="506294" cy="294971"/>
            <a:chOff x="4376200" y="2476500"/>
            <a:chExt cx="2190750" cy="1276350"/>
          </a:xfrm>
        </p:grpSpPr>
        <p:sp>
          <p:nvSpPr>
            <p:cNvPr id="543" name="Google Shape;543;p5"/>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5"/>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45"/>
        <p:cNvGrpSpPr/>
        <p:nvPr/>
      </p:nvGrpSpPr>
      <p:grpSpPr>
        <a:xfrm>
          <a:off x="0" y="0"/>
          <a:ext cx="0" cy="0"/>
          <a:chOff x="0" y="0"/>
          <a:chExt cx="0" cy="0"/>
        </a:xfrm>
      </p:grpSpPr>
      <p:sp>
        <p:nvSpPr>
          <p:cNvPr id="546" name="Google Shape;546;p6"/>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47" name="Google Shape;547;p6"/>
          <p:cNvSpPr txBox="1">
            <a:spLocks noGrp="1"/>
          </p:cNvSpPr>
          <p:nvPr>
            <p:ph type="body" idx="1"/>
          </p:nvPr>
        </p:nvSpPr>
        <p:spPr>
          <a:xfrm>
            <a:off x="1315487"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8" name="Google Shape;548;p6"/>
          <p:cNvSpPr txBox="1">
            <a:spLocks noGrp="1"/>
          </p:cNvSpPr>
          <p:nvPr>
            <p:ph type="body" idx="2"/>
          </p:nvPr>
        </p:nvSpPr>
        <p:spPr>
          <a:xfrm>
            <a:off x="4667184"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9" name="Google Shape;549;p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50" name="Google Shape;550;p6"/>
          <p:cNvGrpSpPr/>
          <p:nvPr/>
        </p:nvGrpSpPr>
        <p:grpSpPr>
          <a:xfrm>
            <a:off x="8116071" y="3579918"/>
            <a:ext cx="571209" cy="571209"/>
            <a:chOff x="1911350" y="374650"/>
            <a:chExt cx="1739900" cy="1739900"/>
          </a:xfrm>
        </p:grpSpPr>
        <p:sp>
          <p:nvSpPr>
            <p:cNvPr id="551" name="Google Shape;551;p6"/>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2" name="Google Shape;552;p6"/>
            <p:cNvGrpSpPr/>
            <p:nvPr/>
          </p:nvGrpSpPr>
          <p:grpSpPr>
            <a:xfrm>
              <a:off x="1911350" y="534943"/>
              <a:ext cx="1733550" cy="1506282"/>
              <a:chOff x="1911350" y="534943"/>
              <a:chExt cx="1733550" cy="1506282"/>
            </a:xfrm>
          </p:grpSpPr>
          <p:sp>
            <p:nvSpPr>
              <p:cNvPr id="553" name="Google Shape;553;p6"/>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6"/>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6"/>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6"/>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6"/>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8" name="Google Shape;558;p6"/>
          <p:cNvGrpSpPr/>
          <p:nvPr/>
        </p:nvGrpSpPr>
        <p:grpSpPr>
          <a:xfrm>
            <a:off x="370412" y="812548"/>
            <a:ext cx="445084" cy="445770"/>
            <a:chOff x="7512049" y="977900"/>
            <a:chExt cx="4121150" cy="4127500"/>
          </a:xfrm>
        </p:grpSpPr>
        <p:sp>
          <p:nvSpPr>
            <p:cNvPr id="559" name="Google Shape;559;p6"/>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0" name="Google Shape;560;p6"/>
            <p:cNvGrpSpPr/>
            <p:nvPr/>
          </p:nvGrpSpPr>
          <p:grpSpPr>
            <a:xfrm>
              <a:off x="7782261" y="986828"/>
              <a:ext cx="3509633" cy="3805633"/>
              <a:chOff x="7782261" y="986828"/>
              <a:chExt cx="3509633" cy="3805633"/>
            </a:xfrm>
          </p:grpSpPr>
          <p:sp>
            <p:nvSpPr>
              <p:cNvPr id="561" name="Google Shape;561;p6"/>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6"/>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6"/>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6"/>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6"/>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6"/>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6"/>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6"/>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6"/>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6"/>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6"/>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6"/>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6"/>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6"/>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6"/>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6"/>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6"/>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6"/>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6"/>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6"/>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6"/>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6"/>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6"/>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6"/>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6"/>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6"/>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87" name="Google Shape;587;p6"/>
          <p:cNvGrpSpPr/>
          <p:nvPr/>
        </p:nvGrpSpPr>
        <p:grpSpPr>
          <a:xfrm rot="-907479">
            <a:off x="1345187" y="215396"/>
            <a:ext cx="506294" cy="294971"/>
            <a:chOff x="4376200" y="2476500"/>
            <a:chExt cx="2190750" cy="1276350"/>
          </a:xfrm>
        </p:grpSpPr>
        <p:sp>
          <p:nvSpPr>
            <p:cNvPr id="588" name="Google Shape;588;p6"/>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6"/>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90"/>
        <p:cNvGrpSpPr/>
        <p:nvPr/>
      </p:nvGrpSpPr>
      <p:grpSpPr>
        <a:xfrm>
          <a:off x="0" y="0"/>
          <a:ext cx="0" cy="0"/>
          <a:chOff x="0" y="0"/>
          <a:chExt cx="0" cy="0"/>
        </a:xfrm>
      </p:grpSpPr>
      <p:sp>
        <p:nvSpPr>
          <p:cNvPr id="591" name="Google Shape;591;p7"/>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92" name="Google Shape;592;p7"/>
          <p:cNvSpPr txBox="1">
            <a:spLocks noGrp="1"/>
          </p:cNvSpPr>
          <p:nvPr>
            <p:ph type="body" idx="1"/>
          </p:nvPr>
        </p:nvSpPr>
        <p:spPr>
          <a:xfrm>
            <a:off x="1315475"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3" name="Google Shape;593;p7"/>
          <p:cNvSpPr txBox="1">
            <a:spLocks noGrp="1"/>
          </p:cNvSpPr>
          <p:nvPr>
            <p:ph type="body" idx="2"/>
          </p:nvPr>
        </p:nvSpPr>
        <p:spPr>
          <a:xfrm>
            <a:off x="3500604"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4" name="Google Shape;594;p7"/>
          <p:cNvSpPr txBox="1">
            <a:spLocks noGrp="1"/>
          </p:cNvSpPr>
          <p:nvPr>
            <p:ph type="body" idx="3"/>
          </p:nvPr>
        </p:nvSpPr>
        <p:spPr>
          <a:xfrm>
            <a:off x="5685733"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5" name="Google Shape;595;p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96" name="Google Shape;596;p7"/>
          <p:cNvGrpSpPr/>
          <p:nvPr/>
        </p:nvGrpSpPr>
        <p:grpSpPr>
          <a:xfrm>
            <a:off x="8116071" y="3579918"/>
            <a:ext cx="571209" cy="571209"/>
            <a:chOff x="1911350" y="374650"/>
            <a:chExt cx="1739900" cy="1739900"/>
          </a:xfrm>
        </p:grpSpPr>
        <p:sp>
          <p:nvSpPr>
            <p:cNvPr id="597" name="Google Shape;597;p7"/>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8" name="Google Shape;598;p7"/>
            <p:cNvGrpSpPr/>
            <p:nvPr/>
          </p:nvGrpSpPr>
          <p:grpSpPr>
            <a:xfrm>
              <a:off x="1911350" y="534943"/>
              <a:ext cx="1733550" cy="1506282"/>
              <a:chOff x="1911350" y="534943"/>
              <a:chExt cx="1733550" cy="1506282"/>
            </a:xfrm>
          </p:grpSpPr>
          <p:sp>
            <p:nvSpPr>
              <p:cNvPr id="599" name="Google Shape;599;p7"/>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7"/>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7"/>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7"/>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7"/>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04" name="Google Shape;604;p7"/>
          <p:cNvGrpSpPr/>
          <p:nvPr/>
        </p:nvGrpSpPr>
        <p:grpSpPr>
          <a:xfrm>
            <a:off x="370412" y="812548"/>
            <a:ext cx="445084" cy="445770"/>
            <a:chOff x="7512049" y="977900"/>
            <a:chExt cx="4121150" cy="4127500"/>
          </a:xfrm>
        </p:grpSpPr>
        <p:sp>
          <p:nvSpPr>
            <p:cNvPr id="605" name="Google Shape;605;p7"/>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6" name="Google Shape;606;p7"/>
            <p:cNvGrpSpPr/>
            <p:nvPr/>
          </p:nvGrpSpPr>
          <p:grpSpPr>
            <a:xfrm>
              <a:off x="7782261" y="986828"/>
              <a:ext cx="3509633" cy="3805633"/>
              <a:chOff x="7782261" y="986828"/>
              <a:chExt cx="3509633" cy="3805633"/>
            </a:xfrm>
          </p:grpSpPr>
          <p:sp>
            <p:nvSpPr>
              <p:cNvPr id="607" name="Google Shape;607;p7"/>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7"/>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7"/>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7"/>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7"/>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7"/>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7"/>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7"/>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7"/>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7"/>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7"/>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7"/>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7"/>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7"/>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7"/>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7"/>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7"/>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7"/>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7"/>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7"/>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7"/>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7"/>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7"/>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7"/>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7"/>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7"/>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3" name="Google Shape;633;p7"/>
          <p:cNvGrpSpPr/>
          <p:nvPr/>
        </p:nvGrpSpPr>
        <p:grpSpPr>
          <a:xfrm rot="-907479">
            <a:off x="1345187" y="215396"/>
            <a:ext cx="506294" cy="294971"/>
            <a:chOff x="4376200" y="2476500"/>
            <a:chExt cx="2190750" cy="1276350"/>
          </a:xfrm>
        </p:grpSpPr>
        <p:sp>
          <p:nvSpPr>
            <p:cNvPr id="634" name="Google Shape;634;p7"/>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7"/>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2"/>
        <p:cNvGrpSpPr/>
        <p:nvPr/>
      </p:nvGrpSpPr>
      <p:grpSpPr>
        <a:xfrm>
          <a:off x="0" y="0"/>
          <a:ext cx="0" cy="0"/>
          <a:chOff x="0" y="0"/>
          <a:chExt cx="0" cy="0"/>
        </a:xfrm>
      </p:grpSpPr>
      <p:sp>
        <p:nvSpPr>
          <p:cNvPr id="683" name="Google Shape;683;p1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08391"/>
            </a:gs>
            <a:gs pos="27000">
              <a:srgbClr val="0F264C"/>
            </a:gs>
            <a:gs pos="71000">
              <a:srgbClr val="251047"/>
            </a:gs>
            <a:gs pos="100000">
              <a:srgbClr val="7D2A99"/>
            </a:gs>
          </a:gsLst>
          <a:lin ang="8100019"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avLst/>
              <a:gdLst/>
              <a:ahLst/>
              <a:cxnLst/>
              <a:rect l="l" t="t" r="r" b="b"/>
              <a:pathLst>
                <a:path w="38100" h="38100" extrusionOk="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avLst/>
              <a:gdLst/>
              <a:ahLst/>
              <a:cxnLst/>
              <a:rect l="l" t="t" r="r" b="b"/>
              <a:pathLst>
                <a:path w="50800" h="50800" extrusionOk="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avLst/>
              <a:gdLst/>
              <a:ahLst/>
              <a:cxnLst/>
              <a:rect l="l" t="t" r="r" b="b"/>
              <a:pathLst>
                <a:path w="12700" h="12700" extrusionOk="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avLst/>
              <a:gdLst/>
              <a:ahLst/>
              <a:cxnLst/>
              <a:rect l="l" t="t" r="r" b="b"/>
              <a:pathLst>
                <a:path w="31750" h="31750" extrusionOk="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avLst/>
              <a:gdLst/>
              <a:ahLst/>
              <a:cxnLst/>
              <a:rect l="l" t="t" r="r" b="b"/>
              <a:pathLst>
                <a:path w="6350" h="6350" extrusionOk="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avLst/>
              <a:gdLst/>
              <a:ahLst/>
              <a:cxnLst/>
              <a:rect l="l" t="t" r="r" b="b"/>
              <a:pathLst>
                <a:path w="19050" h="19050" extrusionOk="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avLst/>
              <a:gdLst/>
              <a:ahLst/>
              <a:cxnLst/>
              <a:rect l="l" t="t" r="r" b="b"/>
              <a:pathLst>
                <a:path w="38100" h="38100" extrusionOk="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avLst/>
              <a:gdLst/>
              <a:ahLst/>
              <a:cxnLst/>
              <a:rect l="l" t="t" r="r" b="b"/>
              <a:pathLst>
                <a:path w="19050" h="19050" extrusionOk="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avLst/>
              <a:gdLst/>
              <a:ahLst/>
              <a:cxnLst/>
              <a:rect l="l" t="t" r="r" b="b"/>
              <a:pathLst>
                <a:path w="57150" h="57150" extrusionOk="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avLst/>
              <a:gdLst/>
              <a:ahLst/>
              <a:cxnLst/>
              <a:rect l="l" t="t" r="r" b="b"/>
              <a:pathLst>
                <a:path w="38100" h="38100" extrusionOk="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avLst/>
              <a:gdLst/>
              <a:ahLst/>
              <a:cxnLst/>
              <a:rect l="l" t="t" r="r" b="b"/>
              <a:pathLst>
                <a:path w="31750" h="31750" extrusionOk="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avLst/>
              <a:gdLst/>
              <a:ahLst/>
              <a:cxnLst/>
              <a:rect l="l" t="t" r="r" b="b"/>
              <a:pathLst>
                <a:path w="25400" h="25400" extrusionOk="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avLst/>
              <a:gdLst/>
              <a:ahLst/>
              <a:cxnLst/>
              <a:rect l="l" t="t" r="r" b="b"/>
              <a:pathLst>
                <a:path w="57150" h="57150" extrusionOk="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avLst/>
              <a:gdLst/>
              <a:ahLst/>
              <a:cxnLst/>
              <a:rect l="l" t="t" r="r" b="b"/>
              <a:pathLst>
                <a:path w="38100" h="38100" extrusionOk="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avLst/>
              <a:gdLst/>
              <a:ahLst/>
              <a:cxnLst/>
              <a:rect l="l" t="t" r="r" b="b"/>
              <a:pathLst>
                <a:path w="31750" h="31750" extrusionOk="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avLst/>
              <a:gdLst/>
              <a:ahLst/>
              <a:cxnLst/>
              <a:rect l="l" t="t" r="r" b="b"/>
              <a:pathLst>
                <a:path w="44450" h="44450" extrusionOk="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avLst/>
              <a:gdLst/>
              <a:ahLst/>
              <a:cxnLst/>
              <a:rect l="l" t="t" r="r" b="b"/>
              <a:pathLst>
                <a:path w="19050" h="19050" extrusionOk="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avLst/>
              <a:gdLst/>
              <a:ahLst/>
              <a:cxnLst/>
              <a:rect l="l" t="t" r="r" b="b"/>
              <a:pathLst>
                <a:path w="25400" h="25400" extrusionOk="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avLst/>
              <a:gdLst/>
              <a:ahLst/>
              <a:cxnLst/>
              <a:rect l="l" t="t" r="r" b="b"/>
              <a:pathLst>
                <a:path w="6350" h="6350" extrusionOk="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avLst/>
              <a:gdLst/>
              <a:ahLst/>
              <a:cxnLst/>
              <a:rect l="l" t="t" r="r" b="b"/>
              <a:pathLst>
                <a:path w="19050" h="19050" extrusionOk="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avLst/>
              <a:gdLst/>
              <a:ahLst/>
              <a:cxnLst/>
              <a:rect l="l" t="t" r="r" b="b"/>
              <a:pathLst>
                <a:path w="38100" h="38100" extrusionOk="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avLst/>
              <a:gdLst/>
              <a:ahLst/>
              <a:cxnLst/>
              <a:rect l="l" t="t" r="r" b="b"/>
              <a:pathLst>
                <a:path w="63500" h="63500" extrusionOk="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avLst/>
              <a:gdLst/>
              <a:ahLst/>
              <a:cxnLst/>
              <a:rect l="l" t="t" r="r" b="b"/>
              <a:pathLst>
                <a:path w="31750" h="31750" extrusionOk="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avLst/>
              <a:gdLst/>
              <a:ahLst/>
              <a:cxnLst/>
              <a:rect l="l" t="t" r="r" b="b"/>
              <a:pathLst>
                <a:path w="25400" h="25400" extrusionOk="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avLst/>
              <a:gdLst/>
              <a:ahLst/>
              <a:cxnLst/>
              <a:rect l="l" t="t" r="r" b="b"/>
              <a:pathLst>
                <a:path w="25400" h="25400" extrusionOk="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avLst/>
              <a:gdLst/>
              <a:ahLst/>
              <a:cxnLst/>
              <a:rect l="l" t="t" r="r" b="b"/>
              <a:pathLst>
                <a:path w="44450" h="44450" extrusionOk="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avLst/>
              <a:gdLst/>
              <a:ahLst/>
              <a:cxnLst/>
              <a:rect l="l" t="t" r="r" b="b"/>
              <a:pathLst>
                <a:path w="19050" h="19050" extrusionOk="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avLst/>
              <a:gdLst/>
              <a:ahLst/>
              <a:cxnLst/>
              <a:rect l="l" t="t" r="r" b="b"/>
              <a:pathLst>
                <a:path w="31750" h="31750" extrusionOk="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avLst/>
              <a:gdLst/>
              <a:ahLst/>
              <a:cxnLst/>
              <a:rect l="l" t="t" r="r" b="b"/>
              <a:pathLst>
                <a:path w="44450" h="44450" extrusionOk="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avLst/>
              <a:gdLst/>
              <a:ahLst/>
              <a:cxnLst/>
              <a:rect l="l" t="t" r="r" b="b"/>
              <a:pathLst>
                <a:path w="63500" h="63500" extrusionOk="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avLst/>
              <a:gdLst/>
              <a:ahLst/>
              <a:cxnLst/>
              <a:rect l="l" t="t" r="r" b="b"/>
              <a:pathLst>
                <a:path w="38100" h="38100" extrusionOk="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avLst/>
              <a:gdLst/>
              <a:ahLst/>
              <a:cxnLst/>
              <a:rect l="l" t="t" r="r" b="b"/>
              <a:pathLst>
                <a:path w="50800" h="50800" extrusionOk="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avLst/>
              <a:gdLst/>
              <a:ahLst/>
              <a:cxnLst/>
              <a:rect l="l" t="t" r="r" b="b"/>
              <a:pathLst>
                <a:path w="31750" h="31750" extrusionOk="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avLst/>
              <a:gdLst/>
              <a:ahLst/>
              <a:cxnLst/>
              <a:rect l="l" t="t" r="r" b="b"/>
              <a:pathLst>
                <a:path w="25400" h="25400" extrusionOk="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avLst/>
              <a:gdLst/>
              <a:ahLst/>
              <a:cxnLst/>
              <a:rect l="l" t="t" r="r" b="b"/>
              <a:pathLst>
                <a:path w="50800" h="50800" extrusionOk="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avLst/>
              <a:gdLst/>
              <a:ahLst/>
              <a:cxnLst/>
              <a:rect l="l" t="t" r="r" b="b"/>
              <a:pathLst>
                <a:path w="12700" h="12700" extrusionOk="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avLst/>
              <a:gdLst/>
              <a:ahLst/>
              <a:cxnLst/>
              <a:rect l="l" t="t" r="r" b="b"/>
              <a:pathLst>
                <a:path w="63500" h="63500" extrusionOk="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avLst/>
              <a:gdLst/>
              <a:ahLst/>
              <a:cxnLst/>
              <a:rect l="l" t="t" r="r" b="b"/>
              <a:pathLst>
                <a:path w="57150" h="57150" extrusionOk="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avLst/>
              <a:gdLst/>
              <a:ahLst/>
              <a:cxnLst/>
              <a:rect l="l" t="t" r="r" b="b"/>
              <a:pathLst>
                <a:path w="25400" h="25400" extrusionOk="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avLst/>
              <a:gdLst/>
              <a:ahLst/>
              <a:cxnLst/>
              <a:rect l="l" t="t" r="r" b="b"/>
              <a:pathLst>
                <a:path w="31750" h="31750" extrusionOk="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avLst/>
              <a:gdLst/>
              <a:ahLst/>
              <a:cxnLst/>
              <a:rect l="l" t="t" r="r" b="b"/>
              <a:pathLst>
                <a:path w="57150" h="57150" extrusionOk="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avLst/>
              <a:gdLst/>
              <a:ahLst/>
              <a:cxnLst/>
              <a:rect l="l" t="t" r="r" b="b"/>
              <a:pathLst>
                <a:path w="38100" h="38100" extrusionOk="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avLst/>
              <a:gdLst/>
              <a:ahLst/>
              <a:cxnLst/>
              <a:rect l="l" t="t" r="r" b="b"/>
              <a:pathLst>
                <a:path w="50800" h="50800" extrusionOk="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avLst/>
              <a:gdLst/>
              <a:ahLst/>
              <a:cxnLst/>
              <a:rect l="l" t="t" r="r" b="b"/>
              <a:pathLst>
                <a:path w="38100" h="38100" extrusionOk="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avLst/>
              <a:gdLst/>
              <a:ahLst/>
              <a:cxnLst/>
              <a:rect l="l" t="t" r="r" b="b"/>
              <a:pathLst>
                <a:path w="25400" h="25400" extrusionOk="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avLst/>
              <a:gdLst/>
              <a:ahLst/>
              <a:cxnLst/>
              <a:rect l="l" t="t" r="r" b="b"/>
              <a:pathLst>
                <a:path w="44450" h="44450" extrusionOk="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avLst/>
              <a:gdLst/>
              <a:ahLst/>
              <a:cxnLst/>
              <a:rect l="l" t="t" r="r" b="b"/>
              <a:pathLst>
                <a:path w="50800" h="50800" extrusionOk="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avLst/>
              <a:gdLst/>
              <a:ahLst/>
              <a:cxnLst/>
              <a:rect l="l" t="t" r="r" b="b"/>
              <a:pathLst>
                <a:path w="19050" h="19050" extrusionOk="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avLst/>
              <a:gdLst/>
              <a:ahLst/>
              <a:cxnLst/>
              <a:rect l="l" t="t" r="r" b="b"/>
              <a:pathLst>
                <a:path w="25400" h="25400" extrusionOk="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avLst/>
              <a:gdLst/>
              <a:ahLst/>
              <a:cxnLst/>
              <a:rect l="l" t="t" r="r" b="b"/>
              <a:pathLst>
                <a:path w="57150" h="57150" extrusionOk="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avLst/>
              <a:gdLst/>
              <a:ahLst/>
              <a:cxnLst/>
              <a:rect l="l" t="t" r="r" b="b"/>
              <a:pathLst>
                <a:path w="44450" h="44450" extrusionOk="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avLst/>
              <a:gdLst/>
              <a:ahLst/>
              <a:cxnLst/>
              <a:rect l="l" t="t" r="r" b="b"/>
              <a:pathLst>
                <a:path w="25400" h="25400" extrusionOk="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avLst/>
              <a:gdLst/>
              <a:ahLst/>
              <a:cxnLst/>
              <a:rect l="l" t="t" r="r" b="b"/>
              <a:pathLst>
                <a:path w="38100" h="38100" extrusionOk="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avLst/>
              <a:gdLst/>
              <a:ahLst/>
              <a:cxnLst/>
              <a:rect l="l" t="t" r="r" b="b"/>
              <a:pathLst>
                <a:path w="25400" h="25400" extrusionOk="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avLst/>
              <a:gdLst/>
              <a:ahLst/>
              <a:cxnLst/>
              <a:rect l="l" t="t" r="r" b="b"/>
              <a:pathLst>
                <a:path w="38100" h="38100" extrusionOk="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avLst/>
              <a:gdLst/>
              <a:ahLst/>
              <a:cxnLst/>
              <a:rect l="l" t="t" r="r" b="b"/>
              <a:pathLst>
                <a:path w="50800" h="50800" extrusionOk="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avLst/>
              <a:gdLst/>
              <a:ahLst/>
              <a:cxnLst/>
              <a:rect l="l" t="t" r="r" b="b"/>
              <a:pathLst>
                <a:path w="19050" h="19050" extrusionOk="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avLst/>
              <a:gdLst/>
              <a:ahLst/>
              <a:cxnLst/>
              <a:rect l="l" t="t" r="r" b="b"/>
              <a:pathLst>
                <a:path w="38100" h="38100" extrusionOk="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avLst/>
              <a:gdLst/>
              <a:ahLst/>
              <a:cxnLst/>
              <a:rect l="l" t="t" r="r" b="b"/>
              <a:pathLst>
                <a:path w="31750" h="31750" extrusionOk="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avLst/>
              <a:gdLst/>
              <a:ahLst/>
              <a:cxnLst/>
              <a:rect l="l" t="t" r="r" b="b"/>
              <a:pathLst>
                <a:path w="38100" h="38100" extrusionOk="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avLst/>
              <a:gdLst/>
              <a:ahLst/>
              <a:cxnLst/>
              <a:rect l="l" t="t" r="r" b="b"/>
              <a:pathLst>
                <a:path w="50800" h="50800" extrusionOk="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avLst/>
              <a:gdLst/>
              <a:ahLst/>
              <a:cxnLst/>
              <a:rect l="l" t="t" r="r" b="b"/>
              <a:pathLst>
                <a:path w="25400" h="25400" extrusionOk="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avLst/>
              <a:gdLst/>
              <a:ahLst/>
              <a:cxnLst/>
              <a:rect l="l" t="t" r="r" b="b"/>
              <a:pathLst>
                <a:path w="19050" h="19050" extrusionOk="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avLst/>
              <a:gdLst/>
              <a:ahLst/>
              <a:cxnLst/>
              <a:rect l="l" t="t" r="r" b="b"/>
              <a:pathLst>
                <a:path w="50800" h="50800" extrusionOk="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avLst/>
              <a:gdLst/>
              <a:ahLst/>
              <a:cxnLst/>
              <a:rect l="l" t="t" r="r" b="b"/>
              <a:pathLst>
                <a:path w="63500" h="63500" extrusionOk="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avLst/>
              <a:gdLst/>
              <a:ahLst/>
              <a:cxnLst/>
              <a:rect l="l" t="t" r="r" b="b"/>
              <a:pathLst>
                <a:path w="57150" h="57150" extrusionOk="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avLst/>
              <a:gdLst/>
              <a:ahLst/>
              <a:cxnLst/>
              <a:rect l="l" t="t" r="r" b="b"/>
              <a:pathLst>
                <a:path w="31750" h="31750" extrusionOk="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avLst/>
              <a:gdLst/>
              <a:ahLst/>
              <a:cxnLst/>
              <a:rect l="l" t="t" r="r" b="b"/>
              <a:pathLst>
                <a:path w="63500" h="63500" extrusionOk="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avLst/>
              <a:gdLst/>
              <a:ahLst/>
              <a:cxnLst/>
              <a:rect l="l" t="t" r="r" b="b"/>
              <a:pathLst>
                <a:path w="19050" h="19050" extrusionOk="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avLst/>
              <a:gdLst/>
              <a:ahLst/>
              <a:cxnLst/>
              <a:rect l="l" t="t" r="r" b="b"/>
              <a:pathLst>
                <a:path w="50800" h="50800" extrusionOk="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avLst/>
              <a:gdLst/>
              <a:ahLst/>
              <a:cxnLst/>
              <a:rect l="l" t="t" r="r" b="b"/>
              <a:pathLst>
                <a:path w="38100" h="38100" extrusionOk="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avLst/>
              <a:gdLst/>
              <a:ahLst/>
              <a:cxnLst/>
              <a:rect l="l" t="t" r="r" b="b"/>
              <a:pathLst>
                <a:path w="50800" h="50800" extrusionOk="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avLst/>
              <a:gdLst/>
              <a:ahLst/>
              <a:cxnLst/>
              <a:rect l="l" t="t" r="r" b="b"/>
              <a:pathLst>
                <a:path w="63500" h="63500" extrusionOk="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avLst/>
              <a:gdLst/>
              <a:ahLst/>
              <a:cxnLst/>
              <a:rect l="l" t="t" r="r" b="b"/>
              <a:pathLst>
                <a:path w="44450" h="44450" extrusionOk="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avLst/>
              <a:gdLst/>
              <a:ahLst/>
              <a:cxnLst/>
              <a:rect l="l" t="t" r="r" b="b"/>
              <a:pathLst>
                <a:path w="38100" h="38100" extrusionOk="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avLst/>
              <a:gdLst/>
              <a:ahLst/>
              <a:cxnLst/>
              <a:rect l="l" t="t" r="r" b="b"/>
              <a:pathLst>
                <a:path w="50800" h="50800" extrusionOk="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avLst/>
              <a:gdLst/>
              <a:ahLst/>
              <a:cxnLst/>
              <a:rect l="l" t="t" r="r" b="b"/>
              <a:pathLst>
                <a:path w="44450" h="44450" extrusionOk="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avLst/>
              <a:gdLst/>
              <a:ahLst/>
              <a:cxnLst/>
              <a:rect l="l" t="t" r="r" b="b"/>
              <a:pathLst>
                <a:path w="57150" h="57150" extrusionOk="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avLst/>
              <a:gdLst/>
              <a:ahLst/>
              <a:cxnLst/>
              <a:rect l="l" t="t" r="r" b="b"/>
              <a:pathLst>
                <a:path w="38100" h="38100" extrusionOk="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avLst/>
              <a:gdLst/>
              <a:ahLst/>
              <a:cxnLst/>
              <a:rect l="l" t="t" r="r" b="b"/>
              <a:pathLst>
                <a:path w="57150" h="57150" extrusionOk="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avLst/>
              <a:gdLst/>
              <a:ahLst/>
              <a:cxnLst/>
              <a:rect l="l" t="t" r="r" b="b"/>
              <a:pathLst>
                <a:path w="38100" h="38100" extrusionOk="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avLst/>
              <a:gdLst/>
              <a:ahLst/>
              <a:cxnLst/>
              <a:rect l="l" t="t" r="r" b="b"/>
              <a:pathLst>
                <a:path w="50800" h="50800" extrusionOk="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avLst/>
              <a:gdLst/>
              <a:ahLst/>
              <a:cxnLst/>
              <a:rect l="l" t="t" r="r" b="b"/>
              <a:pathLst>
                <a:path w="19050" h="19050" extrusionOk="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avLst/>
              <a:gdLst/>
              <a:ahLst/>
              <a:cxnLst/>
              <a:rect l="l" t="t" r="r" b="b"/>
              <a:pathLst>
                <a:path w="25400" h="25400" extrusionOk="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avLst/>
              <a:gdLst/>
              <a:ahLst/>
              <a:cxnLst/>
              <a:rect l="l" t="t" r="r" b="b"/>
              <a:pathLst>
                <a:path w="57150" h="57150" extrusionOk="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avLst/>
              <a:gdLst/>
              <a:ahLst/>
              <a:cxnLst/>
              <a:rect l="l" t="t" r="r" b="b"/>
              <a:pathLst>
                <a:path w="50800" h="50800" extrusionOk="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avLst/>
              <a:gdLst/>
              <a:ahLst/>
              <a:cxnLst/>
              <a:rect l="l" t="t" r="r" b="b"/>
              <a:pathLst>
                <a:path w="44450" h="44450" extrusionOk="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avLst/>
              <a:gdLst/>
              <a:ahLst/>
              <a:cxnLst/>
              <a:rect l="l" t="t" r="r" b="b"/>
              <a:pathLst>
                <a:path w="57150" h="57150" extrusionOk="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avLst/>
              <a:gdLst/>
              <a:ahLst/>
              <a:cxnLst/>
              <a:rect l="l" t="t" r="r" b="b"/>
              <a:pathLst>
                <a:path w="57150" h="57150" extrusionOk="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avLst/>
              <a:gdLst/>
              <a:ahLst/>
              <a:cxnLst/>
              <a:rect l="l" t="t" r="r" b="b"/>
              <a:pathLst>
                <a:path w="31750" h="31750" extrusionOk="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avLst/>
              <a:gdLst/>
              <a:ahLst/>
              <a:cxnLst/>
              <a:rect l="l" t="t" r="r" b="b"/>
              <a:pathLst>
                <a:path w="57150" h="57150" extrusionOk="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avLst/>
              <a:gdLst/>
              <a:ahLst/>
              <a:cxnLst/>
              <a:rect l="l" t="t" r="r" b="b"/>
              <a:pathLst>
                <a:path w="50800" h="50800" extrusionOk="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avLst/>
              <a:gdLst/>
              <a:ahLst/>
              <a:cxnLst/>
              <a:rect l="l" t="t" r="r" b="b"/>
              <a:pathLst>
                <a:path w="63500" h="63500" extrusionOk="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avLst/>
              <a:gdLst/>
              <a:ahLst/>
              <a:cxnLst/>
              <a:rect l="l" t="t" r="r" b="b"/>
              <a:pathLst>
                <a:path w="19050" h="19050" extrusionOk="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avLst/>
              <a:gdLst/>
              <a:ahLst/>
              <a:cxnLst/>
              <a:rect l="l" t="t" r="r" b="b"/>
              <a:pathLst>
                <a:path w="31750" h="31750" extrusionOk="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avLst/>
              <a:gdLst/>
              <a:ahLst/>
              <a:cxnLst/>
              <a:rect l="l" t="t" r="r" b="b"/>
              <a:pathLst>
                <a:path w="38100" h="38100" extrusionOk="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avLst/>
              <a:gdLst/>
              <a:ahLst/>
              <a:cxnLst/>
              <a:rect l="l" t="t" r="r" b="b"/>
              <a:pathLst>
                <a:path w="50800" h="50800" extrusionOk="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avLst/>
              <a:gdLst/>
              <a:ahLst/>
              <a:cxnLst/>
              <a:rect l="l" t="t" r="r" b="b"/>
              <a:pathLst>
                <a:path w="19050" h="19050" extrusionOk="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avLst/>
              <a:gdLst/>
              <a:ahLst/>
              <a:cxnLst/>
              <a:rect l="l" t="t" r="r" b="b"/>
              <a:pathLst>
                <a:path w="50800" h="50800" extrusionOk="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avLst/>
              <a:gdLst/>
              <a:ahLst/>
              <a:cxnLst/>
              <a:rect l="l" t="t" r="r" b="b"/>
              <a:pathLst>
                <a:path w="31750" h="31750" extrusionOk="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avLst/>
              <a:gdLst/>
              <a:ahLst/>
              <a:cxnLst/>
              <a:rect l="l" t="t" r="r" b="b"/>
              <a:pathLst>
                <a:path w="25400" h="25400" extrusionOk="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avLst/>
              <a:gdLst/>
              <a:ahLst/>
              <a:cxnLst/>
              <a:rect l="l" t="t" r="r" b="b"/>
              <a:pathLst>
                <a:path w="44450" h="44450" extrusionOk="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avLst/>
              <a:gdLst/>
              <a:ahLst/>
              <a:cxnLst/>
              <a:rect l="l" t="t" r="r" b="b"/>
              <a:pathLst>
                <a:path w="19050" h="19050" extrusionOk="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avLst/>
              <a:gdLst/>
              <a:ahLst/>
              <a:cxnLst/>
              <a:rect l="l" t="t" r="r" b="b"/>
              <a:pathLst>
                <a:path w="38100" h="38100" extrusionOk="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avLst/>
              <a:gdLst/>
              <a:ahLst/>
              <a:cxnLst/>
              <a:rect l="l" t="t" r="r" b="b"/>
              <a:pathLst>
                <a:path w="31750" h="31750" extrusionOk="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avLst/>
              <a:gdLst/>
              <a:ahLst/>
              <a:cxnLst/>
              <a:rect l="l" t="t" r="r" b="b"/>
              <a:pathLst>
                <a:path w="57150" h="57150" extrusionOk="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avLst/>
              <a:gdLst/>
              <a:ahLst/>
              <a:cxnLst/>
              <a:rect l="l" t="t" r="r" b="b"/>
              <a:pathLst>
                <a:path w="25400" h="31750" extrusionOk="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avLst/>
              <a:gdLst/>
              <a:ahLst/>
              <a:cxnLst/>
              <a:rect l="l" t="t" r="r" b="b"/>
              <a:pathLst>
                <a:path w="44450" h="44450" extrusionOk="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avLst/>
              <a:gdLst/>
              <a:ahLst/>
              <a:cxnLst/>
              <a:rect l="l" t="t" r="r" b="b"/>
              <a:pathLst>
                <a:path w="25400" h="25400" extrusionOk="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avLst/>
              <a:gdLst/>
              <a:ahLst/>
              <a:cxnLst/>
              <a:rect l="l" t="t" r="r" b="b"/>
              <a:pathLst>
                <a:path w="57150" h="57150" extrusionOk="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avLst/>
              <a:gdLst/>
              <a:ahLst/>
              <a:cxnLst/>
              <a:rect l="l" t="t" r="r" b="b"/>
              <a:pathLst>
                <a:path w="63500" h="63500" extrusionOk="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avLst/>
              <a:gdLst/>
              <a:ahLst/>
              <a:cxnLst/>
              <a:rect l="l" t="t" r="r" b="b"/>
              <a:pathLst>
                <a:path w="19050" h="19050" extrusionOk="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avLst/>
              <a:gdLst/>
              <a:ahLst/>
              <a:cxnLst/>
              <a:rect l="l" t="t" r="r" b="b"/>
              <a:pathLst>
                <a:path w="19050" h="19050" extrusionOk="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avLst/>
              <a:gdLst/>
              <a:ahLst/>
              <a:cxnLst/>
              <a:rect l="l" t="t" r="r" b="b"/>
              <a:pathLst>
                <a:path w="50800" h="50800" extrusionOk="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avLst/>
              <a:gdLst/>
              <a:ahLst/>
              <a:cxnLst/>
              <a:rect l="l" t="t" r="r" b="b"/>
              <a:pathLst>
                <a:path w="38100" h="38100" extrusionOk="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avLst/>
              <a:gdLst/>
              <a:ahLst/>
              <a:cxnLst/>
              <a:rect l="l" t="t" r="r" b="b"/>
              <a:pathLst>
                <a:path w="63500" h="63500" extrusionOk="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avLst/>
              <a:gdLst/>
              <a:ahLst/>
              <a:cxnLst/>
              <a:rect l="l" t="t" r="r" b="b"/>
              <a:pathLst>
                <a:path w="19050" h="19050" extrusionOk="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avLst/>
              <a:gdLst/>
              <a:ahLst/>
              <a:cxnLst/>
              <a:rect l="l" t="t" r="r" b="b"/>
              <a:pathLst>
                <a:path w="19050" h="19050" extrusionOk="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avLst/>
              <a:gdLst/>
              <a:ahLst/>
              <a:cxnLst/>
              <a:rect l="l" t="t" r="r" b="b"/>
              <a:pathLst>
                <a:path w="12700" h="12700" extrusionOk="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avLst/>
              <a:gdLst/>
              <a:ahLst/>
              <a:cxnLst/>
              <a:rect l="l" t="t" r="r" b="b"/>
              <a:pathLst>
                <a:path w="19050" h="19050" extrusionOk="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avLst/>
              <a:gdLst/>
              <a:ahLst/>
              <a:cxnLst/>
              <a:rect l="l" t="t" r="r" b="b"/>
              <a:pathLst>
                <a:path w="25400" h="25400" extrusionOk="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avLst/>
              <a:gdLst/>
              <a:ahLst/>
              <a:cxnLst/>
              <a:rect l="l" t="t" r="r" b="b"/>
              <a:pathLst>
                <a:path w="50800" h="50800" extrusionOk="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avLst/>
              <a:gdLst/>
              <a:ahLst/>
              <a:cxnLst/>
              <a:rect l="l" t="t" r="r" b="b"/>
              <a:pathLst>
                <a:path w="25400" h="25400" extrusionOk="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avLst/>
              <a:gdLst/>
              <a:ahLst/>
              <a:cxnLst/>
              <a:rect l="l" t="t" r="r" b="b"/>
              <a:pathLst>
                <a:path w="44450" h="44450" extrusionOk="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avLst/>
              <a:gdLst/>
              <a:ahLst/>
              <a:cxnLst/>
              <a:rect l="l" t="t" r="r" b="b"/>
              <a:pathLst>
                <a:path w="57150" h="57150" extrusionOk="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avLst/>
              <a:gdLst/>
              <a:ahLst/>
              <a:cxnLst/>
              <a:rect l="l" t="t" r="r" b="b"/>
              <a:pathLst>
                <a:path w="19050" h="19050" extrusionOk="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avLst/>
              <a:gdLst/>
              <a:ahLst/>
              <a:cxnLst/>
              <a:rect l="l" t="t" r="r" b="b"/>
              <a:pathLst>
                <a:path w="38100" h="38100" extrusionOk="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avLst/>
              <a:gdLst/>
              <a:ahLst/>
              <a:cxnLst/>
              <a:rect l="l" t="t" r="r" b="b"/>
              <a:pathLst>
                <a:path w="12700" h="12700" extrusionOk="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avLst/>
              <a:gdLst/>
              <a:ahLst/>
              <a:cxnLst/>
              <a:rect l="l" t="t" r="r" b="b"/>
              <a:pathLst>
                <a:path w="38100" h="38100" extrusionOk="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avLst/>
              <a:gdLst/>
              <a:ahLst/>
              <a:cxnLst/>
              <a:rect l="l" t="t" r="r" b="b"/>
              <a:pathLst>
                <a:path w="50800" h="50800" extrusionOk="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avLst/>
              <a:gdLst/>
              <a:ahLst/>
              <a:cxnLst/>
              <a:rect l="l" t="t" r="r" b="b"/>
              <a:pathLst>
                <a:path w="50800" h="50800" extrusionOk="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avLst/>
              <a:gdLst/>
              <a:ahLst/>
              <a:cxnLst/>
              <a:rect l="l" t="t" r="r" b="b"/>
              <a:pathLst>
                <a:path w="50800" h="50800" extrusionOk="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avLst/>
              <a:gdLst/>
              <a:ahLst/>
              <a:cxnLst/>
              <a:rect l="l" t="t" r="r" b="b"/>
              <a:pathLst>
                <a:path w="38100" h="38100" extrusionOk="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avLst/>
              <a:gdLst/>
              <a:ahLst/>
              <a:cxnLst/>
              <a:rect l="l" t="t" r="r" b="b"/>
              <a:pathLst>
                <a:path w="44450" h="44450" extrusionOk="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avLst/>
              <a:gdLst/>
              <a:ahLst/>
              <a:cxnLst/>
              <a:rect l="l" t="t" r="r" b="b"/>
              <a:pathLst>
                <a:path w="38100" h="38100" extrusionOk="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avLst/>
              <a:gdLst/>
              <a:ahLst/>
              <a:cxnLst/>
              <a:rect l="l" t="t" r="r" b="b"/>
              <a:pathLst>
                <a:path w="25400" h="25400" extrusionOk="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avLst/>
              <a:gdLst/>
              <a:ahLst/>
              <a:cxnLst/>
              <a:rect l="l" t="t" r="r" b="b"/>
              <a:pathLst>
                <a:path w="44450" h="44450" extrusionOk="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avLst/>
              <a:gdLst/>
              <a:ahLst/>
              <a:cxnLst/>
              <a:rect l="l" t="t" r="r" b="b"/>
              <a:pathLst>
                <a:path w="57150" h="57150" extrusionOk="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avLst/>
              <a:gdLst/>
              <a:ahLst/>
              <a:cxnLst/>
              <a:rect l="l" t="t" r="r" b="b"/>
              <a:pathLst>
                <a:path w="63500" h="63500" extrusionOk="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avLst/>
              <a:gdLst/>
              <a:ahLst/>
              <a:cxnLst/>
              <a:rect l="l" t="t" r="r" b="b"/>
              <a:pathLst>
                <a:path w="44450" h="44450" extrusionOk="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avLst/>
              <a:gdLst/>
              <a:ahLst/>
              <a:cxnLst/>
              <a:rect l="l" t="t" r="r" b="b"/>
              <a:pathLst>
                <a:path w="19050" h="19050" extrusionOk="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avLst/>
              <a:gdLst/>
              <a:ahLst/>
              <a:cxnLst/>
              <a:rect l="l" t="t" r="r" b="b"/>
              <a:pathLst>
                <a:path w="25400" h="25400" extrusionOk="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avLst/>
              <a:gdLst/>
              <a:ahLst/>
              <a:cxnLst/>
              <a:rect l="l" t="t" r="r" b="b"/>
              <a:pathLst>
                <a:path w="19050" h="19050" extrusionOk="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avLst/>
              <a:gdLst/>
              <a:ahLst/>
              <a:cxnLst/>
              <a:rect l="l" t="t" r="r" b="b"/>
              <a:pathLst>
                <a:path w="31750" h="31750" extrusionOk="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avLst/>
              <a:gdLst/>
              <a:ahLst/>
              <a:cxnLst/>
              <a:rect l="l" t="t" r="r" b="b"/>
              <a:pathLst>
                <a:path w="44450" h="44450" extrusionOk="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avLst/>
              <a:gdLst/>
              <a:ahLst/>
              <a:cxnLst/>
              <a:rect l="l" t="t" r="r" b="b"/>
              <a:pathLst>
                <a:path w="44450" h="44450" extrusionOk="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avLst/>
              <a:gdLst/>
              <a:ahLst/>
              <a:cxnLst/>
              <a:rect l="l" t="t" r="r" b="b"/>
              <a:pathLst>
                <a:path w="38100" h="38100" extrusionOk="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avLst/>
              <a:gdLst/>
              <a:ahLst/>
              <a:cxnLst/>
              <a:rect l="l" t="t" r="r" b="b"/>
              <a:pathLst>
                <a:path w="25400" h="25400" extrusionOk="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avLst/>
              <a:gdLst/>
              <a:ahLst/>
              <a:cxnLst/>
              <a:rect l="l" t="t" r="r" b="b"/>
              <a:pathLst>
                <a:path w="44450" h="44450" extrusionOk="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avLst/>
              <a:gdLst/>
              <a:ahLst/>
              <a:cxnLst/>
              <a:rect l="l" t="t" r="r" b="b"/>
              <a:pathLst>
                <a:path w="31750" h="31750" extrusionOk="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avLst/>
              <a:gdLst/>
              <a:ahLst/>
              <a:cxnLst/>
              <a:rect l="l" t="t" r="r" b="b"/>
              <a:pathLst>
                <a:path w="50800" h="50800" extrusionOk="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avLst/>
              <a:gdLst/>
              <a:ahLst/>
              <a:cxnLst/>
              <a:rect l="l" t="t" r="r" b="b"/>
              <a:pathLst>
                <a:path w="19050" h="19050" extrusionOk="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avLst/>
              <a:gdLst/>
              <a:ahLst/>
              <a:cxnLst/>
              <a:rect l="l" t="t" r="r" b="b"/>
              <a:pathLst>
                <a:path w="44450" h="44450" extrusionOk="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avLst/>
              <a:gdLst/>
              <a:ahLst/>
              <a:cxnLst/>
              <a:rect l="l" t="t" r="r" b="b"/>
              <a:pathLst>
                <a:path w="50800" h="50800" extrusionOk="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avLst/>
              <a:gdLst/>
              <a:ahLst/>
              <a:cxnLst/>
              <a:rect l="l" t="t" r="r" b="b"/>
              <a:pathLst>
                <a:path w="63500" h="63500" extrusionOk="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avLst/>
              <a:gdLst/>
              <a:ahLst/>
              <a:cxnLst/>
              <a:rect l="l" t="t" r="r" b="b"/>
              <a:pathLst>
                <a:path w="38100" h="38100" extrusionOk="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avLst/>
              <a:gdLst/>
              <a:ahLst/>
              <a:cxnLst/>
              <a:rect l="l" t="t" r="r" b="b"/>
              <a:pathLst>
                <a:path w="44450" h="44450" extrusionOk="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avLst/>
              <a:gdLst/>
              <a:ahLst/>
              <a:cxnLst/>
              <a:rect l="l" t="t" r="r" b="b"/>
              <a:pathLst>
                <a:path w="44450" h="44450" extrusionOk="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avLst/>
              <a:gdLst/>
              <a:ahLst/>
              <a:cxnLst/>
              <a:rect l="l" t="t" r="r" b="b"/>
              <a:pathLst>
                <a:path w="63500" h="63500" extrusionOk="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avLst/>
              <a:gdLst/>
              <a:ahLst/>
              <a:cxnLst/>
              <a:rect l="l" t="t" r="r" b="b"/>
              <a:pathLst>
                <a:path w="12700" h="12700" extrusionOk="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avLst/>
              <a:gdLst/>
              <a:ahLst/>
              <a:cxnLst/>
              <a:rect l="l" t="t" r="r" b="b"/>
              <a:pathLst>
                <a:path w="31750" h="31750" extrusionOk="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avLst/>
              <a:gdLst/>
              <a:ahLst/>
              <a:cxnLst/>
              <a:rect l="l" t="t" r="r" b="b"/>
              <a:pathLst>
                <a:path w="50800" h="50800" extrusionOk="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avLst/>
              <a:gdLst/>
              <a:ahLst/>
              <a:cxnLst/>
              <a:rect l="l" t="t" r="r" b="b"/>
              <a:pathLst>
                <a:path w="12700" h="12700" extrusionOk="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avLst/>
              <a:gdLst/>
              <a:ahLst/>
              <a:cxnLst/>
              <a:rect l="l" t="t" r="r" b="b"/>
              <a:pathLst>
                <a:path w="38100" h="38100" extrusionOk="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avLst/>
              <a:gdLst/>
              <a:ahLst/>
              <a:cxnLst/>
              <a:rect l="l" t="t" r="r" b="b"/>
              <a:pathLst>
                <a:path w="57150" h="57150" extrusionOk="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avLst/>
              <a:gdLst/>
              <a:ahLst/>
              <a:cxnLst/>
              <a:rect l="l" t="t" r="r" b="b"/>
              <a:pathLst>
                <a:path w="44450" h="44450" extrusionOk="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avLst/>
              <a:gdLst/>
              <a:ahLst/>
              <a:cxnLst/>
              <a:rect l="l" t="t" r="r" b="b"/>
              <a:pathLst>
                <a:path w="38100" h="38100" extrusionOk="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avLst/>
              <a:gdLst/>
              <a:ahLst/>
              <a:cxnLst/>
              <a:rect l="l" t="t" r="r" b="b"/>
              <a:pathLst>
                <a:path w="31750" h="31750" extrusionOk="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avLst/>
              <a:gdLst/>
              <a:ahLst/>
              <a:cxnLst/>
              <a:rect l="l" t="t" r="r" b="b"/>
              <a:pathLst>
                <a:path w="38100" h="38100" extrusionOk="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avLst/>
              <a:gdLst/>
              <a:ahLst/>
              <a:cxnLst/>
              <a:rect l="l" t="t" r="r" b="b"/>
              <a:pathLst>
                <a:path w="50800" h="50800" extrusionOk="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avLst/>
              <a:gdLst/>
              <a:ahLst/>
              <a:cxnLst/>
              <a:rect l="l" t="t" r="r" b="b"/>
              <a:pathLst>
                <a:path w="38100" h="38100" extrusionOk="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avLst/>
              <a:gdLst/>
              <a:ahLst/>
              <a:cxnLst/>
              <a:rect l="l" t="t" r="r" b="b"/>
              <a:pathLst>
                <a:path w="50800" h="50800" extrusionOk="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avLst/>
              <a:gdLst/>
              <a:ahLst/>
              <a:cxnLst/>
              <a:rect l="l" t="t" r="r" b="b"/>
              <a:pathLst>
                <a:path w="50800" h="50800" extrusionOk="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avLst/>
              <a:gdLst/>
              <a:ahLst/>
              <a:cxnLst/>
              <a:rect l="l" t="t" r="r" b="b"/>
              <a:pathLst>
                <a:path w="25400" h="25400" extrusionOk="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avLst/>
              <a:gdLst/>
              <a:ahLst/>
              <a:cxnLst/>
              <a:rect l="l" t="t" r="r" b="b"/>
              <a:pathLst>
                <a:path w="57150" h="57150" extrusionOk="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avLst/>
              <a:gdLst/>
              <a:ahLst/>
              <a:cxnLst/>
              <a:rect l="l" t="t" r="r" b="b"/>
              <a:pathLst>
                <a:path w="50800" h="50800" extrusionOk="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avLst/>
              <a:gdLst/>
              <a:ahLst/>
              <a:cxnLst/>
              <a:rect l="l" t="t" r="r" b="b"/>
              <a:pathLst>
                <a:path w="50800" h="50800" extrusionOk="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avLst/>
              <a:gdLst/>
              <a:ahLst/>
              <a:cxnLst/>
              <a:rect l="l" t="t" r="r" b="b"/>
              <a:pathLst>
                <a:path w="50800" h="50800" extrusionOk="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avLst/>
              <a:gdLst/>
              <a:ahLst/>
              <a:cxnLst/>
              <a:rect l="l" t="t" r="r" b="b"/>
              <a:pathLst>
                <a:path w="38100" h="38100" extrusionOk="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avLst/>
              <a:gdLst/>
              <a:ahLst/>
              <a:cxnLst/>
              <a:rect l="l" t="t" r="r" b="b"/>
              <a:pathLst>
                <a:path w="19050" h="19050" extrusionOk="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avLst/>
              <a:gdLst/>
              <a:ahLst/>
              <a:cxnLst/>
              <a:rect l="l" t="t" r="r" b="b"/>
              <a:pathLst>
                <a:path w="25400" h="25400" extrusionOk="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avLst/>
              <a:gdLst/>
              <a:ahLst/>
              <a:cxnLst/>
              <a:rect l="l" t="t" r="r" b="b"/>
              <a:pathLst>
                <a:path w="38100" h="38100" extrusionOk="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avLst/>
              <a:gdLst/>
              <a:ahLst/>
              <a:cxnLst/>
              <a:rect l="l" t="t" r="r" b="b"/>
              <a:pathLst>
                <a:path w="25400" h="25400" extrusionOk="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avLst/>
              <a:gdLst/>
              <a:ahLst/>
              <a:cxnLst/>
              <a:rect l="l" t="t" r="r" b="b"/>
              <a:pathLst>
                <a:path w="19050" h="19050" extrusionOk="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avLst/>
              <a:gdLst/>
              <a:ahLst/>
              <a:cxnLst/>
              <a:rect l="l" t="t" r="r" b="b"/>
              <a:pathLst>
                <a:path w="31750" h="31750" extrusionOk="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avLst/>
              <a:gdLst/>
              <a:ahLst/>
              <a:cxnLst/>
              <a:rect l="l" t="t" r="r" b="b"/>
              <a:pathLst>
                <a:path w="50800" h="50800" extrusionOk="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avLst/>
              <a:gdLst/>
              <a:ahLst/>
              <a:cxnLst/>
              <a:rect l="l" t="t" r="r" b="b"/>
              <a:pathLst>
                <a:path w="38100" h="38100" extrusionOk="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avLst/>
              <a:gdLst/>
              <a:ahLst/>
              <a:cxnLst/>
              <a:rect l="l" t="t" r="r" b="b"/>
              <a:pathLst>
                <a:path w="38100" h="38100" extrusionOk="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avLst/>
              <a:gdLst/>
              <a:ahLst/>
              <a:cxnLst/>
              <a:rect l="l" t="t" r="r" b="b"/>
              <a:pathLst>
                <a:path w="63500" h="63500" extrusionOk="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avLst/>
              <a:gdLst/>
              <a:ahLst/>
              <a:cxnLst/>
              <a:rect l="l" t="t" r="r" b="b"/>
              <a:pathLst>
                <a:path w="50800" h="50800" extrusionOk="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avLst/>
              <a:gdLst/>
              <a:ahLst/>
              <a:cxnLst/>
              <a:rect l="l" t="t" r="r" b="b"/>
              <a:pathLst>
                <a:path w="57150" h="57150" extrusionOk="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avLst/>
              <a:gdLst/>
              <a:ahLst/>
              <a:cxnLst/>
              <a:rect l="l" t="t" r="r" b="b"/>
              <a:pathLst>
                <a:path w="38100" h="38100" extrusionOk="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avLst/>
              <a:gdLst/>
              <a:ahLst/>
              <a:cxnLst/>
              <a:rect l="l" t="t" r="r" b="b"/>
              <a:pathLst>
                <a:path w="57150" h="57150" extrusionOk="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avLst/>
              <a:gdLst/>
              <a:ahLst/>
              <a:cxnLst/>
              <a:rect l="l" t="t" r="r" b="b"/>
              <a:pathLst>
                <a:path w="12700" h="12700" extrusionOk="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avLst/>
              <a:gdLst/>
              <a:ahLst/>
              <a:cxnLst/>
              <a:rect l="l" t="t" r="r" b="b"/>
              <a:pathLst>
                <a:path w="50800" h="50800" extrusionOk="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avLst/>
              <a:gdLst/>
              <a:ahLst/>
              <a:cxnLst/>
              <a:rect l="l" t="t" r="r" b="b"/>
              <a:pathLst>
                <a:path w="57150" h="57150" extrusionOk="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avLst/>
              <a:gdLst/>
              <a:ahLst/>
              <a:cxnLst/>
              <a:rect l="l" t="t" r="r" b="b"/>
              <a:pathLst>
                <a:path w="50800" h="50800" extrusionOk="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avLst/>
              <a:gdLst/>
              <a:ahLst/>
              <a:cxnLst/>
              <a:rect l="l" t="t" r="r" b="b"/>
              <a:pathLst>
                <a:path w="38100" h="38100" extrusionOk="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avLst/>
              <a:gdLst/>
              <a:ahLst/>
              <a:cxnLst/>
              <a:rect l="l" t="t" r="r" b="b"/>
              <a:pathLst>
                <a:path w="57150" h="57150" extrusionOk="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avLst/>
              <a:gdLst/>
              <a:ahLst/>
              <a:cxnLst/>
              <a:rect l="l" t="t" r="r" b="b"/>
              <a:pathLst>
                <a:path w="50800" h="50800" extrusionOk="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avLst/>
              <a:gdLst/>
              <a:ahLst/>
              <a:cxnLst/>
              <a:rect l="l" t="t" r="r" b="b"/>
              <a:pathLst>
                <a:path w="57150" h="57150" extrusionOk="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avLst/>
              <a:gdLst/>
              <a:ahLst/>
              <a:cxnLst/>
              <a:rect l="l" t="t" r="r" b="b"/>
              <a:pathLst>
                <a:path w="44450" h="44450" extrusionOk="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avLst/>
              <a:gdLst/>
              <a:ahLst/>
              <a:cxnLst/>
              <a:rect l="l" t="t" r="r" b="b"/>
              <a:pathLst>
                <a:path w="57150" h="57150" extrusionOk="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avLst/>
              <a:gdLst/>
              <a:ahLst/>
              <a:cxnLst/>
              <a:rect l="l" t="t" r="r" b="b"/>
              <a:pathLst>
                <a:path w="31750" h="31750" extrusionOk="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avLst/>
              <a:gdLst/>
              <a:ahLst/>
              <a:cxnLst/>
              <a:rect l="l" t="t" r="r" b="b"/>
              <a:pathLst>
                <a:path w="57150" h="57150" extrusionOk="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avLst/>
              <a:gdLst/>
              <a:ahLst/>
              <a:cxnLst/>
              <a:rect l="l" t="t" r="r" b="b"/>
              <a:pathLst>
                <a:path w="38100" h="38100" extrusionOk="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avLst/>
              <a:gdLst/>
              <a:ahLst/>
              <a:cxnLst/>
              <a:rect l="l" t="t" r="r" b="b"/>
              <a:pathLst>
                <a:path w="25400" h="25400" extrusionOk="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avLst/>
              <a:gdLst/>
              <a:ahLst/>
              <a:cxnLst/>
              <a:rect l="l" t="t" r="r" b="b"/>
              <a:pathLst>
                <a:path w="25400" h="25400" extrusionOk="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avLst/>
              <a:gdLst/>
              <a:ahLst/>
              <a:cxnLst/>
              <a:rect l="l" t="t" r="r" b="b"/>
              <a:pathLst>
                <a:path w="50800" h="50800" extrusionOk="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avLst/>
              <a:gdLst/>
              <a:ahLst/>
              <a:cxnLst/>
              <a:rect l="l" t="t" r="r" b="b"/>
              <a:pathLst>
                <a:path w="25400" h="25400" extrusionOk="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avLst/>
              <a:gdLst/>
              <a:ahLst/>
              <a:cxnLst/>
              <a:rect l="l" t="t" r="r" b="b"/>
              <a:pathLst>
                <a:path w="44450" h="44450" extrusionOk="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avLst/>
              <a:gdLst/>
              <a:ahLst/>
              <a:cxnLst/>
              <a:rect l="l" t="t" r="r" b="b"/>
              <a:pathLst>
                <a:path w="19050" h="19050" extrusionOk="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avLst/>
              <a:gdLst/>
              <a:ahLst/>
              <a:cxnLst/>
              <a:rect l="l" t="t" r="r" b="b"/>
              <a:pathLst>
                <a:path w="31750" h="31750" extrusionOk="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avLst/>
              <a:gdLst/>
              <a:ahLst/>
              <a:cxnLst/>
              <a:rect l="l" t="t" r="r" b="b"/>
              <a:pathLst>
                <a:path w="38100" h="38100" extrusionOk="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avLst/>
              <a:gdLst/>
              <a:ahLst/>
              <a:cxnLst/>
              <a:rect l="l" t="t" r="r" b="b"/>
              <a:pathLst>
                <a:path w="12700" h="12700" extrusionOk="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avLst/>
              <a:gdLst/>
              <a:ahLst/>
              <a:cxnLst/>
              <a:rect l="l" t="t" r="r" b="b"/>
              <a:pathLst>
                <a:path w="25400" h="25400" extrusionOk="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avLst/>
              <a:gdLst/>
              <a:ahLst/>
              <a:cxnLst/>
              <a:rect l="l" t="t" r="r" b="b"/>
              <a:pathLst>
                <a:path w="31750" h="31750" extrusionOk="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avLst/>
              <a:gdLst/>
              <a:ahLst/>
              <a:cxnLst/>
              <a:rect l="l" t="t" r="r" b="b"/>
              <a:pathLst>
                <a:path w="50800" h="50800" extrusionOk="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avLst/>
              <a:gdLst/>
              <a:ahLst/>
              <a:cxnLst/>
              <a:rect l="l" t="t" r="r" b="b"/>
              <a:pathLst>
                <a:path w="38100" h="38100" extrusionOk="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avLst/>
              <a:gdLst/>
              <a:ahLst/>
              <a:cxnLst/>
              <a:rect l="l" t="t" r="r" b="b"/>
              <a:pathLst>
                <a:path w="19050" h="19050" extrusionOk="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avLst/>
              <a:gdLst/>
              <a:ahLst/>
              <a:cxnLst/>
              <a:rect l="l" t="t" r="r" b="b"/>
              <a:pathLst>
                <a:path w="19050" h="19050" extrusionOk="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avLst/>
              <a:gdLst/>
              <a:ahLst/>
              <a:cxnLst/>
              <a:rect l="l" t="t" r="r" b="b"/>
              <a:pathLst>
                <a:path w="31750" h="31750" extrusionOk="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avLst/>
              <a:gdLst/>
              <a:ahLst/>
              <a:cxnLst/>
              <a:rect l="l" t="t" r="r" b="b"/>
              <a:pathLst>
                <a:path w="38100" h="38100" extrusionOk="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avLst/>
              <a:gdLst/>
              <a:ahLst/>
              <a:cxnLst/>
              <a:rect l="l" t="t" r="r" b="b"/>
              <a:pathLst>
                <a:path w="19050" h="19050" extrusionOk="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avLst/>
              <a:gdLst/>
              <a:ahLst/>
              <a:cxnLst/>
              <a:rect l="l" t="t" r="r" b="b"/>
              <a:pathLst>
                <a:path w="31750" h="31750" extrusionOk="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avLst/>
              <a:gdLst/>
              <a:ahLst/>
              <a:cxnLst/>
              <a:rect l="l" t="t" r="r" b="b"/>
              <a:pathLst>
                <a:path w="12700" h="12700" extrusionOk="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avLst/>
              <a:gdLst/>
              <a:ahLst/>
              <a:cxnLst/>
              <a:rect l="l" t="t" r="r" b="b"/>
              <a:pathLst>
                <a:path w="57150" h="57150" extrusionOk="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avLst/>
              <a:gdLst/>
              <a:ahLst/>
              <a:cxnLst/>
              <a:rect l="l" t="t" r="r" b="b"/>
              <a:pathLst>
                <a:path w="50800" h="50800" extrusionOk="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avLst/>
              <a:gdLst/>
              <a:ahLst/>
              <a:cxnLst/>
              <a:rect l="l" t="t" r="r" b="b"/>
              <a:pathLst>
                <a:path w="31750" h="31750" extrusionOk="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avLst/>
              <a:gdLst/>
              <a:ahLst/>
              <a:cxnLst/>
              <a:rect l="l" t="t" r="r" b="b"/>
              <a:pathLst>
                <a:path w="44450" h="44450" extrusionOk="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avLst/>
              <a:gdLst/>
              <a:ahLst/>
              <a:cxnLst/>
              <a:rect l="l" t="t" r="r" b="b"/>
              <a:pathLst>
                <a:path w="38100" h="38100" extrusionOk="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avLst/>
              <a:gdLst/>
              <a:ahLst/>
              <a:cxnLst/>
              <a:rect l="l" t="t" r="r" b="b"/>
              <a:pathLst>
                <a:path w="25400" h="25400" extrusionOk="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avLst/>
              <a:gdLst/>
              <a:ahLst/>
              <a:cxnLst/>
              <a:rect l="l" t="t" r="r" b="b"/>
              <a:pathLst>
                <a:path w="57150" h="57150" extrusionOk="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avLst/>
              <a:gdLst/>
              <a:ahLst/>
              <a:cxnLst/>
              <a:rect l="l" t="t" r="r" b="b"/>
              <a:pathLst>
                <a:path w="44450" h="44450" extrusionOk="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avLst/>
              <a:gdLst/>
              <a:ahLst/>
              <a:cxnLst/>
              <a:rect l="l" t="t" r="r" b="b"/>
              <a:pathLst>
                <a:path w="44450" h="44450" extrusionOk="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avLst/>
              <a:gdLst/>
              <a:ahLst/>
              <a:cxnLst/>
              <a:rect l="l" t="t" r="r" b="b"/>
              <a:pathLst>
                <a:path w="50800" h="50800" extrusionOk="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avLst/>
              <a:gdLst/>
              <a:ahLst/>
              <a:cxnLst/>
              <a:rect l="l" t="t" r="r" b="b"/>
              <a:pathLst>
                <a:path w="44450" h="44450" extrusionOk="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avLst/>
              <a:gdLst/>
              <a:ahLst/>
              <a:cxnLst/>
              <a:rect l="l" t="t" r="r" b="b"/>
              <a:pathLst>
                <a:path w="19050" h="19050" extrusionOk="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avLst/>
              <a:gdLst/>
              <a:ahLst/>
              <a:cxnLst/>
              <a:rect l="l" t="t" r="r" b="b"/>
              <a:pathLst>
                <a:path w="25400" h="25400" extrusionOk="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avLst/>
              <a:gdLst/>
              <a:ahLst/>
              <a:cxnLst/>
              <a:rect l="l" t="t" r="r" b="b"/>
              <a:pathLst>
                <a:path w="19050" h="19050" extrusionOk="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avLst/>
              <a:gdLst/>
              <a:ahLst/>
              <a:cxnLst/>
              <a:rect l="l" t="t" r="r" b="b"/>
              <a:pathLst>
                <a:path w="57150" h="57150" extrusionOk="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avLst/>
              <a:gdLst/>
              <a:ahLst/>
              <a:cxnLst/>
              <a:rect l="l" t="t" r="r" b="b"/>
              <a:pathLst>
                <a:path w="57150" h="57150" extrusionOk="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avLst/>
              <a:gdLst/>
              <a:ahLst/>
              <a:cxnLst/>
              <a:rect l="l" t="t" r="r" b="b"/>
              <a:pathLst>
                <a:path w="38100" h="38100" extrusionOk="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avLst/>
              <a:gdLst/>
              <a:ahLst/>
              <a:cxnLst/>
              <a:rect l="l" t="t" r="r" b="b"/>
              <a:pathLst>
                <a:path w="50800" h="50800" extrusionOk="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avLst/>
              <a:gdLst/>
              <a:ahLst/>
              <a:cxnLst/>
              <a:rect l="l" t="t" r="r" b="b"/>
              <a:pathLst>
                <a:path w="38100" h="38100" extrusionOk="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avLst/>
              <a:gdLst/>
              <a:ahLst/>
              <a:cxnLst/>
              <a:rect l="l" t="t" r="r" b="b"/>
              <a:pathLst>
                <a:path w="38100" h="38100" extrusionOk="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avLst/>
              <a:gdLst/>
              <a:ahLst/>
              <a:cxnLst/>
              <a:rect l="l" t="t" r="r" b="b"/>
              <a:pathLst>
                <a:path w="31750" h="31750" extrusionOk="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avLst/>
              <a:gdLst/>
              <a:ahLst/>
              <a:cxnLst/>
              <a:rect l="l" t="t" r="r" b="b"/>
              <a:pathLst>
                <a:path w="50800" h="50800" extrusionOk="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avLst/>
              <a:gdLst/>
              <a:ahLst/>
              <a:cxnLst/>
              <a:rect l="l" t="t" r="r" b="b"/>
              <a:pathLst>
                <a:path w="44450" h="44450" extrusionOk="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avLst/>
              <a:gdLst/>
              <a:ahLst/>
              <a:cxnLst/>
              <a:rect l="l" t="t" r="r" b="b"/>
              <a:pathLst>
                <a:path w="50800" h="50800" extrusionOk="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avLst/>
              <a:gdLst/>
              <a:ahLst/>
              <a:cxnLst/>
              <a:rect l="l" t="t" r="r" b="b"/>
              <a:pathLst>
                <a:path w="31750" h="31750" extrusionOk="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avLst/>
              <a:gdLst/>
              <a:ahLst/>
              <a:cxnLst/>
              <a:rect l="l" t="t" r="r" b="b"/>
              <a:pathLst>
                <a:path w="57150" h="57150" extrusionOk="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avLst/>
              <a:gdLst/>
              <a:ahLst/>
              <a:cxnLst/>
              <a:rect l="l" t="t" r="r" b="b"/>
              <a:pathLst>
                <a:path w="25400" h="25400" extrusionOk="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avLst/>
              <a:gdLst/>
              <a:ahLst/>
              <a:cxnLst/>
              <a:rect l="l" t="t" r="r" b="b"/>
              <a:pathLst>
                <a:path w="57150" h="57150" extrusionOk="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avLst/>
              <a:gdLst/>
              <a:ahLst/>
              <a:cxnLst/>
              <a:rect l="l" t="t" r="r" b="b"/>
              <a:pathLst>
                <a:path w="25400" h="25400" extrusionOk="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avLst/>
              <a:gdLst/>
              <a:ahLst/>
              <a:cxnLst/>
              <a:rect l="l" t="t" r="r" b="b"/>
              <a:pathLst>
                <a:path w="31750" h="31750" extrusionOk="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avLst/>
              <a:gdLst/>
              <a:ahLst/>
              <a:cxnLst/>
              <a:rect l="l" t="t" r="r" b="b"/>
              <a:pathLst>
                <a:path w="38100" h="38100" extrusionOk="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avLst/>
              <a:gdLst/>
              <a:ahLst/>
              <a:cxnLst/>
              <a:rect l="l" t="t" r="r" b="b"/>
              <a:pathLst>
                <a:path w="120650" h="120650" extrusionOk="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avLst/>
              <a:gdLst/>
              <a:ahLst/>
              <a:cxnLst/>
              <a:rect l="l" t="t" r="r" b="b"/>
              <a:pathLst>
                <a:path w="127000" h="127000" extrusionOk="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avLst/>
              <a:gdLst/>
              <a:ahLst/>
              <a:cxnLst/>
              <a:rect l="l" t="t" r="r" b="b"/>
              <a:pathLst>
                <a:path w="260350" h="260350" extrusionOk="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avLst/>
              <a:gdLst/>
              <a:ahLst/>
              <a:cxnLst/>
              <a:rect l="l" t="t" r="r" b="b"/>
              <a:pathLst>
                <a:path w="177800" h="177800" extrusionOk="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avLst/>
              <a:gdLst/>
              <a:ahLst/>
              <a:cxnLst/>
              <a:rect l="l" t="t" r="r" b="b"/>
              <a:pathLst>
                <a:path w="190500" h="190500" extrusionOk="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avLst/>
              <a:gdLst/>
              <a:ahLst/>
              <a:cxnLst/>
              <a:rect l="l" t="t" r="r" b="b"/>
              <a:pathLst>
                <a:path w="133350" h="133350" extrusionOk="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avLst/>
              <a:gdLst/>
              <a:ahLst/>
              <a:cxnLst/>
              <a:rect l="l" t="t" r="r" b="b"/>
              <a:pathLst>
                <a:path w="228600" h="228600" extrusionOk="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avLst/>
              <a:gdLst/>
              <a:ahLst/>
              <a:cxnLst/>
              <a:rect l="l" t="t" r="r" b="b"/>
              <a:pathLst>
                <a:path w="247650" h="247650" extrusionOk="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avLst/>
              <a:gdLst/>
              <a:ahLst/>
              <a:cxnLst/>
              <a:rect l="l" t="t" r="r" b="b"/>
              <a:pathLst>
                <a:path w="120650" h="120650" extrusionOk="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avLst/>
              <a:gdLst/>
              <a:ahLst/>
              <a:cxnLst/>
              <a:rect l="l" t="t" r="r" b="b"/>
              <a:pathLst>
                <a:path w="95250" h="95250" extrusionOk="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avLst/>
              <a:gdLst/>
              <a:ahLst/>
              <a:cxnLst/>
              <a:rect l="l" t="t" r="r" b="b"/>
              <a:pathLst>
                <a:path w="209550" h="209550" extrusionOk="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avLst/>
              <a:gdLst/>
              <a:ahLst/>
              <a:cxnLst/>
              <a:rect l="l" t="t" r="r" b="b"/>
              <a:pathLst>
                <a:path w="215900" h="215900" extrusionOk="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avLst/>
              <a:gdLst/>
              <a:ahLst/>
              <a:cxnLst/>
              <a:rect l="l" t="t" r="r" b="b"/>
              <a:pathLst>
                <a:path w="95250" h="95250" extrusionOk="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avLst/>
              <a:gdLst/>
              <a:ahLst/>
              <a:cxnLst/>
              <a:rect l="l" t="t" r="r" b="b"/>
              <a:pathLst>
                <a:path w="241300" h="241300" extrusionOk="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avLst/>
              <a:gdLst/>
              <a:ahLst/>
              <a:cxnLst/>
              <a:rect l="l" t="t" r="r" b="b"/>
              <a:pathLst>
                <a:path w="190500" h="190500" extrusionOk="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avLst/>
              <a:gdLst/>
              <a:ahLst/>
              <a:cxnLst/>
              <a:rect l="l" t="t" r="r" b="b"/>
              <a:pathLst>
                <a:path w="139700" h="139700" extrusionOk="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avLst/>
              <a:gdLst/>
              <a:ahLst/>
              <a:cxnLst/>
              <a:rect l="l" t="t" r="r" b="b"/>
              <a:pathLst>
                <a:path w="260350" h="260350" extrusionOk="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avLst/>
              <a:gdLst/>
              <a:ahLst/>
              <a:cxnLst/>
              <a:rect l="l" t="t" r="r" b="b"/>
              <a:pathLst>
                <a:path w="215900" h="215900" extrusionOk="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avLst/>
              <a:gdLst/>
              <a:ahLst/>
              <a:cxnLst/>
              <a:rect l="l" t="t" r="r" b="b"/>
              <a:pathLst>
                <a:path w="241300" h="241300" extrusionOk="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avLst/>
              <a:gdLst/>
              <a:ahLst/>
              <a:cxnLst/>
              <a:rect l="l" t="t" r="r" b="b"/>
              <a:pathLst>
                <a:path w="260350" h="260350" extrusionOk="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avLst/>
              <a:gdLst/>
              <a:ahLst/>
              <a:cxnLst/>
              <a:rect l="l" t="t" r="r" b="b"/>
              <a:pathLst>
                <a:path w="114300" h="114300" extrusionOk="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avLst/>
              <a:gdLst/>
              <a:ahLst/>
              <a:cxnLst/>
              <a:rect l="l" t="t" r="r" b="b"/>
              <a:pathLst>
                <a:path w="88900" h="88900" extrusionOk="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avLst/>
              <a:gdLst/>
              <a:ahLst/>
              <a:cxnLst/>
              <a:rect l="l" t="t" r="r" b="b"/>
              <a:pathLst>
                <a:path w="139700" h="139700" extrusionOk="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a:buNone/>
              <a:defRPr sz="1300">
                <a:solidFill>
                  <a:srgbClr val="FFFFFF"/>
                </a:solidFill>
                <a:latin typeface="Megrim"/>
                <a:ea typeface="Megrim"/>
                <a:cs typeface="Megrim"/>
                <a:sym typeface="Megrim"/>
              </a:defRPr>
            </a:lvl1pPr>
            <a:lvl2pPr lvl="1" algn="ctr">
              <a:buNone/>
              <a:defRPr sz="1300">
                <a:solidFill>
                  <a:srgbClr val="FFFFFF"/>
                </a:solidFill>
                <a:latin typeface="Megrim"/>
                <a:ea typeface="Megrim"/>
                <a:cs typeface="Megrim"/>
                <a:sym typeface="Megrim"/>
              </a:defRPr>
            </a:lvl2pPr>
            <a:lvl3pPr lvl="2" algn="ctr">
              <a:buNone/>
              <a:defRPr sz="1300">
                <a:solidFill>
                  <a:srgbClr val="FFFFFF"/>
                </a:solidFill>
                <a:latin typeface="Megrim"/>
                <a:ea typeface="Megrim"/>
                <a:cs typeface="Megrim"/>
                <a:sym typeface="Megrim"/>
              </a:defRPr>
            </a:lvl3pPr>
            <a:lvl4pPr lvl="3" algn="ctr">
              <a:buNone/>
              <a:defRPr sz="1300">
                <a:solidFill>
                  <a:srgbClr val="FFFFFF"/>
                </a:solidFill>
                <a:latin typeface="Megrim"/>
                <a:ea typeface="Megrim"/>
                <a:cs typeface="Megrim"/>
                <a:sym typeface="Megrim"/>
              </a:defRPr>
            </a:lvl4pPr>
            <a:lvl5pPr lvl="4" algn="ctr">
              <a:buNone/>
              <a:defRPr sz="1300">
                <a:solidFill>
                  <a:srgbClr val="FFFFFF"/>
                </a:solidFill>
                <a:latin typeface="Megrim"/>
                <a:ea typeface="Megrim"/>
                <a:cs typeface="Megrim"/>
                <a:sym typeface="Megrim"/>
              </a:defRPr>
            </a:lvl5pPr>
            <a:lvl6pPr lvl="5" algn="ctr">
              <a:buNone/>
              <a:defRPr sz="1300">
                <a:solidFill>
                  <a:srgbClr val="FFFFFF"/>
                </a:solidFill>
                <a:latin typeface="Megrim"/>
                <a:ea typeface="Megrim"/>
                <a:cs typeface="Megrim"/>
                <a:sym typeface="Megrim"/>
              </a:defRPr>
            </a:lvl6pPr>
            <a:lvl7pPr lvl="6" algn="ctr">
              <a:buNone/>
              <a:defRPr sz="1300">
                <a:solidFill>
                  <a:srgbClr val="FFFFFF"/>
                </a:solidFill>
                <a:latin typeface="Megrim"/>
                <a:ea typeface="Megrim"/>
                <a:cs typeface="Megrim"/>
                <a:sym typeface="Megrim"/>
              </a:defRPr>
            </a:lvl7pPr>
            <a:lvl8pPr lvl="7" algn="ctr">
              <a:buNone/>
              <a:defRPr sz="1300">
                <a:solidFill>
                  <a:srgbClr val="FFFFFF"/>
                </a:solidFill>
                <a:latin typeface="Megrim"/>
                <a:ea typeface="Megrim"/>
                <a:cs typeface="Megrim"/>
                <a:sym typeface="Megrim"/>
              </a:defRPr>
            </a:lvl8pPr>
            <a:lvl9pPr lvl="8" algn="ctr">
              <a:buNone/>
              <a:defRPr sz="1300">
                <a:solidFill>
                  <a:srgbClr val="FFFFFF"/>
                </a:solidFill>
                <a:latin typeface="Megrim"/>
                <a:ea typeface="Megrim"/>
                <a:cs typeface="Megrim"/>
                <a:sym typeface="Megrim"/>
              </a:defRPr>
            </a:lvl9pPr>
          </a:lstStyle>
          <a:p>
            <a:pPr marL="0" lvl="0" indent="0" algn="ctr" rtl="0">
              <a:spcBef>
                <a:spcPts val="0"/>
              </a:spcBef>
              <a:spcAft>
                <a:spcPts val="0"/>
              </a:spcAft>
              <a:buNone/>
            </a:pPr>
            <a:fld id="{00000000-1234-1234-1234-123412341234}" type="slidenum">
              <a:rPr lang="en"/>
              <a:t>‹#›</a:t>
            </a:fld>
            <a:endParaRPr/>
          </a:p>
        </p:txBody>
      </p:sp>
      <p:sp>
        <p:nvSpPr>
          <p:cNvPr id="299" name="Google Shape;299;p1"/>
          <p:cNvSpPr txBox="1">
            <a:spLocks noGrp="1"/>
          </p:cNvSpPr>
          <p:nvPr>
            <p:ph type="title"/>
          </p:nvPr>
        </p:nvSpPr>
        <p:spPr>
          <a:xfrm>
            <a:off x="1315475" y="858500"/>
            <a:ext cx="6513000" cy="6204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b" anchorCtr="0">
            <a:noAutofit/>
          </a:bodyPr>
          <a:lstStyle>
            <a:lvl1pPr lvl="0"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1pPr>
            <a:lvl2pPr lvl="1"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2pPr>
            <a:lvl3pPr lvl="2"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3pPr>
            <a:lvl4pPr lvl="3"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4pPr>
            <a:lvl5pPr lvl="4"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5pPr>
            <a:lvl6pPr lvl="5"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6pPr>
            <a:lvl7pPr lvl="6"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7pPr>
            <a:lvl8pPr lvl="7"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8pPr>
            <a:lvl9pPr lvl="8"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9pPr>
          </a:lstStyle>
          <a:p>
            <a:endParaRPr/>
          </a:p>
        </p:txBody>
      </p:sp>
      <p:sp>
        <p:nvSpPr>
          <p:cNvPr id="300" name="Google Shape;300;p1"/>
          <p:cNvSpPr txBox="1">
            <a:spLocks noGrp="1"/>
          </p:cNvSpPr>
          <p:nvPr>
            <p:ph type="body" idx="1"/>
          </p:nvPr>
        </p:nvSpPr>
        <p:spPr>
          <a:xfrm>
            <a:off x="1315475" y="1577785"/>
            <a:ext cx="6513000" cy="26955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avLst/>
              <a:gdLst/>
              <a:ahLst/>
              <a:cxnLst/>
              <a:rect l="l" t="t" r="r" b="b"/>
              <a:pathLst>
                <a:path w="6197600" h="4241800" extrusionOk="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avLst/>
              <a:gdLst/>
              <a:ahLst/>
              <a:cxnLst/>
              <a:rect l="l" t="t" r="r" b="b"/>
              <a:pathLst>
                <a:path w="4622800" h="3581400" extrusionOk="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avLst/>
              <a:gdLst/>
              <a:ahLst/>
              <a:cxnLst/>
              <a:rect l="l" t="t" r="r" b="b"/>
              <a:pathLst>
                <a:path w="2660650" h="2838450" extrusionOk="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avLst/>
              <a:gdLst/>
              <a:ahLst/>
              <a:cxnLst/>
              <a:rect l="l" t="t" r="r" b="b"/>
              <a:pathLst>
                <a:path w="5467350" h="3562350" extrusionOk="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nasa.gov/audience/foreducators/stem-on-station/ditl_eatin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www.nationalgeographic.com/science/2018/10/news-spaceports-cosmodromes-maps-world-space-week/" TargetMode="External"/><Relationship Id="rId4" Type="http://schemas.openxmlformats.org/officeDocument/2006/relationships/hyperlink" Target="https://www.columbiatribune.com/news/20180925/ask-scientist-how-much-does-it-cost-to-feed-astronauts#:~:text=So%20just%20how%20much%20does,%249%2C000%20to%20%2418%2C000%20per%20poun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3" name="Title 2">
            <a:extLst>
              <a:ext uri="{FF2B5EF4-FFF2-40B4-BE49-F238E27FC236}">
                <a16:creationId xmlns:a16="http://schemas.microsoft.com/office/drawing/2014/main" id="{21A89122-CF15-45DC-914A-045D73598655}"/>
              </a:ext>
            </a:extLst>
          </p:cNvPr>
          <p:cNvSpPr>
            <a:spLocks noGrp="1"/>
          </p:cNvSpPr>
          <p:nvPr>
            <p:ph type="ctrTitle"/>
          </p:nvPr>
        </p:nvSpPr>
        <p:spPr>
          <a:xfrm>
            <a:off x="3363840" y="0"/>
            <a:ext cx="5571000" cy="3517436"/>
          </a:xfrm>
        </p:spPr>
        <p:txBody>
          <a:bodyPr/>
          <a:lstStyle/>
          <a:p>
            <a:r>
              <a:rPr lang="en-US" b="0" dirty="0"/>
              <a:t>Astronaut food.in space</a:t>
            </a:r>
          </a:p>
        </p:txBody>
      </p:sp>
      <p:sp>
        <p:nvSpPr>
          <p:cNvPr id="2" name="TextBox 1">
            <a:extLst>
              <a:ext uri="{FF2B5EF4-FFF2-40B4-BE49-F238E27FC236}">
                <a16:creationId xmlns:a16="http://schemas.microsoft.com/office/drawing/2014/main" id="{61F3ED7D-0CED-44DA-AF2E-42D3197D81A2}"/>
              </a:ext>
            </a:extLst>
          </p:cNvPr>
          <p:cNvSpPr txBox="1"/>
          <p:nvPr/>
        </p:nvSpPr>
        <p:spPr>
          <a:xfrm>
            <a:off x="-1" y="1515088"/>
            <a:ext cx="3721395" cy="1754326"/>
          </a:xfrm>
          <a:prstGeom prst="rect">
            <a:avLst/>
          </a:prstGeom>
          <a:noFill/>
        </p:spPr>
        <p:txBody>
          <a:bodyPr wrap="square" rtlCol="0">
            <a:spAutoFit/>
          </a:bodyPr>
          <a:lstStyle/>
          <a:p>
            <a:r>
              <a:rPr lang="en-US" sz="1800" b="1" dirty="0">
                <a:solidFill>
                  <a:schemeClr val="tx2"/>
                </a:solidFill>
              </a:rPr>
              <a:t>Prepared By:</a:t>
            </a:r>
            <a:br>
              <a:rPr lang="en-US" sz="1800" b="1" dirty="0">
                <a:solidFill>
                  <a:schemeClr val="tx2"/>
                </a:solidFill>
              </a:rPr>
            </a:br>
            <a:r>
              <a:rPr lang="en-US" sz="1800" b="1" dirty="0">
                <a:solidFill>
                  <a:schemeClr val="tx2"/>
                </a:solidFill>
              </a:rPr>
              <a:t>Oubai Nasrallah 170501633. </a:t>
            </a:r>
            <a:r>
              <a:rPr lang="en-US" sz="1800" b="1" dirty="0">
                <a:solidFill>
                  <a:schemeClr val="tx2"/>
                </a:solidFill>
                <a:latin typeface="+mj-lt"/>
              </a:rPr>
              <a:t>Mahmoud Zain </a:t>
            </a:r>
            <a:r>
              <a:rPr lang="en-US" sz="1800" b="1" dirty="0" err="1">
                <a:solidFill>
                  <a:schemeClr val="tx2"/>
                </a:solidFill>
                <a:latin typeface="+mj-lt"/>
              </a:rPr>
              <a:t>Sabto</a:t>
            </a:r>
            <a:r>
              <a:rPr lang="en-US" sz="1800" b="1" dirty="0">
                <a:solidFill>
                  <a:schemeClr val="tx2"/>
                </a:solidFill>
                <a:latin typeface="+mj-lt"/>
              </a:rPr>
              <a:t> </a:t>
            </a:r>
            <a:r>
              <a:rPr lang="en-US" sz="1800" b="1" dirty="0">
                <a:solidFill>
                  <a:schemeClr val="tx2"/>
                </a:solidFill>
                <a:latin typeface="Abel" panose="020B0604020202020204" charset="0"/>
              </a:rPr>
              <a:t>180501448</a:t>
            </a:r>
            <a:r>
              <a:rPr lang="en-US" b="1" dirty="0"/>
              <a:t>.</a:t>
            </a:r>
            <a:r>
              <a:rPr lang="en-US" sz="1800" b="1" dirty="0">
                <a:solidFill>
                  <a:schemeClr val="tx2"/>
                </a:solidFill>
              </a:rPr>
              <a:t> </a:t>
            </a:r>
            <a:br>
              <a:rPr lang="en-US" sz="1800" b="1" dirty="0">
                <a:solidFill>
                  <a:schemeClr val="tx2"/>
                </a:solidFill>
              </a:rPr>
            </a:br>
            <a:r>
              <a:rPr lang="en-US" sz="1800" b="1" dirty="0">
                <a:solidFill>
                  <a:schemeClr val="tx2"/>
                </a:solidFill>
              </a:rPr>
              <a:t>Salem </a:t>
            </a:r>
            <a:r>
              <a:rPr lang="en-US" sz="1800" b="1" dirty="0" err="1">
                <a:solidFill>
                  <a:schemeClr val="tx2"/>
                </a:solidFill>
              </a:rPr>
              <a:t>Zeidan</a:t>
            </a:r>
            <a:r>
              <a:rPr lang="en-US" sz="1800" b="1" dirty="0">
                <a:solidFill>
                  <a:schemeClr val="tx2"/>
                </a:solidFill>
              </a:rPr>
              <a:t> 190501142.</a:t>
            </a:r>
            <a:br>
              <a:rPr lang="en-US" sz="1800" b="1" dirty="0">
                <a:solidFill>
                  <a:schemeClr val="tx2"/>
                </a:solidFill>
              </a:rPr>
            </a:br>
            <a:r>
              <a:rPr lang="en-US" sz="1800" b="1" dirty="0" err="1">
                <a:solidFill>
                  <a:schemeClr val="tx2"/>
                </a:solidFill>
              </a:rPr>
              <a:t>Razan</a:t>
            </a:r>
            <a:r>
              <a:rPr lang="en-US" sz="1800" b="1" dirty="0">
                <a:solidFill>
                  <a:schemeClr val="tx2"/>
                </a:solidFill>
              </a:rPr>
              <a:t> </a:t>
            </a:r>
            <a:r>
              <a:rPr lang="en-US" sz="1800" b="1" dirty="0" err="1">
                <a:solidFill>
                  <a:schemeClr val="tx2"/>
                </a:solidFill>
              </a:rPr>
              <a:t>Abusabrah</a:t>
            </a:r>
            <a:r>
              <a:rPr lang="en-US" sz="1800" b="1" dirty="0">
                <a:solidFill>
                  <a:schemeClr val="tx2"/>
                </a:solidFill>
              </a:rPr>
              <a:t> 190501492.</a:t>
            </a:r>
            <a:br>
              <a:rPr lang="en-US" sz="1800" b="1" dirty="0">
                <a:solidFill>
                  <a:schemeClr val="tx2"/>
                </a:solidFill>
              </a:rPr>
            </a:br>
            <a:r>
              <a:rPr lang="en-US" sz="1800" b="1" dirty="0">
                <a:solidFill>
                  <a:schemeClr val="tx2"/>
                </a:solidFill>
              </a:rPr>
              <a:t>Mohammed Saber 170501596.</a:t>
            </a:r>
          </a:p>
        </p:txBody>
      </p:sp>
      <p:grpSp>
        <p:nvGrpSpPr>
          <p:cNvPr id="10" name="Google Shape;1204;p38">
            <a:extLst>
              <a:ext uri="{FF2B5EF4-FFF2-40B4-BE49-F238E27FC236}">
                <a16:creationId xmlns:a16="http://schemas.microsoft.com/office/drawing/2014/main" id="{07519698-BB58-403C-8B3E-8D2E0A4F4BAE}"/>
              </a:ext>
            </a:extLst>
          </p:cNvPr>
          <p:cNvGrpSpPr/>
          <p:nvPr/>
        </p:nvGrpSpPr>
        <p:grpSpPr>
          <a:xfrm>
            <a:off x="99975" y="3639661"/>
            <a:ext cx="269586" cy="597364"/>
            <a:chOff x="3386850" y="2264625"/>
            <a:chExt cx="203950" cy="509250"/>
          </a:xfrm>
        </p:grpSpPr>
        <p:sp>
          <p:nvSpPr>
            <p:cNvPr id="11" name="Google Shape;1205;p38">
              <a:extLst>
                <a:ext uri="{FF2B5EF4-FFF2-40B4-BE49-F238E27FC236}">
                  <a16:creationId xmlns:a16="http://schemas.microsoft.com/office/drawing/2014/main" id="{42AD306D-BAB8-48A8-AD27-989649927B31}"/>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6;p38">
              <a:extLst>
                <a:ext uri="{FF2B5EF4-FFF2-40B4-BE49-F238E27FC236}">
                  <a16:creationId xmlns:a16="http://schemas.microsoft.com/office/drawing/2014/main" id="{A0706EA7-DC17-4968-94C5-4C4B9380EE86}"/>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204;p38">
            <a:extLst>
              <a:ext uri="{FF2B5EF4-FFF2-40B4-BE49-F238E27FC236}">
                <a16:creationId xmlns:a16="http://schemas.microsoft.com/office/drawing/2014/main" id="{71FCE4D9-D507-4FDB-991C-E7D59D64166B}"/>
              </a:ext>
            </a:extLst>
          </p:cNvPr>
          <p:cNvGrpSpPr/>
          <p:nvPr/>
        </p:nvGrpSpPr>
        <p:grpSpPr>
          <a:xfrm>
            <a:off x="545965" y="3628412"/>
            <a:ext cx="293863" cy="597364"/>
            <a:chOff x="3386850" y="2264625"/>
            <a:chExt cx="203950" cy="509250"/>
          </a:xfrm>
        </p:grpSpPr>
        <p:sp>
          <p:nvSpPr>
            <p:cNvPr id="14" name="Google Shape;1205;p38">
              <a:extLst>
                <a:ext uri="{FF2B5EF4-FFF2-40B4-BE49-F238E27FC236}">
                  <a16:creationId xmlns:a16="http://schemas.microsoft.com/office/drawing/2014/main" id="{EF49D443-9A14-42D7-96F1-0783963B3D2F}"/>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6;p38">
              <a:extLst>
                <a:ext uri="{FF2B5EF4-FFF2-40B4-BE49-F238E27FC236}">
                  <a16:creationId xmlns:a16="http://schemas.microsoft.com/office/drawing/2014/main" id="{03042379-FB4A-4646-9060-905095B7776A}"/>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04;p38">
            <a:extLst>
              <a:ext uri="{FF2B5EF4-FFF2-40B4-BE49-F238E27FC236}">
                <a16:creationId xmlns:a16="http://schemas.microsoft.com/office/drawing/2014/main" id="{38BD9C27-6084-4C6C-B7EA-2B6BAC6524F7}"/>
              </a:ext>
            </a:extLst>
          </p:cNvPr>
          <p:cNvGrpSpPr/>
          <p:nvPr/>
        </p:nvGrpSpPr>
        <p:grpSpPr>
          <a:xfrm>
            <a:off x="1947608" y="3639662"/>
            <a:ext cx="293863" cy="597364"/>
            <a:chOff x="3386850" y="2264625"/>
            <a:chExt cx="203950" cy="509250"/>
          </a:xfrm>
        </p:grpSpPr>
        <p:sp>
          <p:nvSpPr>
            <p:cNvPr id="17" name="Google Shape;1205;p38">
              <a:extLst>
                <a:ext uri="{FF2B5EF4-FFF2-40B4-BE49-F238E27FC236}">
                  <a16:creationId xmlns:a16="http://schemas.microsoft.com/office/drawing/2014/main" id="{51CD2FDF-440E-41FB-A233-57199571B901}"/>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6;p38">
              <a:extLst>
                <a:ext uri="{FF2B5EF4-FFF2-40B4-BE49-F238E27FC236}">
                  <a16:creationId xmlns:a16="http://schemas.microsoft.com/office/drawing/2014/main" id="{A0A24E86-9BFE-44C6-9D47-C4E000D5857A}"/>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204;p38">
            <a:extLst>
              <a:ext uri="{FF2B5EF4-FFF2-40B4-BE49-F238E27FC236}">
                <a16:creationId xmlns:a16="http://schemas.microsoft.com/office/drawing/2014/main" id="{96A0BA7F-99EA-4FDE-81F1-FC9615BA1F94}"/>
              </a:ext>
            </a:extLst>
          </p:cNvPr>
          <p:cNvGrpSpPr/>
          <p:nvPr/>
        </p:nvGrpSpPr>
        <p:grpSpPr>
          <a:xfrm>
            <a:off x="999112" y="3628411"/>
            <a:ext cx="273981" cy="597365"/>
            <a:chOff x="3386850" y="2264625"/>
            <a:chExt cx="203950" cy="509250"/>
          </a:xfrm>
        </p:grpSpPr>
        <p:sp>
          <p:nvSpPr>
            <p:cNvPr id="20" name="Google Shape;1205;p38">
              <a:extLst>
                <a:ext uri="{FF2B5EF4-FFF2-40B4-BE49-F238E27FC236}">
                  <a16:creationId xmlns:a16="http://schemas.microsoft.com/office/drawing/2014/main" id="{D2ECB3EC-FDC0-49F2-87F3-7E23C042C0F5}"/>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6;p38">
              <a:extLst>
                <a:ext uri="{FF2B5EF4-FFF2-40B4-BE49-F238E27FC236}">
                  <a16:creationId xmlns:a16="http://schemas.microsoft.com/office/drawing/2014/main" id="{5F656972-0ABD-4D84-9707-A5CADAA1C165}"/>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10;p38">
            <a:extLst>
              <a:ext uri="{FF2B5EF4-FFF2-40B4-BE49-F238E27FC236}">
                <a16:creationId xmlns:a16="http://schemas.microsoft.com/office/drawing/2014/main" id="{42F5093B-9C28-4CF2-9FFB-E8A62FEFADC3}"/>
              </a:ext>
            </a:extLst>
          </p:cNvPr>
          <p:cNvGrpSpPr/>
          <p:nvPr/>
        </p:nvGrpSpPr>
        <p:grpSpPr>
          <a:xfrm>
            <a:off x="1463588" y="3639661"/>
            <a:ext cx="269586" cy="597365"/>
            <a:chOff x="4076175" y="2267050"/>
            <a:chExt cx="173450" cy="504375"/>
          </a:xfrm>
        </p:grpSpPr>
        <p:sp>
          <p:nvSpPr>
            <p:cNvPr id="23" name="Google Shape;1211;p38">
              <a:extLst>
                <a:ext uri="{FF2B5EF4-FFF2-40B4-BE49-F238E27FC236}">
                  <a16:creationId xmlns:a16="http://schemas.microsoft.com/office/drawing/2014/main" id="{4960B3E2-3257-40D5-B4E5-B71242B47CA4}"/>
                </a:ext>
              </a:extLst>
            </p:cNvPr>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12;p38">
              <a:extLst>
                <a:ext uri="{FF2B5EF4-FFF2-40B4-BE49-F238E27FC236}">
                  <a16:creationId xmlns:a16="http://schemas.microsoft.com/office/drawing/2014/main" id="{2C483846-CCDC-47FE-AC75-CE06665F6B17}"/>
                </a:ext>
              </a:extLst>
            </p:cNvPr>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842D-50DA-423C-92D8-63A6F4534501}"/>
              </a:ext>
            </a:extLst>
          </p:cNvPr>
          <p:cNvSpPr>
            <a:spLocks noGrp="1"/>
          </p:cNvSpPr>
          <p:nvPr>
            <p:ph type="title"/>
          </p:nvPr>
        </p:nvSpPr>
        <p:spPr/>
        <p:txBody>
          <a:bodyPr/>
          <a:lstStyle/>
          <a:p>
            <a:r>
              <a:rPr lang="en-US" sz="1800" dirty="0">
                <a:latin typeface="Abel" panose="020B0604020202020204" charset="0"/>
                <a:ea typeface="Calibri" panose="020F0502020204030204" pitchFamily="34" charset="0"/>
                <a:cs typeface="Arial" panose="020B0604020202020204" pitchFamily="34" charset="0"/>
              </a:rPr>
              <a:t>W</a:t>
            </a:r>
            <a:r>
              <a:rPr lang="en-US" sz="1800" b="1" dirty="0">
                <a:effectLst/>
                <a:latin typeface="Abel" panose="020B0604020202020204" charset="0"/>
                <a:ea typeface="Calibri" panose="020F0502020204030204" pitchFamily="34" charset="0"/>
                <a:cs typeface="Arial" panose="020B0604020202020204" pitchFamily="34" charset="0"/>
              </a:rPr>
              <a:t>hy is it so important to do all this, and why not send an excess amount of food?</a:t>
            </a:r>
            <a:endParaRPr lang="en-US" dirty="0">
              <a:latin typeface="Abel" panose="020B0604020202020204" charset="0"/>
            </a:endParaRPr>
          </a:p>
        </p:txBody>
      </p:sp>
      <p:sp>
        <p:nvSpPr>
          <p:cNvPr id="3" name="Text Placeholder 2">
            <a:extLst>
              <a:ext uri="{FF2B5EF4-FFF2-40B4-BE49-F238E27FC236}">
                <a16:creationId xmlns:a16="http://schemas.microsoft.com/office/drawing/2014/main" id="{50032A2D-68F4-4429-8C67-26161760C1B7}"/>
              </a:ext>
            </a:extLst>
          </p:cNvPr>
          <p:cNvSpPr>
            <a:spLocks noGrp="1"/>
          </p:cNvSpPr>
          <p:nvPr>
            <p:ph type="body" idx="1"/>
          </p:nvPr>
        </p:nvSpPr>
        <p:spPr/>
        <p:txBody>
          <a:bodyPr/>
          <a:lstStyle/>
          <a:p>
            <a:r>
              <a:rPr lang="en-US" sz="1600" dirty="0">
                <a:latin typeface="Abel" panose="020B0604020202020204" charset="0"/>
                <a:ea typeface="Calibri" panose="020F0502020204030204" pitchFamily="34" charset="0"/>
                <a:cs typeface="Arial" panose="020B0604020202020204" pitchFamily="34" charset="0"/>
              </a:rPr>
              <a:t>A</a:t>
            </a:r>
            <a:r>
              <a:rPr lang="en-US" sz="1600" dirty="0">
                <a:effectLst/>
                <a:latin typeface="Abel" panose="020B0604020202020204" charset="0"/>
                <a:ea typeface="Calibri" panose="020F0502020204030204" pitchFamily="34" charset="0"/>
                <a:cs typeface="Arial" panose="020B0604020202020204" pitchFamily="34" charset="0"/>
              </a:rPr>
              <a:t>s an astronaut, your time is really valuable, so, wasting time trying to cook something or deciding what you want to do with the ingredients and measuring how much you should eat is a waste of time, so all of this work is left for people on earth to do it (NASA workers), and it is an extra advantage to have the food pre-made from earth so that the astronauts can be sure of its quality, the last thing that an astronaut wants to worry about is having a stomach ache and being put out of commission to recover and waste time.</a:t>
            </a:r>
            <a:br>
              <a:rPr lang="en-US" sz="1600" dirty="0">
                <a:effectLst/>
                <a:latin typeface="Abel" panose="020B0604020202020204" charset="0"/>
                <a:ea typeface="Calibri" panose="020F0502020204030204" pitchFamily="34" charset="0"/>
                <a:cs typeface="Arial" panose="020B0604020202020204" pitchFamily="34" charset="0"/>
              </a:rPr>
            </a:br>
            <a:r>
              <a:rPr lang="en-US" sz="1600" dirty="0">
                <a:effectLst/>
                <a:latin typeface="Abel" panose="020B0604020202020204" charset="0"/>
                <a:ea typeface="Calibri" panose="020F0502020204030204" pitchFamily="34" charset="0"/>
                <a:cs typeface="Arial" panose="020B0604020202020204" pitchFamily="34" charset="0"/>
              </a:rPr>
              <a:t>astronauts already have an extra amount of food and water and supplies that are stored in case of imagines, and it is not a wise decision to send extra food, because every kilogram costs approximately $20062 to send to space, the extra capacity of the space shuttle can be used to send other important things like machines and electronics.</a:t>
            </a:r>
            <a:endParaRPr lang="en-US" sz="1600" dirty="0">
              <a:latin typeface="Abel" panose="020B0604020202020204" charset="0"/>
            </a:endParaRPr>
          </a:p>
        </p:txBody>
      </p:sp>
      <p:sp>
        <p:nvSpPr>
          <p:cNvPr id="4" name="Slide Number Placeholder 3">
            <a:extLst>
              <a:ext uri="{FF2B5EF4-FFF2-40B4-BE49-F238E27FC236}">
                <a16:creationId xmlns:a16="http://schemas.microsoft.com/office/drawing/2014/main" id="{3D6A7375-3C49-45AA-A528-BEB5E236750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5" name="Google Shape;1146;p38">
            <a:extLst>
              <a:ext uri="{FF2B5EF4-FFF2-40B4-BE49-F238E27FC236}">
                <a16:creationId xmlns:a16="http://schemas.microsoft.com/office/drawing/2014/main" id="{2F726076-648A-43B8-873E-57CCA8C6D2C0}"/>
              </a:ext>
            </a:extLst>
          </p:cNvPr>
          <p:cNvSpPr/>
          <p:nvPr/>
        </p:nvSpPr>
        <p:spPr>
          <a:xfrm>
            <a:off x="4297650" y="274320"/>
            <a:ext cx="499415" cy="48529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73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8E33-AAD9-44CE-9358-77676538CAAD}"/>
              </a:ext>
            </a:extLst>
          </p:cNvPr>
          <p:cNvSpPr>
            <a:spLocks noGrp="1"/>
          </p:cNvSpPr>
          <p:nvPr>
            <p:ph type="title"/>
          </p:nvPr>
        </p:nvSpPr>
        <p:spPr/>
        <p:txBody>
          <a:bodyPr/>
          <a:lstStyle/>
          <a:p>
            <a:r>
              <a:rPr lang="en-US" sz="1800" dirty="0">
                <a:latin typeface="Abel" panose="020B0604020202020204" charset="0"/>
                <a:ea typeface="Calibri" panose="020F0502020204030204" pitchFamily="34" charset="0"/>
                <a:cs typeface="Arial" panose="020B0604020202020204" pitchFamily="34" charset="0"/>
              </a:rPr>
              <a:t>W</a:t>
            </a:r>
            <a:r>
              <a:rPr lang="en-US" sz="1800" b="1" dirty="0">
                <a:effectLst/>
                <a:latin typeface="Abel" panose="020B0604020202020204" charset="0"/>
                <a:ea typeface="Calibri" panose="020F0502020204030204" pitchFamily="34" charset="0"/>
                <a:cs typeface="Arial" panose="020B0604020202020204" pitchFamily="34" charset="0"/>
              </a:rPr>
              <a:t>hy not grow food in space?</a:t>
            </a:r>
            <a:endParaRPr lang="en-US" dirty="0">
              <a:latin typeface="Abel" panose="020B0604020202020204" charset="0"/>
            </a:endParaRPr>
          </a:p>
        </p:txBody>
      </p:sp>
      <p:sp>
        <p:nvSpPr>
          <p:cNvPr id="3" name="Text Placeholder 2">
            <a:extLst>
              <a:ext uri="{FF2B5EF4-FFF2-40B4-BE49-F238E27FC236}">
                <a16:creationId xmlns:a16="http://schemas.microsoft.com/office/drawing/2014/main" id="{A1F40761-21FA-456C-ACE4-4B37068C07CC}"/>
              </a:ext>
            </a:extLst>
          </p:cNvPr>
          <p:cNvSpPr>
            <a:spLocks noGrp="1"/>
          </p:cNvSpPr>
          <p:nvPr>
            <p:ph type="body" idx="1"/>
          </p:nvPr>
        </p:nvSpPr>
        <p:spPr/>
        <p:txBody>
          <a:bodyPr/>
          <a:lstStyle/>
          <a:p>
            <a:r>
              <a:rPr lang="en-US" sz="1800" dirty="0">
                <a:latin typeface="Abel" panose="020B0604020202020204" charset="0"/>
                <a:ea typeface="Calibri" panose="020F0502020204030204" pitchFamily="34" charset="0"/>
                <a:cs typeface="Arial" panose="020B0604020202020204" pitchFamily="34" charset="0"/>
              </a:rPr>
              <a:t>T</a:t>
            </a:r>
            <a:r>
              <a:rPr lang="en-US" sz="1800" dirty="0">
                <a:effectLst/>
                <a:latin typeface="Abel" panose="020B0604020202020204" charset="0"/>
                <a:ea typeface="Calibri" panose="020F0502020204030204" pitchFamily="34" charset="0"/>
                <a:cs typeface="Arial" panose="020B0604020202020204" pitchFamily="34" charset="0"/>
              </a:rPr>
              <a:t>o grow food in space you need a lot of resources, light, water, soil, time, ETC, and in the end, all of what the plants are doing is extracting nutrition and vitamins from the soil, so, essentially what you are doing is just sending inedible vitamins to space (soil).</a:t>
            </a:r>
            <a:br>
              <a:rPr lang="en-US" sz="1800" dirty="0">
                <a:effectLst/>
                <a:latin typeface="Abel" panose="020B0604020202020204" charset="0"/>
                <a:ea typeface="Calibri" panose="020F0502020204030204" pitchFamily="34" charset="0"/>
                <a:cs typeface="Arial" panose="020B0604020202020204" pitchFamily="34" charset="0"/>
              </a:rPr>
            </a:br>
            <a:r>
              <a:rPr lang="en-US" sz="1800" dirty="0">
                <a:effectLst/>
                <a:latin typeface="Abel" panose="020B0604020202020204" charset="0"/>
                <a:ea typeface="Calibri" panose="020F0502020204030204" pitchFamily="34" charset="0"/>
                <a:cs typeface="Arial" panose="020B0604020202020204" pitchFamily="34" charset="0"/>
              </a:rPr>
              <a:t>although it is worth mentioning that soil is sent to space to do research on plant growth in space, and there are some attempts to produce food in space but it is really challenging and it is not efficient enough.</a:t>
            </a:r>
            <a:endParaRPr lang="en-US" dirty="0">
              <a:latin typeface="Abel" panose="020B0604020202020204" charset="0"/>
            </a:endParaRPr>
          </a:p>
        </p:txBody>
      </p:sp>
      <p:sp>
        <p:nvSpPr>
          <p:cNvPr id="4" name="Slide Number Placeholder 3">
            <a:extLst>
              <a:ext uri="{FF2B5EF4-FFF2-40B4-BE49-F238E27FC236}">
                <a16:creationId xmlns:a16="http://schemas.microsoft.com/office/drawing/2014/main" id="{F8E31C4A-E3DB-4EF5-A964-4D0102F5FB1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grpSp>
        <p:nvGrpSpPr>
          <p:cNvPr id="5" name="Google Shape;1231;p38">
            <a:extLst>
              <a:ext uri="{FF2B5EF4-FFF2-40B4-BE49-F238E27FC236}">
                <a16:creationId xmlns:a16="http://schemas.microsoft.com/office/drawing/2014/main" id="{791567B1-03C3-4DC8-9E62-4212C08FCA73}"/>
              </a:ext>
            </a:extLst>
          </p:cNvPr>
          <p:cNvGrpSpPr/>
          <p:nvPr/>
        </p:nvGrpSpPr>
        <p:grpSpPr>
          <a:xfrm>
            <a:off x="4079963" y="547940"/>
            <a:ext cx="641113" cy="380675"/>
            <a:chOff x="3241525" y="3039450"/>
            <a:chExt cx="494600" cy="312625"/>
          </a:xfrm>
        </p:grpSpPr>
        <p:sp>
          <p:nvSpPr>
            <p:cNvPr id="6" name="Google Shape;1232;p38">
              <a:extLst>
                <a:ext uri="{FF2B5EF4-FFF2-40B4-BE49-F238E27FC236}">
                  <a16:creationId xmlns:a16="http://schemas.microsoft.com/office/drawing/2014/main" id="{6990EF0A-FD43-4967-818D-9071A9DDE252}"/>
                </a:ext>
              </a:extLst>
            </p:cNvPr>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7" name="Google Shape;1233;p38">
              <a:extLst>
                <a:ext uri="{FF2B5EF4-FFF2-40B4-BE49-F238E27FC236}">
                  <a16:creationId xmlns:a16="http://schemas.microsoft.com/office/drawing/2014/main" id="{5C354D71-9E9A-460E-A1A5-6F567F7DFCFC}"/>
                </a:ext>
              </a:extLst>
            </p:cNvPr>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Tree>
    <p:extLst>
      <p:ext uri="{BB962C8B-B14F-4D97-AF65-F5344CB8AC3E}">
        <p14:creationId xmlns:p14="http://schemas.microsoft.com/office/powerpoint/2010/main" val="77296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A227-33EF-4819-BA70-D15C27C5408F}"/>
              </a:ext>
            </a:extLst>
          </p:cNvPr>
          <p:cNvSpPr>
            <a:spLocks noGrp="1"/>
          </p:cNvSpPr>
          <p:nvPr>
            <p:ph type="title"/>
          </p:nvPr>
        </p:nvSpPr>
        <p:spPr/>
        <p:txBody>
          <a:bodyPr/>
          <a:lstStyle/>
          <a:p>
            <a:r>
              <a:rPr lang="en-US" sz="1800" dirty="0">
                <a:latin typeface="Abel" panose="020B0604020202020204" charset="0"/>
                <a:ea typeface="Calibri" panose="020F0502020204030204" pitchFamily="34" charset="0"/>
                <a:cs typeface="Arial" panose="020B0604020202020204" pitchFamily="34" charset="0"/>
              </a:rPr>
              <a:t>I</a:t>
            </a:r>
            <a:r>
              <a:rPr lang="en-US" sz="1800" b="1" dirty="0">
                <a:effectLst/>
                <a:latin typeface="Abel" panose="020B0604020202020204" charset="0"/>
                <a:ea typeface="Calibri" panose="020F0502020204030204" pitchFamily="34" charset="0"/>
                <a:cs typeface="Arial" panose="020B0604020202020204" pitchFamily="34" charset="0"/>
              </a:rPr>
              <a:t>sn't 9 Brownies a lot for one person to eat?</a:t>
            </a:r>
            <a:endParaRPr lang="en-US" dirty="0">
              <a:latin typeface="Abel" panose="020B0604020202020204" charset="0"/>
            </a:endParaRPr>
          </a:p>
        </p:txBody>
      </p:sp>
      <p:sp>
        <p:nvSpPr>
          <p:cNvPr id="3" name="Text Placeholder 2">
            <a:extLst>
              <a:ext uri="{FF2B5EF4-FFF2-40B4-BE49-F238E27FC236}">
                <a16:creationId xmlns:a16="http://schemas.microsoft.com/office/drawing/2014/main" id="{4EE93FCF-0054-4454-8B55-99F797D31F8D}"/>
              </a:ext>
            </a:extLst>
          </p:cNvPr>
          <p:cNvSpPr>
            <a:spLocks noGrp="1"/>
          </p:cNvSpPr>
          <p:nvPr>
            <p:ph type="body" idx="1"/>
          </p:nvPr>
        </p:nvSpPr>
        <p:spPr/>
        <p:txBody>
          <a:bodyPr/>
          <a:lstStyle/>
          <a:p>
            <a:r>
              <a:rPr lang="en-US" sz="1800" dirty="0">
                <a:latin typeface="Abel" panose="020B0604020202020204" charset="0"/>
                <a:ea typeface="Calibri" panose="020F0502020204030204" pitchFamily="34" charset="0"/>
                <a:cs typeface="Arial" panose="020B0604020202020204" pitchFamily="34" charset="0"/>
              </a:rPr>
              <a:t>T</a:t>
            </a:r>
            <a:r>
              <a:rPr lang="en-US" sz="1800" dirty="0">
                <a:effectLst/>
                <a:latin typeface="Abel" panose="020B0604020202020204" charset="0"/>
                <a:ea typeface="Calibri" panose="020F0502020204030204" pitchFamily="34" charset="0"/>
                <a:cs typeface="Arial" panose="020B0604020202020204" pitchFamily="34" charset="0"/>
              </a:rPr>
              <a:t>he Brownies in our example are not that heavy (full of fat and sugar like the typical ones we get in supermarkets), they are only 119 calories each, and the person that we are trying to fulfill his-her calorie requirements, requires 3000 calories a day, the normal person only requires around 2200 calories a day, but it is only an example.</a:t>
            </a:r>
            <a:endParaRPr lang="en-US" dirty="0">
              <a:latin typeface="Abel" panose="020B0604020202020204" charset="0"/>
            </a:endParaRPr>
          </a:p>
        </p:txBody>
      </p:sp>
      <p:sp>
        <p:nvSpPr>
          <p:cNvPr id="4" name="Slide Number Placeholder 3">
            <a:extLst>
              <a:ext uri="{FF2B5EF4-FFF2-40B4-BE49-F238E27FC236}">
                <a16:creationId xmlns:a16="http://schemas.microsoft.com/office/drawing/2014/main" id="{4C869D10-A499-47BB-892B-C2E5933B2C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6" name="Google Shape;1145;p38">
            <a:extLst>
              <a:ext uri="{FF2B5EF4-FFF2-40B4-BE49-F238E27FC236}">
                <a16:creationId xmlns:a16="http://schemas.microsoft.com/office/drawing/2014/main" id="{054AAF00-53F4-4632-AD0F-B7FAC280EE39}"/>
              </a:ext>
            </a:extLst>
          </p:cNvPr>
          <p:cNvSpPr/>
          <p:nvPr/>
        </p:nvSpPr>
        <p:spPr>
          <a:xfrm>
            <a:off x="8172450" y="1033130"/>
            <a:ext cx="548639" cy="445770"/>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11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7"/>
        <p:cNvGrpSpPr/>
        <p:nvPr/>
      </p:nvGrpSpPr>
      <p:grpSpPr>
        <a:xfrm>
          <a:off x="0" y="0"/>
          <a:ext cx="0" cy="0"/>
          <a:chOff x="0" y="0"/>
          <a:chExt cx="0" cy="0"/>
        </a:xfrm>
      </p:grpSpPr>
      <p:sp>
        <p:nvSpPr>
          <p:cNvPr id="839" name="Google Shape;839;p22"/>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5" name="Google Shape;825;p2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 name="Title 2">
            <a:extLst>
              <a:ext uri="{FF2B5EF4-FFF2-40B4-BE49-F238E27FC236}">
                <a16:creationId xmlns:a16="http://schemas.microsoft.com/office/drawing/2014/main" id="{16992361-5182-4AB9-B615-BFAB117612B5}"/>
              </a:ext>
            </a:extLst>
          </p:cNvPr>
          <p:cNvSpPr>
            <a:spLocks noGrp="1"/>
          </p:cNvSpPr>
          <p:nvPr>
            <p:ph type="title"/>
          </p:nvPr>
        </p:nvSpPr>
        <p:spPr/>
        <p:txBody>
          <a:bodyPr/>
          <a:lstStyle/>
          <a:p>
            <a:r>
              <a:rPr lang="en-US" dirty="0"/>
              <a:t>References</a:t>
            </a:r>
          </a:p>
        </p:txBody>
      </p:sp>
      <p:sp>
        <p:nvSpPr>
          <p:cNvPr id="5" name="Text Placeholder 4">
            <a:extLst>
              <a:ext uri="{FF2B5EF4-FFF2-40B4-BE49-F238E27FC236}">
                <a16:creationId xmlns:a16="http://schemas.microsoft.com/office/drawing/2014/main" id="{A5BD9D5A-6311-421A-90BA-3FB1AF33E103}"/>
              </a:ext>
            </a:extLst>
          </p:cNvPr>
          <p:cNvSpPr>
            <a:spLocks noGrp="1"/>
          </p:cNvSpPr>
          <p:nvPr>
            <p:ph type="body" idx="1"/>
          </p:nvPr>
        </p:nvSpPr>
        <p:spPr/>
        <p:txBody>
          <a:bodyPr/>
          <a:lstStyle/>
          <a:p>
            <a:r>
              <a:rPr lang="en-US" dirty="0">
                <a:hlinkClick r:id="rId3"/>
              </a:rPr>
              <a:t>https://www.nasa.gov/audience/foreducators/stem-on-station/ditl_eating</a:t>
            </a:r>
            <a:r>
              <a:rPr lang="en-US" dirty="0"/>
              <a:t> </a:t>
            </a:r>
          </a:p>
        </p:txBody>
      </p:sp>
      <p:sp>
        <p:nvSpPr>
          <p:cNvPr id="7" name="Text Placeholder 6">
            <a:extLst>
              <a:ext uri="{FF2B5EF4-FFF2-40B4-BE49-F238E27FC236}">
                <a16:creationId xmlns:a16="http://schemas.microsoft.com/office/drawing/2014/main" id="{DA2745C3-9818-4F8C-8A9D-FA0CEF1841C6}"/>
              </a:ext>
            </a:extLst>
          </p:cNvPr>
          <p:cNvSpPr>
            <a:spLocks noGrp="1"/>
          </p:cNvSpPr>
          <p:nvPr>
            <p:ph type="body" idx="2"/>
          </p:nvPr>
        </p:nvSpPr>
        <p:spPr>
          <a:xfrm>
            <a:off x="3500604" y="1577775"/>
            <a:ext cx="2078700" cy="2086826"/>
          </a:xfrm>
        </p:spPr>
        <p:txBody>
          <a:bodyPr/>
          <a:lstStyle/>
          <a:p>
            <a:r>
              <a:rPr lang="en-US" sz="1600" dirty="0">
                <a:hlinkClick r:id="rId4"/>
              </a:rPr>
              <a:t>https://www.columbiatribune.com/news/20180925/ask-scientist-how-much-does-it-cost-to-feed-astronauts#:~:text=So%20just%20how%20much%20does,%249%2C000%20to%20%2418%2C000%20per%20pound</a:t>
            </a:r>
            <a:r>
              <a:rPr lang="en-US" sz="1600" dirty="0"/>
              <a:t>. </a:t>
            </a:r>
          </a:p>
        </p:txBody>
      </p:sp>
      <p:sp>
        <p:nvSpPr>
          <p:cNvPr id="9" name="Text Placeholder 8">
            <a:extLst>
              <a:ext uri="{FF2B5EF4-FFF2-40B4-BE49-F238E27FC236}">
                <a16:creationId xmlns:a16="http://schemas.microsoft.com/office/drawing/2014/main" id="{02296375-9D0F-4999-925D-5672FCCCF4D0}"/>
              </a:ext>
            </a:extLst>
          </p:cNvPr>
          <p:cNvSpPr>
            <a:spLocks noGrp="1"/>
          </p:cNvSpPr>
          <p:nvPr>
            <p:ph type="body" idx="3"/>
          </p:nvPr>
        </p:nvSpPr>
        <p:spPr/>
        <p:txBody>
          <a:bodyPr/>
          <a:lstStyle/>
          <a:p>
            <a:r>
              <a:rPr lang="en-US" dirty="0">
                <a:hlinkClick r:id="rId5"/>
              </a:rPr>
              <a:t>https://www.nationalgeographic.com/science/2018/10/news-spaceports-cosmodromes-maps-world-space-week/</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121165" y="92690"/>
            <a:ext cx="6513000" cy="620400"/>
          </a:xfrm>
          <a:prstGeom prst="rect">
            <a:avLst/>
          </a:prstGeom>
        </p:spPr>
        <p:txBody>
          <a:bodyPr spcFirstLastPara="1" wrap="square" lIns="0" tIns="0" rIns="0" bIns="0" anchor="b" anchorCtr="0">
            <a:noAutofit/>
          </a:bodyPr>
          <a:lstStyle/>
          <a:p>
            <a:r>
              <a:rPr lang="en-US" dirty="0"/>
              <a:t>Eating in Space</a:t>
            </a:r>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3" name="Text Placeholder 2">
            <a:extLst>
              <a:ext uri="{FF2B5EF4-FFF2-40B4-BE49-F238E27FC236}">
                <a16:creationId xmlns:a16="http://schemas.microsoft.com/office/drawing/2014/main" id="{6FCD0115-9307-4D16-ABCB-493334E3EAD1}"/>
              </a:ext>
            </a:extLst>
          </p:cNvPr>
          <p:cNvSpPr>
            <a:spLocks noGrp="1"/>
          </p:cNvSpPr>
          <p:nvPr>
            <p:ph type="body" idx="1"/>
          </p:nvPr>
        </p:nvSpPr>
        <p:spPr>
          <a:xfrm>
            <a:off x="0" y="948690"/>
            <a:ext cx="9144000" cy="4102120"/>
          </a:xfrm>
        </p:spPr>
        <p:txBody>
          <a:bodyPr/>
          <a:lstStyle/>
          <a:p>
            <a:r>
              <a:rPr lang="en-US" dirty="0">
                <a:latin typeface="Abel" panose="020B0604020202020204" charset="0"/>
              </a:rPr>
              <a:t>Space food is a type of food product created and processed for consumption by astronauts during missions to outer space. The food has specific requirements of providing balanced nutrition for individuals working in space while being easy and safe to store, prepare, and consume in the machinery-filled weightless environments of crewed spacecraft.</a:t>
            </a:r>
          </a:p>
          <a:p>
            <a:r>
              <a:rPr lang="en-US" dirty="0">
                <a:latin typeface="Abel" panose="020B0604020202020204" charset="0"/>
              </a:rPr>
              <a:t>In recent years, space food has been used by various nations engaging on space programs as a way to share and show off their cultural identity and facilitate intercultural communication. Although astronauts consume a wide variety of foods and beverages in space, the initial idea from The Man in Space Committee of the Space Science Board in 1963 was to supply astronauts with a formula diet that would supply all the needed vitamins and nutrients.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155CC"/>
            </a:gs>
            <a:gs pos="27000">
              <a:srgbClr val="351C75"/>
            </a:gs>
            <a:gs pos="71000">
              <a:srgbClr val="351C75"/>
            </a:gs>
            <a:gs pos="100000">
              <a:srgbClr val="F229FF"/>
            </a:gs>
          </a:gsLst>
          <a:lin ang="8100019" scaled="0"/>
        </a:gradFill>
        <a:effectLst/>
      </p:bgPr>
    </p:bg>
    <p:spTree>
      <p:nvGrpSpPr>
        <p:cNvPr id="1" name="Shape 765"/>
        <p:cNvGrpSpPr/>
        <p:nvPr/>
      </p:nvGrpSpPr>
      <p:grpSpPr>
        <a:xfrm>
          <a:off x="0" y="0"/>
          <a:ext cx="0" cy="0"/>
          <a:chOff x="0" y="0"/>
          <a:chExt cx="0" cy="0"/>
        </a:xfrm>
      </p:grpSpPr>
      <p:sp>
        <p:nvSpPr>
          <p:cNvPr id="769" name="Google Shape;769;p1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16F9CDF6-3A53-41F5-8178-AD66F2AA7062}"/>
              </a:ext>
            </a:extLst>
          </p:cNvPr>
          <p:cNvSpPr txBox="1"/>
          <p:nvPr/>
        </p:nvSpPr>
        <p:spPr>
          <a:xfrm>
            <a:off x="854393" y="104775"/>
            <a:ext cx="2960370" cy="954107"/>
          </a:xfrm>
          <a:prstGeom prst="rect">
            <a:avLst/>
          </a:prstGeom>
          <a:noFill/>
        </p:spPr>
        <p:txBody>
          <a:bodyPr wrap="square" rtlCol="0">
            <a:spAutoFit/>
          </a:bodyPr>
          <a:lstStyle/>
          <a:p>
            <a:r>
              <a:rPr lang="en-US" sz="2800" b="1" dirty="0">
                <a:solidFill>
                  <a:schemeClr val="bg1"/>
                </a:solidFill>
                <a:latin typeface="Megrim" panose="020B0604020202020204" charset="0"/>
              </a:rPr>
              <a:t>kinds of Condiments,</a:t>
            </a:r>
          </a:p>
        </p:txBody>
      </p:sp>
      <p:sp>
        <p:nvSpPr>
          <p:cNvPr id="4" name="TextBox 3">
            <a:extLst>
              <a:ext uri="{FF2B5EF4-FFF2-40B4-BE49-F238E27FC236}">
                <a16:creationId xmlns:a16="http://schemas.microsoft.com/office/drawing/2014/main" id="{527188B7-C2B5-4F6D-A59E-FDADE8B5DEBE}"/>
              </a:ext>
            </a:extLst>
          </p:cNvPr>
          <p:cNvSpPr txBox="1"/>
          <p:nvPr/>
        </p:nvSpPr>
        <p:spPr>
          <a:xfrm>
            <a:off x="177165" y="1345406"/>
            <a:ext cx="3914775" cy="2862322"/>
          </a:xfrm>
          <a:prstGeom prst="rect">
            <a:avLst/>
          </a:prstGeom>
          <a:noFill/>
        </p:spPr>
        <p:txBody>
          <a:bodyPr wrap="square" rtlCol="0">
            <a:spAutoFit/>
          </a:bodyPr>
          <a:lstStyle/>
          <a:p>
            <a:r>
              <a:rPr lang="en-US" sz="1800" dirty="0">
                <a:solidFill>
                  <a:schemeClr val="tx2"/>
                </a:solidFill>
                <a:latin typeface="Abel" panose="020B0604020202020204" charset="0"/>
              </a:rPr>
              <a:t>Condiments, such as ketchup, mustard and mayonnaise, are provided. Salt and pepper are available but only in a liquid form. This is because astronauts can't sprinkle salt and pepper on their food in space. The salt and pepper would simply float away. There is a danger they could clog air vents, contaminate equipment or get stuck in an astronaut's eyes, mouth or nose.</a:t>
            </a:r>
          </a:p>
        </p:txBody>
      </p:sp>
      <p:sp>
        <p:nvSpPr>
          <p:cNvPr id="5" name="TextBox 4">
            <a:extLst>
              <a:ext uri="{FF2B5EF4-FFF2-40B4-BE49-F238E27FC236}">
                <a16:creationId xmlns:a16="http://schemas.microsoft.com/office/drawing/2014/main" id="{1F7A0416-C877-4D5E-8E98-AC2BBF3E96C8}"/>
              </a:ext>
            </a:extLst>
          </p:cNvPr>
          <p:cNvSpPr txBox="1"/>
          <p:nvPr/>
        </p:nvSpPr>
        <p:spPr>
          <a:xfrm>
            <a:off x="4297650" y="0"/>
            <a:ext cx="3554730" cy="954107"/>
          </a:xfrm>
          <a:prstGeom prst="rect">
            <a:avLst/>
          </a:prstGeom>
          <a:noFill/>
        </p:spPr>
        <p:txBody>
          <a:bodyPr wrap="square" rtlCol="0">
            <a:spAutoFit/>
          </a:bodyPr>
          <a:lstStyle/>
          <a:p>
            <a:r>
              <a:rPr lang="en-US" sz="2800" b="1" dirty="0">
                <a:solidFill>
                  <a:schemeClr val="tx2"/>
                </a:solidFill>
                <a:latin typeface="Megrim" panose="020B0604020202020204" charset="0"/>
              </a:rPr>
              <a:t>Types of foods and proteins</a:t>
            </a:r>
          </a:p>
        </p:txBody>
      </p:sp>
      <p:sp>
        <p:nvSpPr>
          <p:cNvPr id="6" name="TextBox 5">
            <a:extLst>
              <a:ext uri="{FF2B5EF4-FFF2-40B4-BE49-F238E27FC236}">
                <a16:creationId xmlns:a16="http://schemas.microsoft.com/office/drawing/2014/main" id="{C29E3906-5D12-4D19-B0BE-73B8DBFEA8DD}"/>
              </a:ext>
            </a:extLst>
          </p:cNvPr>
          <p:cNvSpPr txBox="1"/>
          <p:nvPr/>
        </p:nvSpPr>
        <p:spPr>
          <a:xfrm>
            <a:off x="4091940" y="1068407"/>
            <a:ext cx="5052060" cy="3416320"/>
          </a:xfrm>
          <a:prstGeom prst="rect">
            <a:avLst/>
          </a:prstGeom>
          <a:noFill/>
        </p:spPr>
        <p:txBody>
          <a:bodyPr wrap="square" rtlCol="0">
            <a:spAutoFit/>
          </a:bodyPr>
          <a:lstStyle/>
          <a:p>
            <a:r>
              <a:rPr lang="en-US" sz="1800" dirty="0">
                <a:solidFill>
                  <a:schemeClr val="tx2"/>
                </a:solidFill>
                <a:latin typeface="Abel" panose="020B0604020202020204" charset="0"/>
              </a:rPr>
              <a:t>Space travelers eat three meals a day: breakfast, lunch, and dinner. Nutritionists guarantee the nourishment space explorers eat gives them an adjusted supply of vitamins and minerals. Calorie prerequisites vary for space explorers. For occasion, a little lady would require as it were around 1,900 calories a day, whereas an expansive man would require approximately 3,200 calories. A space explorer can select from numerous sorts of nourishments such as natural products, nuts, shelled nut butter, chicken, meat, fish, sweets, brownies, etc. Accessible drinks incorporate coffee, tea, orange juice, natural product punches, and lemonade.</a:t>
            </a:r>
          </a:p>
        </p:txBody>
      </p:sp>
      <p:grpSp>
        <p:nvGrpSpPr>
          <p:cNvPr id="8" name="Google Shape;1335;p38">
            <a:extLst>
              <a:ext uri="{FF2B5EF4-FFF2-40B4-BE49-F238E27FC236}">
                <a16:creationId xmlns:a16="http://schemas.microsoft.com/office/drawing/2014/main" id="{91022106-D014-4DBA-90F9-1EA3E4E9F3F2}"/>
              </a:ext>
            </a:extLst>
          </p:cNvPr>
          <p:cNvGrpSpPr/>
          <p:nvPr/>
        </p:nvGrpSpPr>
        <p:grpSpPr>
          <a:xfrm>
            <a:off x="6075015" y="581828"/>
            <a:ext cx="318516" cy="370076"/>
            <a:chOff x="3972400" y="4996350"/>
            <a:chExt cx="381000" cy="442675"/>
          </a:xfrm>
        </p:grpSpPr>
        <p:sp>
          <p:nvSpPr>
            <p:cNvPr id="9" name="Google Shape;1336;p38">
              <a:extLst>
                <a:ext uri="{FF2B5EF4-FFF2-40B4-BE49-F238E27FC236}">
                  <a16:creationId xmlns:a16="http://schemas.microsoft.com/office/drawing/2014/main" id="{1875BA6F-5EFE-4FE1-B253-4F0C40DF2B02}"/>
                </a:ext>
              </a:extLst>
            </p:cNvPr>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7;p38">
              <a:extLst>
                <a:ext uri="{FF2B5EF4-FFF2-40B4-BE49-F238E27FC236}">
                  <a16:creationId xmlns:a16="http://schemas.microsoft.com/office/drawing/2014/main" id="{770F8B26-9BBA-4862-A5F1-5A12499A0AC7}"/>
                </a:ext>
              </a:extLst>
            </p:cNvPr>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92;p38">
            <a:extLst>
              <a:ext uri="{FF2B5EF4-FFF2-40B4-BE49-F238E27FC236}">
                <a16:creationId xmlns:a16="http://schemas.microsoft.com/office/drawing/2014/main" id="{D2ABF43C-CDC9-4633-82EC-741041E6BEB3}"/>
              </a:ext>
            </a:extLst>
          </p:cNvPr>
          <p:cNvGrpSpPr/>
          <p:nvPr/>
        </p:nvGrpSpPr>
        <p:grpSpPr>
          <a:xfrm>
            <a:off x="3013624" y="581828"/>
            <a:ext cx="318014" cy="414510"/>
            <a:chOff x="2624850" y="4296000"/>
            <a:chExt cx="380400" cy="495825"/>
          </a:xfrm>
        </p:grpSpPr>
        <p:sp>
          <p:nvSpPr>
            <p:cNvPr id="13" name="Google Shape;1293;p38">
              <a:extLst>
                <a:ext uri="{FF2B5EF4-FFF2-40B4-BE49-F238E27FC236}">
                  <a16:creationId xmlns:a16="http://schemas.microsoft.com/office/drawing/2014/main" id="{D6FF490D-FBBB-44DF-8246-6284D832F88E}"/>
                </a:ext>
              </a:extLst>
            </p:cNvPr>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4;p38">
              <a:extLst>
                <a:ext uri="{FF2B5EF4-FFF2-40B4-BE49-F238E27FC236}">
                  <a16:creationId xmlns:a16="http://schemas.microsoft.com/office/drawing/2014/main" id="{BF755B8B-0F81-42B9-96AF-F55CD14DC72B}"/>
                </a:ext>
              </a:extLst>
            </p:cNvPr>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95;p38">
              <a:extLst>
                <a:ext uri="{FF2B5EF4-FFF2-40B4-BE49-F238E27FC236}">
                  <a16:creationId xmlns:a16="http://schemas.microsoft.com/office/drawing/2014/main" id="{211EC5F1-70A7-43DB-9DD3-4774CC383AF8}"/>
                </a:ext>
              </a:extLst>
            </p:cNvPr>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323;p38">
            <a:extLst>
              <a:ext uri="{FF2B5EF4-FFF2-40B4-BE49-F238E27FC236}">
                <a16:creationId xmlns:a16="http://schemas.microsoft.com/office/drawing/2014/main" id="{BCEF39FB-7374-4AE2-90EC-0E9C810A4E1F}"/>
              </a:ext>
            </a:extLst>
          </p:cNvPr>
          <p:cNvGrpSpPr/>
          <p:nvPr/>
        </p:nvGrpSpPr>
        <p:grpSpPr>
          <a:xfrm>
            <a:off x="7753061" y="82088"/>
            <a:ext cx="418585" cy="344056"/>
            <a:chOff x="3238475" y="5012225"/>
            <a:chExt cx="500700" cy="411550"/>
          </a:xfrm>
        </p:grpSpPr>
        <p:sp>
          <p:nvSpPr>
            <p:cNvPr id="17" name="Google Shape;1324;p38">
              <a:extLst>
                <a:ext uri="{FF2B5EF4-FFF2-40B4-BE49-F238E27FC236}">
                  <a16:creationId xmlns:a16="http://schemas.microsoft.com/office/drawing/2014/main" id="{42CE6FDD-AE75-4A02-8DD1-D0B5C5B5E6CF}"/>
                </a:ext>
              </a:extLst>
            </p:cNvPr>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25;p38">
              <a:extLst>
                <a:ext uri="{FF2B5EF4-FFF2-40B4-BE49-F238E27FC236}">
                  <a16:creationId xmlns:a16="http://schemas.microsoft.com/office/drawing/2014/main" id="{F767B4C6-B524-4D57-93F8-930D3A105265}"/>
                </a:ext>
              </a:extLst>
            </p:cNvPr>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26;p38">
              <a:extLst>
                <a:ext uri="{FF2B5EF4-FFF2-40B4-BE49-F238E27FC236}">
                  <a16:creationId xmlns:a16="http://schemas.microsoft.com/office/drawing/2014/main" id="{E8A70477-4276-40A4-A7CE-A68ADAE38821}"/>
                </a:ext>
              </a:extLst>
            </p:cNvPr>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27;p38">
              <a:extLst>
                <a:ext uri="{FF2B5EF4-FFF2-40B4-BE49-F238E27FC236}">
                  <a16:creationId xmlns:a16="http://schemas.microsoft.com/office/drawing/2014/main" id="{98066F4F-77FB-4858-8188-16C95C571496}"/>
                </a:ext>
              </a:extLst>
            </p:cNvPr>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28;p38">
              <a:extLst>
                <a:ext uri="{FF2B5EF4-FFF2-40B4-BE49-F238E27FC236}">
                  <a16:creationId xmlns:a16="http://schemas.microsoft.com/office/drawing/2014/main" id="{F6A98484-06C2-4571-9070-2EE305F659DC}"/>
                </a:ext>
              </a:extLst>
            </p:cNvPr>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88;p38">
            <a:extLst>
              <a:ext uri="{FF2B5EF4-FFF2-40B4-BE49-F238E27FC236}">
                <a16:creationId xmlns:a16="http://schemas.microsoft.com/office/drawing/2014/main" id="{B29EA6E0-CDF9-47F3-A720-8C280EFFDA99}"/>
              </a:ext>
            </a:extLst>
          </p:cNvPr>
          <p:cNvGrpSpPr/>
          <p:nvPr/>
        </p:nvGrpSpPr>
        <p:grpSpPr>
          <a:xfrm>
            <a:off x="2417940" y="242391"/>
            <a:ext cx="269526" cy="425712"/>
            <a:chOff x="1979475" y="4289300"/>
            <a:chExt cx="322400" cy="509225"/>
          </a:xfrm>
        </p:grpSpPr>
        <p:sp>
          <p:nvSpPr>
            <p:cNvPr id="23" name="Google Shape;1289;p38">
              <a:extLst>
                <a:ext uri="{FF2B5EF4-FFF2-40B4-BE49-F238E27FC236}">
                  <a16:creationId xmlns:a16="http://schemas.microsoft.com/office/drawing/2014/main" id="{A81B3ABB-0ADD-4666-AFF5-210F944728A8}"/>
                </a:ext>
              </a:extLst>
            </p:cNvPr>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90;p38">
              <a:extLst>
                <a:ext uri="{FF2B5EF4-FFF2-40B4-BE49-F238E27FC236}">
                  <a16:creationId xmlns:a16="http://schemas.microsoft.com/office/drawing/2014/main" id="{326B1ED4-FE45-4DF5-A690-1123C877A0E0}"/>
                </a:ext>
              </a:extLst>
            </p:cNvPr>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91;p38">
              <a:extLst>
                <a:ext uri="{FF2B5EF4-FFF2-40B4-BE49-F238E27FC236}">
                  <a16:creationId xmlns:a16="http://schemas.microsoft.com/office/drawing/2014/main" id="{0A11E003-435D-4055-B656-1F840DFB8BA8}"/>
                </a:ext>
              </a:extLst>
            </p:cNvPr>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2BEAA0-BB34-479D-AC9D-595E27E865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5" name="Rectangle 4">
            <a:extLst>
              <a:ext uri="{FF2B5EF4-FFF2-40B4-BE49-F238E27FC236}">
                <a16:creationId xmlns:a16="http://schemas.microsoft.com/office/drawing/2014/main" id="{CB7AC62D-C7F3-4FF4-A4C6-437E3F29E608}"/>
              </a:ext>
            </a:extLst>
          </p:cNvPr>
          <p:cNvSpPr/>
          <p:nvPr/>
        </p:nvSpPr>
        <p:spPr>
          <a:xfrm>
            <a:off x="2323669" y="-164485"/>
            <a:ext cx="3619901" cy="707886"/>
          </a:xfrm>
          <a:prstGeom prst="rect">
            <a:avLst/>
          </a:prstGeom>
          <a:noFill/>
        </p:spPr>
        <p:txBody>
          <a:bodyPr wrap="none" lIns="91440" tIns="45720" rIns="91440" bIns="45720">
            <a:spAutoFit/>
          </a:bodyPr>
          <a:lstStyle/>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egrim" panose="020B0604020202020204" charset="0"/>
              </a:rPr>
              <a:t>Meals in space</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egrim" panose="020B0604020202020204" charset="0"/>
            </a:endParaRPr>
          </a:p>
        </p:txBody>
      </p:sp>
      <p:pic>
        <p:nvPicPr>
          <p:cNvPr id="6" name="Picture 5" descr="A bag of food&#10;&#10;Description automatically generated with low confidence">
            <a:extLst>
              <a:ext uri="{FF2B5EF4-FFF2-40B4-BE49-F238E27FC236}">
                <a16:creationId xmlns:a16="http://schemas.microsoft.com/office/drawing/2014/main" id="{095FCAC7-7641-4D68-9DE9-FD6BDCE2DF47}"/>
              </a:ext>
            </a:extLst>
          </p:cNvPr>
          <p:cNvPicPr>
            <a:picLocks noChangeAspect="1"/>
          </p:cNvPicPr>
          <p:nvPr/>
        </p:nvPicPr>
        <p:blipFill>
          <a:blip r:embed="rId2"/>
          <a:stretch>
            <a:fillRect/>
          </a:stretch>
        </p:blipFill>
        <p:spPr>
          <a:xfrm>
            <a:off x="1638686" y="978146"/>
            <a:ext cx="5866627" cy="4165305"/>
          </a:xfrm>
          <a:prstGeom prst="rect">
            <a:avLst/>
          </a:prstGeom>
        </p:spPr>
      </p:pic>
    </p:spTree>
    <p:extLst>
      <p:ext uri="{BB962C8B-B14F-4D97-AF65-F5344CB8AC3E}">
        <p14:creationId xmlns:p14="http://schemas.microsoft.com/office/powerpoint/2010/main" val="259431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34F0-0DEC-4D9A-A597-08504DA2D380}"/>
              </a:ext>
            </a:extLst>
          </p:cNvPr>
          <p:cNvSpPr>
            <a:spLocks noGrp="1"/>
          </p:cNvSpPr>
          <p:nvPr>
            <p:ph type="title"/>
          </p:nvPr>
        </p:nvSpPr>
        <p:spPr>
          <a:xfrm>
            <a:off x="180753" y="462572"/>
            <a:ext cx="6513000" cy="620400"/>
          </a:xfrm>
        </p:spPr>
        <p:txBody>
          <a:bodyPr/>
          <a:lstStyle/>
          <a:p>
            <a:pPr algn="l"/>
            <a:r>
              <a:rPr lang="en-US" sz="2500" b="1" dirty="0">
                <a:effectLst/>
                <a:latin typeface="Abel" panose="020B0604020202020204" charset="0"/>
                <a:ea typeface="Calibri" panose="020F0502020204030204" pitchFamily="34" charset="0"/>
                <a:cs typeface="Arial" panose="020B0604020202020204" pitchFamily="34" charset="0"/>
              </a:rPr>
              <a:t>real-life example:-</a:t>
            </a:r>
            <a:br>
              <a:rPr lang="en-US" sz="2500" b="1" dirty="0">
                <a:effectLst/>
                <a:latin typeface="Abel" panose="020B0604020202020204" charset="0"/>
                <a:ea typeface="Calibri" panose="020F0502020204030204" pitchFamily="34" charset="0"/>
                <a:cs typeface="Arial" panose="020B0604020202020204" pitchFamily="34" charset="0"/>
              </a:rPr>
            </a:br>
            <a:r>
              <a:rPr lang="en-US" sz="2800" b="1" dirty="0">
                <a:effectLst/>
                <a:latin typeface="Abel" panose="020B0604020202020204" charset="0"/>
                <a:ea typeface="Calibri" panose="020F0502020204030204" pitchFamily="34" charset="0"/>
                <a:cs typeface="Arial" panose="020B0604020202020204" pitchFamily="34" charset="0"/>
              </a:rPr>
              <a:t>first attempt:</a:t>
            </a:r>
            <a:endParaRPr lang="en-US" sz="2500" dirty="0">
              <a:latin typeface="Abel" panose="020B0604020202020204" charset="0"/>
            </a:endParaRPr>
          </a:p>
        </p:txBody>
      </p:sp>
      <p:sp>
        <p:nvSpPr>
          <p:cNvPr id="3" name="Text Placeholder 2">
            <a:extLst>
              <a:ext uri="{FF2B5EF4-FFF2-40B4-BE49-F238E27FC236}">
                <a16:creationId xmlns:a16="http://schemas.microsoft.com/office/drawing/2014/main" id="{B68B12F8-69BF-48F3-AC4F-0792F43C95C6}"/>
              </a:ext>
            </a:extLst>
          </p:cNvPr>
          <p:cNvSpPr>
            <a:spLocks noGrp="1"/>
          </p:cNvSpPr>
          <p:nvPr>
            <p:ph type="body" idx="1"/>
          </p:nvPr>
        </p:nvSpPr>
        <p:spPr>
          <a:xfrm>
            <a:off x="180752" y="1486914"/>
            <a:ext cx="8963247" cy="2695500"/>
          </a:xfrm>
        </p:spPr>
        <p:txBody>
          <a:bodyPr/>
          <a:lstStyle/>
          <a:p>
            <a:pPr marL="76200" indent="0">
              <a:buNone/>
            </a:pPr>
            <a:r>
              <a:rPr lang="en-US" sz="1800" dirty="0">
                <a:effectLst/>
                <a:latin typeface="Abel" panose="020B0604020202020204" charset="0"/>
                <a:ea typeface="Calibri" panose="020F0502020204030204" pitchFamily="34" charset="0"/>
                <a:cs typeface="Arial" panose="020B0604020202020204" pitchFamily="34" charset="0"/>
              </a:rPr>
              <a:t>after we run the linear program with these constraints, the results are </a:t>
            </a:r>
            <a:r>
              <a:rPr lang="en-US" sz="1800" b="1" dirty="0">
                <a:effectLst/>
                <a:latin typeface="Abel" panose="020B0604020202020204" charset="0"/>
                <a:ea typeface="Calibri" panose="020F0502020204030204" pitchFamily="34" charset="0"/>
                <a:cs typeface="Arial" panose="020B0604020202020204" pitchFamily="34" charset="0"/>
              </a:rPr>
              <a:t>not satisfying</a:t>
            </a:r>
            <a:r>
              <a:rPr lang="en-US" sz="1800" dirty="0">
                <a:effectLst/>
                <a:latin typeface="Abel" panose="020B0604020202020204" charset="0"/>
                <a:ea typeface="Calibri" panose="020F0502020204030204" pitchFamily="34" charset="0"/>
                <a:cs typeface="Arial" panose="020B0604020202020204" pitchFamily="34" charset="0"/>
              </a:rPr>
              <a:t>:</a:t>
            </a:r>
            <a:br>
              <a:rPr lang="en-US" sz="1800" dirty="0">
                <a:effectLst/>
                <a:latin typeface="Abel" panose="020B0604020202020204" charset="0"/>
                <a:ea typeface="Calibri" panose="020F0502020204030204" pitchFamily="34" charset="0"/>
                <a:cs typeface="Arial" panose="020B0604020202020204" pitchFamily="34" charset="0"/>
              </a:rPr>
            </a:br>
            <a:r>
              <a:rPr lang="en-US" sz="1800" dirty="0">
                <a:effectLst/>
                <a:latin typeface="Abel" panose="020B0604020202020204" charset="0"/>
                <a:ea typeface="Calibri" panose="020F0502020204030204" pitchFamily="34" charset="0"/>
                <a:cs typeface="Arial" panose="020B0604020202020204" pitchFamily="34" charset="0"/>
              </a:rPr>
              <a:t>we can see that the programs suggests making 8.4 Ham and cheese sandwiches! and only 1 meal of Chicken and rice and 1 Brownie, and there is a huge excess amount of proteins and fats!, we can also observe that the program did that just to satisfy the carbohydrates constraint.</a:t>
            </a:r>
            <a:endParaRPr lang="en-US" dirty="0">
              <a:latin typeface="Abel" panose="020B0604020202020204" charset="0"/>
            </a:endParaRPr>
          </a:p>
        </p:txBody>
      </p:sp>
      <p:sp>
        <p:nvSpPr>
          <p:cNvPr id="4" name="Slide Number Placeholder 3">
            <a:extLst>
              <a:ext uri="{FF2B5EF4-FFF2-40B4-BE49-F238E27FC236}">
                <a16:creationId xmlns:a16="http://schemas.microsoft.com/office/drawing/2014/main" id="{E0E1E552-7A6C-4BF2-B64C-A35D1012F52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graphicFrame>
        <p:nvGraphicFramePr>
          <p:cNvPr id="5" name="Table 4">
            <a:extLst>
              <a:ext uri="{FF2B5EF4-FFF2-40B4-BE49-F238E27FC236}">
                <a16:creationId xmlns:a16="http://schemas.microsoft.com/office/drawing/2014/main" id="{26FAE8C6-D4E2-4BA7-A4DD-E70FFFA95B3E}"/>
              </a:ext>
            </a:extLst>
          </p:cNvPr>
          <p:cNvGraphicFramePr>
            <a:graphicFrameLocks noGrp="1"/>
          </p:cNvGraphicFramePr>
          <p:nvPr>
            <p:extLst>
              <p:ext uri="{D42A27DB-BD31-4B8C-83A1-F6EECF244321}">
                <p14:modId xmlns:p14="http://schemas.microsoft.com/office/powerpoint/2010/main" val="4093957588"/>
              </p:ext>
            </p:extLst>
          </p:nvPr>
        </p:nvGraphicFramePr>
        <p:xfrm>
          <a:off x="3025997" y="164556"/>
          <a:ext cx="5937250" cy="1134874"/>
        </p:xfrm>
        <a:graphic>
          <a:graphicData uri="http://schemas.openxmlformats.org/drawingml/2006/table">
            <a:tbl>
              <a:tblPr firstRow="1" firstCol="1" bandRow="1">
                <a:tableStyleId>{1FECB4D8-DB02-4DC6-A0A2-4F2EBAE1DC90}</a:tableStyleId>
              </a:tblPr>
              <a:tblGrid>
                <a:gridCol w="1939925">
                  <a:extLst>
                    <a:ext uri="{9D8B030D-6E8A-4147-A177-3AD203B41FA5}">
                      <a16:colId xmlns:a16="http://schemas.microsoft.com/office/drawing/2014/main" val="910695806"/>
                    </a:ext>
                  </a:extLst>
                </a:gridCol>
                <a:gridCol w="1200150">
                  <a:extLst>
                    <a:ext uri="{9D8B030D-6E8A-4147-A177-3AD203B41FA5}">
                      <a16:colId xmlns:a16="http://schemas.microsoft.com/office/drawing/2014/main" val="3514277191"/>
                    </a:ext>
                  </a:extLst>
                </a:gridCol>
                <a:gridCol w="1600200">
                  <a:extLst>
                    <a:ext uri="{9D8B030D-6E8A-4147-A177-3AD203B41FA5}">
                      <a16:colId xmlns:a16="http://schemas.microsoft.com/office/drawing/2014/main" val="4064667151"/>
                    </a:ext>
                  </a:extLst>
                </a:gridCol>
                <a:gridCol w="1196975">
                  <a:extLst>
                    <a:ext uri="{9D8B030D-6E8A-4147-A177-3AD203B41FA5}">
                      <a16:colId xmlns:a16="http://schemas.microsoft.com/office/drawing/2014/main" val="328176496"/>
                    </a:ext>
                  </a:extLst>
                </a:gridCol>
              </a:tblGrid>
              <a:tr h="0">
                <a:tc>
                  <a:txBody>
                    <a:bodyPr/>
                    <a:lstStyle/>
                    <a:p>
                      <a:pPr marL="0" marR="0">
                        <a:lnSpc>
                          <a:spcPct val="107000"/>
                        </a:lnSpc>
                        <a:spcBef>
                          <a:spcPts val="0"/>
                        </a:spcBef>
                        <a:spcAft>
                          <a:spcPts val="0"/>
                        </a:spcAft>
                      </a:pPr>
                      <a:r>
                        <a:rPr lang="en-US" sz="1200">
                          <a:solidFill>
                            <a:schemeClr val="tx1"/>
                          </a:solidFill>
                          <a:effectLst/>
                        </a:rPr>
                        <a:t>Meals</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solidFill>
                            <a:schemeClr val="tx1"/>
                          </a:solidFill>
                          <a:effectLst/>
                        </a:rPr>
                        <a:t>Proteins calories</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solidFill>
                            <a:schemeClr val="tx1"/>
                          </a:solidFill>
                          <a:effectLst/>
                        </a:rPr>
                        <a:t>Carbohydrates calories</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solidFill>
                            <a:schemeClr val="tx1"/>
                          </a:solidFill>
                          <a:effectLst/>
                        </a:rPr>
                        <a:t>Fats calories</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33763113"/>
                  </a:ext>
                </a:extLst>
              </a:tr>
              <a:tr h="0">
                <a:tc>
                  <a:txBody>
                    <a:bodyPr/>
                    <a:lstStyle/>
                    <a:p>
                      <a:pPr marL="0" marR="0">
                        <a:lnSpc>
                          <a:spcPct val="107000"/>
                        </a:lnSpc>
                        <a:spcBef>
                          <a:spcPts val="0"/>
                        </a:spcBef>
                        <a:spcAft>
                          <a:spcPts val="0"/>
                        </a:spcAft>
                      </a:pPr>
                      <a:r>
                        <a:rPr lang="en-US" sz="1200" dirty="0">
                          <a:solidFill>
                            <a:schemeClr val="tx1"/>
                          </a:solidFill>
                          <a:effectLst/>
                        </a:rPr>
                        <a:t>1 ham and cheese sandwich</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solidFill>
                            <a:schemeClr val="tx1"/>
                          </a:solidFill>
                          <a:effectLst/>
                        </a:rPr>
                        <a:t>84</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solidFill>
                            <a:schemeClr val="tx1"/>
                          </a:solidFill>
                          <a:effectLst/>
                        </a:rPr>
                        <a:t>132</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solidFill>
                            <a:schemeClr val="tx1"/>
                          </a:solidFill>
                          <a:effectLst/>
                        </a:rPr>
                        <a:t>135</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94039982"/>
                  </a:ext>
                </a:extLst>
              </a:tr>
              <a:tr h="0">
                <a:tc>
                  <a:txBody>
                    <a:bodyPr/>
                    <a:lstStyle/>
                    <a:p>
                      <a:pPr marL="0" marR="0">
                        <a:lnSpc>
                          <a:spcPct val="107000"/>
                        </a:lnSpc>
                        <a:spcBef>
                          <a:spcPts val="0"/>
                        </a:spcBef>
                        <a:spcAft>
                          <a:spcPts val="0"/>
                        </a:spcAft>
                      </a:pPr>
                      <a:r>
                        <a:rPr lang="en-US" sz="1200">
                          <a:solidFill>
                            <a:schemeClr val="tx1"/>
                          </a:solidFill>
                          <a:effectLst/>
                        </a:rPr>
                        <a:t>Chicken and rice meal</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solidFill>
                            <a:schemeClr val="tx1"/>
                          </a:solidFill>
                          <a:effectLst/>
                        </a:rPr>
                        <a:t>250</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solidFill>
                            <a:schemeClr val="tx1"/>
                          </a:solidFill>
                          <a:effectLst/>
                        </a:rPr>
                        <a:t>344</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solidFill>
                            <a:schemeClr val="tx1"/>
                          </a:solidFill>
                          <a:effectLst/>
                        </a:rPr>
                        <a:t>110</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6281018"/>
                  </a:ext>
                </a:extLst>
              </a:tr>
              <a:tr h="0">
                <a:tc>
                  <a:txBody>
                    <a:bodyPr/>
                    <a:lstStyle/>
                    <a:p>
                      <a:pPr marL="0" marR="0">
                        <a:lnSpc>
                          <a:spcPct val="107000"/>
                        </a:lnSpc>
                        <a:spcBef>
                          <a:spcPts val="0"/>
                        </a:spcBef>
                        <a:spcAft>
                          <a:spcPts val="0"/>
                        </a:spcAft>
                      </a:pPr>
                      <a:r>
                        <a:rPr lang="en-US" sz="1200">
                          <a:solidFill>
                            <a:schemeClr val="tx1"/>
                          </a:solidFill>
                          <a:effectLst/>
                        </a:rPr>
                        <a:t>1 Brownie</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solidFill>
                            <a:schemeClr val="tx1"/>
                          </a:solidFill>
                          <a:effectLst/>
                        </a:rPr>
                        <a:t>6</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solidFill>
                            <a:schemeClr val="tx1"/>
                          </a:solidFill>
                          <a:effectLst/>
                        </a:rPr>
                        <a:t>48</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solidFill>
                            <a:schemeClr val="tx1"/>
                          </a:solidFill>
                          <a:effectLst/>
                        </a:rPr>
                        <a:t>63</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08136155"/>
                  </a:ext>
                </a:extLst>
              </a:tr>
            </a:tbl>
          </a:graphicData>
        </a:graphic>
      </p:graphicFrame>
      <p:pic>
        <p:nvPicPr>
          <p:cNvPr id="7" name="Picture 6" descr="Table&#10;&#10;Description automatically generated">
            <a:extLst>
              <a:ext uri="{FF2B5EF4-FFF2-40B4-BE49-F238E27FC236}">
                <a16:creationId xmlns:a16="http://schemas.microsoft.com/office/drawing/2014/main" id="{949EC777-BD04-4D2D-9FDA-D0C5D9BC5E80}"/>
              </a:ext>
            </a:extLst>
          </p:cNvPr>
          <p:cNvPicPr>
            <a:picLocks noChangeAspect="1"/>
          </p:cNvPicPr>
          <p:nvPr/>
        </p:nvPicPr>
        <p:blipFill>
          <a:blip r:embed="rId2"/>
          <a:stretch>
            <a:fillRect/>
          </a:stretch>
        </p:blipFill>
        <p:spPr>
          <a:xfrm>
            <a:off x="288801" y="2834664"/>
            <a:ext cx="6296904" cy="2010056"/>
          </a:xfrm>
          <a:prstGeom prst="rect">
            <a:avLst/>
          </a:prstGeom>
        </p:spPr>
      </p:pic>
    </p:spTree>
    <p:extLst>
      <p:ext uri="{BB962C8B-B14F-4D97-AF65-F5344CB8AC3E}">
        <p14:creationId xmlns:p14="http://schemas.microsoft.com/office/powerpoint/2010/main" val="25079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DF3C-8AF2-4302-B582-68940453D0B6}"/>
              </a:ext>
            </a:extLst>
          </p:cNvPr>
          <p:cNvSpPr>
            <a:spLocks noGrp="1"/>
          </p:cNvSpPr>
          <p:nvPr>
            <p:ph type="title"/>
          </p:nvPr>
        </p:nvSpPr>
        <p:spPr>
          <a:xfrm>
            <a:off x="124628" y="111190"/>
            <a:ext cx="6513000" cy="620400"/>
          </a:xfrm>
        </p:spPr>
        <p:txBody>
          <a:bodyPr/>
          <a:lstStyle/>
          <a:p>
            <a:pPr algn="l"/>
            <a:r>
              <a:rPr lang="en-US" sz="3200" b="1" dirty="0">
                <a:effectLst/>
                <a:latin typeface="Abel" panose="020B0604020202020204" charset="0"/>
                <a:ea typeface="Calibri" panose="020F0502020204030204" pitchFamily="34" charset="0"/>
                <a:cs typeface="Arial" panose="020B0604020202020204" pitchFamily="34" charset="0"/>
              </a:rPr>
              <a:t>second attempt:</a:t>
            </a:r>
            <a:endParaRPr lang="en-US" dirty="0"/>
          </a:p>
        </p:txBody>
      </p:sp>
      <p:sp>
        <p:nvSpPr>
          <p:cNvPr id="3" name="Text Placeholder 2">
            <a:extLst>
              <a:ext uri="{FF2B5EF4-FFF2-40B4-BE49-F238E27FC236}">
                <a16:creationId xmlns:a16="http://schemas.microsoft.com/office/drawing/2014/main" id="{477DFBCE-7A5D-4C41-8063-EC36B718094D}"/>
              </a:ext>
            </a:extLst>
          </p:cNvPr>
          <p:cNvSpPr>
            <a:spLocks noGrp="1"/>
          </p:cNvSpPr>
          <p:nvPr>
            <p:ph type="body" idx="1"/>
          </p:nvPr>
        </p:nvSpPr>
        <p:spPr>
          <a:xfrm>
            <a:off x="62314" y="1386399"/>
            <a:ext cx="9019372" cy="2695500"/>
          </a:xfrm>
        </p:spPr>
        <p:txBody>
          <a:bodyPr/>
          <a:lstStyle/>
          <a:p>
            <a:pPr marL="76200" indent="0">
              <a:buNone/>
            </a:pPr>
            <a:r>
              <a:rPr lang="en-US" sz="1800" dirty="0">
                <a:effectLst/>
                <a:latin typeface="Abel" panose="020B0604020202020204" charset="0"/>
                <a:ea typeface="Calibri" panose="020F0502020204030204" pitchFamily="34" charset="0"/>
                <a:cs typeface="Arial" panose="020B0604020202020204" pitchFamily="34" charset="0"/>
              </a:rPr>
              <a:t>after we run the linear program with these constraints, the results are </a:t>
            </a:r>
            <a:r>
              <a:rPr lang="en-US" sz="1800" b="1" dirty="0">
                <a:effectLst/>
                <a:latin typeface="Abel" panose="020B0604020202020204" charset="0"/>
                <a:ea typeface="Calibri" panose="020F0502020204030204" pitchFamily="34" charset="0"/>
                <a:cs typeface="Arial" panose="020B0604020202020204" pitchFamily="34" charset="0"/>
              </a:rPr>
              <a:t>more sensible</a:t>
            </a:r>
            <a:r>
              <a:rPr lang="en-US" sz="1800" dirty="0">
                <a:effectLst/>
                <a:latin typeface="Abel" panose="020B0604020202020204" charset="0"/>
                <a:ea typeface="Calibri" panose="020F0502020204030204" pitchFamily="34" charset="0"/>
                <a:cs typeface="Arial" panose="020B0604020202020204" pitchFamily="34" charset="0"/>
              </a:rPr>
              <a:t>:</a:t>
            </a:r>
            <a:br>
              <a:rPr lang="en-US" sz="1800" dirty="0">
                <a:effectLst/>
                <a:latin typeface="Abel" panose="020B0604020202020204" charset="0"/>
                <a:ea typeface="Calibri" panose="020F0502020204030204" pitchFamily="34" charset="0"/>
                <a:cs typeface="Arial" panose="020B0604020202020204" pitchFamily="34" charset="0"/>
              </a:rPr>
            </a:br>
            <a:r>
              <a:rPr lang="en-US" sz="1800" dirty="0">
                <a:effectLst/>
                <a:latin typeface="Abel" panose="020B0604020202020204" charset="0"/>
                <a:ea typeface="Calibri" panose="020F0502020204030204" pitchFamily="34" charset="0"/>
                <a:cs typeface="Arial" panose="020B0604020202020204" pitchFamily="34" charset="0"/>
              </a:rPr>
              <a:t>the program suggests making 2.6 units of Ham and cheese sandwiches, 1 meal of Chicken and rice, and 9.3 units of Brownies, but we also observed that there are 75 extra calories of the required protein, 75 calories is not a lot we can just subtract them from each meal, and they shouldn't affect the original outcome too much.</a:t>
            </a:r>
          </a:p>
          <a:p>
            <a:pPr marL="76200" indent="0">
              <a:buNone/>
            </a:pPr>
            <a:endParaRPr lang="en-US" dirty="0"/>
          </a:p>
        </p:txBody>
      </p:sp>
      <p:sp>
        <p:nvSpPr>
          <p:cNvPr id="4" name="Slide Number Placeholder 3">
            <a:extLst>
              <a:ext uri="{FF2B5EF4-FFF2-40B4-BE49-F238E27FC236}">
                <a16:creationId xmlns:a16="http://schemas.microsoft.com/office/drawing/2014/main" id="{2676E930-153B-40FA-877A-6C07B20A00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graphicFrame>
        <p:nvGraphicFramePr>
          <p:cNvPr id="5" name="Table 4">
            <a:extLst>
              <a:ext uri="{FF2B5EF4-FFF2-40B4-BE49-F238E27FC236}">
                <a16:creationId xmlns:a16="http://schemas.microsoft.com/office/drawing/2014/main" id="{3288A657-B1D2-4C15-AAB8-C3434A102ABA}"/>
              </a:ext>
            </a:extLst>
          </p:cNvPr>
          <p:cNvGraphicFramePr>
            <a:graphicFrameLocks noGrp="1"/>
          </p:cNvGraphicFramePr>
          <p:nvPr>
            <p:extLst>
              <p:ext uri="{D42A27DB-BD31-4B8C-83A1-F6EECF244321}">
                <p14:modId xmlns:p14="http://schemas.microsoft.com/office/powerpoint/2010/main" val="2818976675"/>
              </p:ext>
            </p:extLst>
          </p:nvPr>
        </p:nvGraphicFramePr>
        <p:xfrm>
          <a:off x="3082122" y="111190"/>
          <a:ext cx="5937250" cy="1134874"/>
        </p:xfrm>
        <a:graphic>
          <a:graphicData uri="http://schemas.openxmlformats.org/drawingml/2006/table">
            <a:tbl>
              <a:tblPr firstRow="1" firstCol="1" bandRow="1">
                <a:tableStyleId>{1FECB4D8-DB02-4DC6-A0A2-4F2EBAE1DC90}</a:tableStyleId>
              </a:tblPr>
              <a:tblGrid>
                <a:gridCol w="1939925">
                  <a:extLst>
                    <a:ext uri="{9D8B030D-6E8A-4147-A177-3AD203B41FA5}">
                      <a16:colId xmlns:a16="http://schemas.microsoft.com/office/drawing/2014/main" val="3926197829"/>
                    </a:ext>
                  </a:extLst>
                </a:gridCol>
                <a:gridCol w="1200150">
                  <a:extLst>
                    <a:ext uri="{9D8B030D-6E8A-4147-A177-3AD203B41FA5}">
                      <a16:colId xmlns:a16="http://schemas.microsoft.com/office/drawing/2014/main" val="486255037"/>
                    </a:ext>
                  </a:extLst>
                </a:gridCol>
                <a:gridCol w="1600200">
                  <a:extLst>
                    <a:ext uri="{9D8B030D-6E8A-4147-A177-3AD203B41FA5}">
                      <a16:colId xmlns:a16="http://schemas.microsoft.com/office/drawing/2014/main" val="2658817163"/>
                    </a:ext>
                  </a:extLst>
                </a:gridCol>
                <a:gridCol w="1196975">
                  <a:extLst>
                    <a:ext uri="{9D8B030D-6E8A-4147-A177-3AD203B41FA5}">
                      <a16:colId xmlns:a16="http://schemas.microsoft.com/office/drawing/2014/main" val="611682810"/>
                    </a:ext>
                  </a:extLst>
                </a:gridCol>
              </a:tblGrid>
              <a:tr h="0">
                <a:tc>
                  <a:txBody>
                    <a:bodyPr/>
                    <a:lstStyle/>
                    <a:p>
                      <a:pPr marL="0" marR="0">
                        <a:lnSpc>
                          <a:spcPct val="107000"/>
                        </a:lnSpc>
                        <a:spcBef>
                          <a:spcPts val="0"/>
                        </a:spcBef>
                        <a:spcAft>
                          <a:spcPts val="0"/>
                        </a:spcAft>
                      </a:pPr>
                      <a:r>
                        <a:rPr lang="en-US" sz="1200">
                          <a:effectLst/>
                        </a:rPr>
                        <a:t>Meals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Proteins calories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Carbohydrates calories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Fats calories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2042537"/>
                  </a:ext>
                </a:extLst>
              </a:tr>
              <a:tr h="0">
                <a:tc>
                  <a:txBody>
                    <a:bodyPr/>
                    <a:lstStyle/>
                    <a:p>
                      <a:pPr marL="0" marR="0">
                        <a:lnSpc>
                          <a:spcPct val="107000"/>
                        </a:lnSpc>
                        <a:spcBef>
                          <a:spcPts val="0"/>
                        </a:spcBef>
                        <a:spcAft>
                          <a:spcPts val="0"/>
                        </a:spcAft>
                      </a:pPr>
                      <a:r>
                        <a:rPr lang="en-US" sz="1200">
                          <a:effectLst/>
                        </a:rPr>
                        <a:t>1 ham and cheese sandwich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84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64677231"/>
                  </a:ext>
                </a:extLst>
              </a:tr>
              <a:tr h="0">
                <a:tc>
                  <a:txBody>
                    <a:bodyPr/>
                    <a:lstStyle/>
                    <a:p>
                      <a:pPr marL="0" marR="0">
                        <a:lnSpc>
                          <a:spcPct val="107000"/>
                        </a:lnSpc>
                        <a:spcBef>
                          <a:spcPts val="0"/>
                        </a:spcBef>
                        <a:spcAft>
                          <a:spcPts val="0"/>
                        </a:spcAft>
                      </a:pPr>
                      <a:r>
                        <a:rPr lang="en-US" sz="1200">
                          <a:effectLst/>
                        </a:rPr>
                        <a:t>Chicken and rice meal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577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36732248"/>
                  </a:ext>
                </a:extLst>
              </a:tr>
              <a:tr h="0">
                <a:tc>
                  <a:txBody>
                    <a:bodyPr/>
                    <a:lstStyle/>
                    <a:p>
                      <a:pPr marL="0" marR="0">
                        <a:lnSpc>
                          <a:spcPct val="107000"/>
                        </a:lnSpc>
                        <a:spcBef>
                          <a:spcPts val="0"/>
                        </a:spcBef>
                        <a:spcAft>
                          <a:spcPts val="0"/>
                        </a:spcAft>
                      </a:pPr>
                      <a:r>
                        <a:rPr lang="en-US" sz="1200">
                          <a:effectLst/>
                        </a:rPr>
                        <a:t>1 Brownie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63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20402852"/>
                  </a:ext>
                </a:extLst>
              </a:tr>
            </a:tbl>
          </a:graphicData>
        </a:graphic>
      </p:graphicFrame>
      <p:pic>
        <p:nvPicPr>
          <p:cNvPr id="7" name="Picture 6" descr="Table&#10;&#10;Description automatically generated">
            <a:extLst>
              <a:ext uri="{FF2B5EF4-FFF2-40B4-BE49-F238E27FC236}">
                <a16:creationId xmlns:a16="http://schemas.microsoft.com/office/drawing/2014/main" id="{AED6C2B0-C311-49A3-8B11-3F059094DD67}"/>
              </a:ext>
            </a:extLst>
          </p:cNvPr>
          <p:cNvPicPr>
            <a:picLocks noChangeAspect="1"/>
          </p:cNvPicPr>
          <p:nvPr/>
        </p:nvPicPr>
        <p:blipFill>
          <a:blip r:embed="rId2"/>
          <a:stretch>
            <a:fillRect/>
          </a:stretch>
        </p:blipFill>
        <p:spPr>
          <a:xfrm>
            <a:off x="62314" y="3008316"/>
            <a:ext cx="6318702" cy="1821375"/>
          </a:xfrm>
          <a:prstGeom prst="rect">
            <a:avLst/>
          </a:prstGeom>
        </p:spPr>
      </p:pic>
    </p:spTree>
    <p:extLst>
      <p:ext uri="{BB962C8B-B14F-4D97-AF65-F5344CB8AC3E}">
        <p14:creationId xmlns:p14="http://schemas.microsoft.com/office/powerpoint/2010/main" val="173642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0831-B896-4B87-B377-5912DAD68D0A}"/>
              </a:ext>
            </a:extLst>
          </p:cNvPr>
          <p:cNvSpPr>
            <a:spLocks noGrp="1"/>
          </p:cNvSpPr>
          <p:nvPr>
            <p:ph type="title"/>
          </p:nvPr>
        </p:nvSpPr>
        <p:spPr>
          <a:xfrm>
            <a:off x="401075" y="249815"/>
            <a:ext cx="6513000" cy="620400"/>
          </a:xfrm>
        </p:spPr>
        <p:txBody>
          <a:bodyPr/>
          <a:lstStyle/>
          <a:p>
            <a:pPr algn="l"/>
            <a:r>
              <a:rPr lang="en-US" sz="2500" b="1" dirty="0">
                <a:effectLst/>
                <a:latin typeface="Abel" panose="020B0604020202020204" charset="0"/>
                <a:ea typeface="Calibri" panose="020F0502020204030204" pitchFamily="34" charset="0"/>
                <a:cs typeface="Arial" panose="020B0604020202020204" pitchFamily="34" charset="0"/>
              </a:rPr>
              <a:t>third attempt:</a:t>
            </a:r>
            <a:endParaRPr lang="en-US" sz="2500" dirty="0">
              <a:latin typeface="Abel" panose="020B0604020202020204" charset="0"/>
            </a:endParaRPr>
          </a:p>
        </p:txBody>
      </p:sp>
      <p:sp>
        <p:nvSpPr>
          <p:cNvPr id="3" name="Text Placeholder 2">
            <a:extLst>
              <a:ext uri="{FF2B5EF4-FFF2-40B4-BE49-F238E27FC236}">
                <a16:creationId xmlns:a16="http://schemas.microsoft.com/office/drawing/2014/main" id="{58E225F4-CEFB-4F77-B95E-C262F62F7464}"/>
              </a:ext>
            </a:extLst>
          </p:cNvPr>
          <p:cNvSpPr>
            <a:spLocks noGrp="1"/>
          </p:cNvSpPr>
          <p:nvPr>
            <p:ph type="body" idx="1"/>
          </p:nvPr>
        </p:nvSpPr>
        <p:spPr>
          <a:xfrm>
            <a:off x="29800" y="1132674"/>
            <a:ext cx="8997241" cy="2695500"/>
          </a:xfrm>
        </p:spPr>
        <p:txBody>
          <a:bodyPr/>
          <a:lstStyle/>
          <a:p>
            <a:pPr marL="76200" indent="0">
              <a:buNone/>
            </a:pPr>
            <a:r>
              <a:rPr lang="en-US" dirty="0"/>
              <a:t>after running the linear program multiple times to determine the right amount of proteins, carbohydrates, and fats, the program suggests making 2.6 units of Ham and cheese sandwiches, 1 meal of Chicken and rice, and 9.3 units of Brownies.</a:t>
            </a:r>
          </a:p>
        </p:txBody>
      </p:sp>
      <p:sp>
        <p:nvSpPr>
          <p:cNvPr id="4" name="Slide Number Placeholder 3">
            <a:extLst>
              <a:ext uri="{FF2B5EF4-FFF2-40B4-BE49-F238E27FC236}">
                <a16:creationId xmlns:a16="http://schemas.microsoft.com/office/drawing/2014/main" id="{43BDF6D8-48C8-4CED-BF36-7262417134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6" name="Picture 5" descr="Table&#10;&#10;Description automatically generated">
            <a:extLst>
              <a:ext uri="{FF2B5EF4-FFF2-40B4-BE49-F238E27FC236}">
                <a16:creationId xmlns:a16="http://schemas.microsoft.com/office/drawing/2014/main" id="{18E5B44F-DEB2-4CA3-BC59-5350312B4DED}"/>
              </a:ext>
            </a:extLst>
          </p:cNvPr>
          <p:cNvPicPr>
            <a:picLocks noChangeAspect="1"/>
          </p:cNvPicPr>
          <p:nvPr/>
        </p:nvPicPr>
        <p:blipFill>
          <a:blip r:embed="rId2"/>
          <a:stretch>
            <a:fillRect/>
          </a:stretch>
        </p:blipFill>
        <p:spPr>
          <a:xfrm>
            <a:off x="240119" y="3109660"/>
            <a:ext cx="6862430" cy="1964685"/>
          </a:xfrm>
          <a:prstGeom prst="rect">
            <a:avLst/>
          </a:prstGeom>
        </p:spPr>
      </p:pic>
      <p:graphicFrame>
        <p:nvGraphicFramePr>
          <p:cNvPr id="7" name="Table 6">
            <a:extLst>
              <a:ext uri="{FF2B5EF4-FFF2-40B4-BE49-F238E27FC236}">
                <a16:creationId xmlns:a16="http://schemas.microsoft.com/office/drawing/2014/main" id="{7E9C01DB-2946-4186-9559-9E54D6B0F722}"/>
              </a:ext>
            </a:extLst>
          </p:cNvPr>
          <p:cNvGraphicFramePr>
            <a:graphicFrameLocks noGrp="1"/>
          </p:cNvGraphicFramePr>
          <p:nvPr>
            <p:extLst>
              <p:ext uri="{D42A27DB-BD31-4B8C-83A1-F6EECF244321}">
                <p14:modId xmlns:p14="http://schemas.microsoft.com/office/powerpoint/2010/main" val="4274235520"/>
              </p:ext>
            </p:extLst>
          </p:nvPr>
        </p:nvGraphicFramePr>
        <p:xfrm>
          <a:off x="3176949" y="104399"/>
          <a:ext cx="5937250" cy="1134874"/>
        </p:xfrm>
        <a:graphic>
          <a:graphicData uri="http://schemas.openxmlformats.org/drawingml/2006/table">
            <a:tbl>
              <a:tblPr firstRow="1" firstCol="1" bandRow="1">
                <a:tableStyleId>{1FECB4D8-DB02-4DC6-A0A2-4F2EBAE1DC90}</a:tableStyleId>
              </a:tblPr>
              <a:tblGrid>
                <a:gridCol w="1939925">
                  <a:extLst>
                    <a:ext uri="{9D8B030D-6E8A-4147-A177-3AD203B41FA5}">
                      <a16:colId xmlns:a16="http://schemas.microsoft.com/office/drawing/2014/main" val="3534356871"/>
                    </a:ext>
                  </a:extLst>
                </a:gridCol>
                <a:gridCol w="1200150">
                  <a:extLst>
                    <a:ext uri="{9D8B030D-6E8A-4147-A177-3AD203B41FA5}">
                      <a16:colId xmlns:a16="http://schemas.microsoft.com/office/drawing/2014/main" val="2339695855"/>
                    </a:ext>
                  </a:extLst>
                </a:gridCol>
                <a:gridCol w="1600200">
                  <a:extLst>
                    <a:ext uri="{9D8B030D-6E8A-4147-A177-3AD203B41FA5}">
                      <a16:colId xmlns:a16="http://schemas.microsoft.com/office/drawing/2014/main" val="1236043742"/>
                    </a:ext>
                  </a:extLst>
                </a:gridCol>
                <a:gridCol w="1196975">
                  <a:extLst>
                    <a:ext uri="{9D8B030D-6E8A-4147-A177-3AD203B41FA5}">
                      <a16:colId xmlns:a16="http://schemas.microsoft.com/office/drawing/2014/main" val="1622459717"/>
                    </a:ext>
                  </a:extLst>
                </a:gridCol>
              </a:tblGrid>
              <a:tr h="0">
                <a:tc>
                  <a:txBody>
                    <a:bodyPr/>
                    <a:lstStyle/>
                    <a:p>
                      <a:pPr marL="0" marR="0">
                        <a:lnSpc>
                          <a:spcPct val="107000"/>
                        </a:lnSpc>
                        <a:spcBef>
                          <a:spcPts val="0"/>
                        </a:spcBef>
                        <a:spcAft>
                          <a:spcPts val="0"/>
                        </a:spcAft>
                      </a:pPr>
                      <a:r>
                        <a:rPr lang="en-US" sz="1200">
                          <a:effectLst/>
                        </a:rPr>
                        <a:t>Meals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Proteins calories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Carbohydrates calories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Fats calories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4638336"/>
                  </a:ext>
                </a:extLst>
              </a:tr>
              <a:tr h="0">
                <a:tc>
                  <a:txBody>
                    <a:bodyPr/>
                    <a:lstStyle/>
                    <a:p>
                      <a:pPr marL="0" marR="0">
                        <a:lnSpc>
                          <a:spcPct val="107000"/>
                        </a:lnSpc>
                        <a:spcBef>
                          <a:spcPts val="0"/>
                        </a:spcBef>
                        <a:spcAft>
                          <a:spcPts val="0"/>
                        </a:spcAft>
                      </a:pPr>
                      <a:r>
                        <a:rPr lang="en-US" sz="1200">
                          <a:effectLst/>
                        </a:rPr>
                        <a:t>1 ham and cheese sandwich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74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135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27295232"/>
                  </a:ext>
                </a:extLst>
              </a:tr>
              <a:tr h="0">
                <a:tc>
                  <a:txBody>
                    <a:bodyPr/>
                    <a:lstStyle/>
                    <a:p>
                      <a:pPr marL="0" marR="0">
                        <a:lnSpc>
                          <a:spcPct val="107000"/>
                        </a:lnSpc>
                        <a:spcBef>
                          <a:spcPts val="0"/>
                        </a:spcBef>
                        <a:spcAft>
                          <a:spcPts val="0"/>
                        </a:spcAft>
                      </a:pPr>
                      <a:r>
                        <a:rPr lang="en-US" sz="1200">
                          <a:effectLst/>
                        </a:rPr>
                        <a:t>Chicken and rice meal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577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8157529"/>
                  </a:ext>
                </a:extLst>
              </a:tr>
              <a:tr h="0">
                <a:tc>
                  <a:txBody>
                    <a:bodyPr/>
                    <a:lstStyle/>
                    <a:p>
                      <a:pPr marL="0" marR="0">
                        <a:lnSpc>
                          <a:spcPct val="107000"/>
                        </a:lnSpc>
                        <a:spcBef>
                          <a:spcPts val="0"/>
                        </a:spcBef>
                        <a:spcAft>
                          <a:spcPts val="0"/>
                        </a:spcAft>
                      </a:pPr>
                      <a:r>
                        <a:rPr lang="en-US" sz="1200">
                          <a:effectLst/>
                        </a:rPr>
                        <a:t>1 Brownie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63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34922744"/>
                  </a:ext>
                </a:extLst>
              </a:tr>
            </a:tbl>
          </a:graphicData>
        </a:graphic>
      </p:graphicFrame>
    </p:spTree>
    <p:extLst>
      <p:ext uri="{BB962C8B-B14F-4D97-AF65-F5344CB8AC3E}">
        <p14:creationId xmlns:p14="http://schemas.microsoft.com/office/powerpoint/2010/main" val="198389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AF31-A35E-46BC-BDDE-58A57F7C5579}"/>
              </a:ext>
            </a:extLst>
          </p:cNvPr>
          <p:cNvSpPr>
            <a:spLocks noGrp="1"/>
          </p:cNvSpPr>
          <p:nvPr>
            <p:ph type="title"/>
          </p:nvPr>
        </p:nvSpPr>
        <p:spPr>
          <a:xfrm>
            <a:off x="1041150" y="1486121"/>
            <a:ext cx="6513000" cy="620400"/>
          </a:xfrm>
        </p:spPr>
        <p:txBody>
          <a:bodyPr/>
          <a:lstStyle/>
          <a:p>
            <a:r>
              <a:rPr lang="ar-SY" sz="1800" dirty="0">
                <a:latin typeface="Abel" panose="020B0604020202020204" charset="0"/>
                <a:ea typeface="Calibri" panose="020F0502020204030204" pitchFamily="34" charset="0"/>
                <a:cs typeface="Arial" panose="020B0604020202020204" pitchFamily="34" charset="0"/>
              </a:rPr>
              <a:t> </a:t>
            </a:r>
            <a:r>
              <a:rPr lang="en-US" sz="1800" dirty="0">
                <a:latin typeface="Abel" panose="020B0604020202020204" charset="0"/>
                <a:ea typeface="Calibri" panose="020F0502020204030204" pitchFamily="34" charset="0"/>
                <a:cs typeface="Arial" panose="020B0604020202020204" pitchFamily="34" charset="0"/>
              </a:rPr>
              <a:t>W</a:t>
            </a:r>
            <a:r>
              <a:rPr lang="en-US" sz="1800" b="1" dirty="0">
                <a:effectLst/>
                <a:latin typeface="Abel" panose="020B0604020202020204" charset="0"/>
                <a:ea typeface="Calibri" panose="020F0502020204030204" pitchFamily="34" charset="0"/>
                <a:cs typeface="Arial" panose="020B0604020202020204" pitchFamily="34" charset="0"/>
              </a:rPr>
              <a:t>ouldn't be better if there are 3 different menus to choose from, 1 for breakfast and another for lunch and another for diner?</a:t>
            </a:r>
            <a:endParaRPr lang="en-US" dirty="0">
              <a:latin typeface="Abel" panose="020B0604020202020204" charset="0"/>
            </a:endParaRPr>
          </a:p>
        </p:txBody>
      </p:sp>
      <p:sp>
        <p:nvSpPr>
          <p:cNvPr id="3" name="Text Placeholder 2">
            <a:extLst>
              <a:ext uri="{FF2B5EF4-FFF2-40B4-BE49-F238E27FC236}">
                <a16:creationId xmlns:a16="http://schemas.microsoft.com/office/drawing/2014/main" id="{9B66350F-DE0C-4874-8889-F1761D077E79}"/>
              </a:ext>
            </a:extLst>
          </p:cNvPr>
          <p:cNvSpPr>
            <a:spLocks noGrp="1"/>
          </p:cNvSpPr>
          <p:nvPr>
            <p:ph type="body" idx="1"/>
          </p:nvPr>
        </p:nvSpPr>
        <p:spPr>
          <a:xfrm>
            <a:off x="1041150" y="2340101"/>
            <a:ext cx="6513000" cy="2695500"/>
          </a:xfrm>
        </p:spPr>
        <p:txBody>
          <a:bodyPr/>
          <a:lstStyle/>
          <a:p>
            <a:r>
              <a:rPr lang="en-US" sz="1800" dirty="0">
                <a:latin typeface="Abel" panose="020B0604020202020204" charset="0"/>
                <a:ea typeface="Calibri" panose="020F0502020204030204" pitchFamily="34" charset="0"/>
                <a:cs typeface="Arial" panose="020B0604020202020204" pitchFamily="34" charset="0"/>
              </a:rPr>
              <a:t>Y</a:t>
            </a:r>
            <a:r>
              <a:rPr lang="en-US" sz="1800" dirty="0">
                <a:effectLst/>
                <a:latin typeface="Abel" panose="020B0604020202020204" charset="0"/>
                <a:ea typeface="Calibri" panose="020F0502020204030204" pitchFamily="34" charset="0"/>
                <a:cs typeface="Arial" panose="020B0604020202020204" pitchFamily="34" charset="0"/>
              </a:rPr>
              <a:t>es, usually astronauts choose more than 3 meals, and the meals are separated into categories of breakfast, lunch, and dinner, and all meals from the same category have the same nutrition value, so astronauts can choose what they want to eat and combine it with different meals throughout the day, but the same analysis that we did before must be done to all meals, they also get to choose snacks </a:t>
            </a:r>
            <a:r>
              <a:rPr lang="en-US" sz="1800">
                <a:effectLst/>
                <a:latin typeface="Abel" panose="020B0604020202020204" charset="0"/>
                <a:ea typeface="Calibri" panose="020F0502020204030204" pitchFamily="34" charset="0"/>
                <a:cs typeface="Arial" panose="020B0604020202020204" pitchFamily="34" charset="0"/>
              </a:rPr>
              <a:t>like M&amp;Ms </a:t>
            </a:r>
            <a:r>
              <a:rPr lang="en-US" sz="1800" dirty="0">
                <a:effectLst/>
                <a:latin typeface="Abel" panose="020B0604020202020204" charset="0"/>
                <a:ea typeface="Calibri" panose="020F0502020204030204" pitchFamily="34" charset="0"/>
                <a:cs typeface="Arial" panose="020B0604020202020204" pitchFamily="34" charset="0"/>
              </a:rPr>
              <a:t>and nuts and drinks.</a:t>
            </a:r>
            <a:endParaRPr lang="en-US" dirty="0">
              <a:latin typeface="Abel" panose="020B0604020202020204" charset="0"/>
            </a:endParaRPr>
          </a:p>
        </p:txBody>
      </p:sp>
      <p:sp>
        <p:nvSpPr>
          <p:cNvPr id="4" name="Slide Number Placeholder 3">
            <a:extLst>
              <a:ext uri="{FF2B5EF4-FFF2-40B4-BE49-F238E27FC236}">
                <a16:creationId xmlns:a16="http://schemas.microsoft.com/office/drawing/2014/main" id="{FAE246BC-7F12-4D7E-BDCC-0A53D708007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5" name="TextBox 4">
            <a:extLst>
              <a:ext uri="{FF2B5EF4-FFF2-40B4-BE49-F238E27FC236}">
                <a16:creationId xmlns:a16="http://schemas.microsoft.com/office/drawing/2014/main" id="{B07FC66C-53EA-4F1E-8C1D-0DE0B484BAA6}"/>
              </a:ext>
            </a:extLst>
          </p:cNvPr>
          <p:cNvSpPr txBox="1"/>
          <p:nvPr/>
        </p:nvSpPr>
        <p:spPr>
          <a:xfrm>
            <a:off x="2526030" y="396825"/>
            <a:ext cx="3771900" cy="523220"/>
          </a:xfrm>
          <a:prstGeom prst="rect">
            <a:avLst/>
          </a:prstGeom>
          <a:noFill/>
        </p:spPr>
        <p:txBody>
          <a:bodyPr wrap="square" rtlCol="0">
            <a:spAutoFit/>
          </a:bodyPr>
          <a:lstStyle/>
          <a:p>
            <a:r>
              <a:rPr lang="en-US" sz="2800" dirty="0">
                <a:solidFill>
                  <a:schemeClr val="tx2"/>
                </a:solidFill>
                <a:latin typeface="Megrim" panose="020B0604020202020204" charset="0"/>
              </a:rPr>
              <a:t>DISCUSSION QUESTION</a:t>
            </a:r>
          </a:p>
        </p:txBody>
      </p:sp>
      <p:grpSp>
        <p:nvGrpSpPr>
          <p:cNvPr id="6" name="Google Shape;1437;p39">
            <a:extLst>
              <a:ext uri="{FF2B5EF4-FFF2-40B4-BE49-F238E27FC236}">
                <a16:creationId xmlns:a16="http://schemas.microsoft.com/office/drawing/2014/main" id="{25644751-4C23-4E86-BE21-897A21F94CE1}"/>
              </a:ext>
            </a:extLst>
          </p:cNvPr>
          <p:cNvGrpSpPr/>
          <p:nvPr/>
        </p:nvGrpSpPr>
        <p:grpSpPr>
          <a:xfrm>
            <a:off x="7882343" y="396824"/>
            <a:ext cx="873037" cy="963345"/>
            <a:chOff x="9901824" y="937343"/>
            <a:chExt cx="744273" cy="793950"/>
          </a:xfrm>
        </p:grpSpPr>
        <p:grpSp>
          <p:nvGrpSpPr>
            <p:cNvPr id="7" name="Google Shape;1438;p39">
              <a:extLst>
                <a:ext uri="{FF2B5EF4-FFF2-40B4-BE49-F238E27FC236}">
                  <a16:creationId xmlns:a16="http://schemas.microsoft.com/office/drawing/2014/main" id="{00E682C2-99B0-4A5D-ADBB-89D8DD7A3044}"/>
                </a:ext>
              </a:extLst>
            </p:cNvPr>
            <p:cNvGrpSpPr/>
            <p:nvPr/>
          </p:nvGrpSpPr>
          <p:grpSpPr>
            <a:xfrm>
              <a:off x="9901824" y="937343"/>
              <a:ext cx="744273" cy="793950"/>
              <a:chOff x="9901824" y="937343"/>
              <a:chExt cx="744273" cy="793950"/>
            </a:xfrm>
          </p:grpSpPr>
          <p:sp>
            <p:nvSpPr>
              <p:cNvPr id="14" name="Google Shape;1439;p39">
                <a:extLst>
                  <a:ext uri="{FF2B5EF4-FFF2-40B4-BE49-F238E27FC236}">
                    <a16:creationId xmlns:a16="http://schemas.microsoft.com/office/drawing/2014/main" id="{D7940A33-FAB7-44DF-B6C2-43F2B259FCE1}"/>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440;p39">
                <a:extLst>
                  <a:ext uri="{FF2B5EF4-FFF2-40B4-BE49-F238E27FC236}">
                    <a16:creationId xmlns:a16="http://schemas.microsoft.com/office/drawing/2014/main" id="{D3391D44-6EA5-47D7-AE21-934F5A9954AB}"/>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441;p39">
                <a:extLst>
                  <a:ext uri="{FF2B5EF4-FFF2-40B4-BE49-F238E27FC236}">
                    <a16:creationId xmlns:a16="http://schemas.microsoft.com/office/drawing/2014/main" id="{E3398AC9-D73E-4709-A794-2EEF0FA6E101}"/>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442;p39">
                <a:extLst>
                  <a:ext uri="{FF2B5EF4-FFF2-40B4-BE49-F238E27FC236}">
                    <a16:creationId xmlns:a16="http://schemas.microsoft.com/office/drawing/2014/main" id="{7D3D4B38-1F28-4BC5-B10A-8E2826672CD3}"/>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443;p39">
                <a:extLst>
                  <a:ext uri="{FF2B5EF4-FFF2-40B4-BE49-F238E27FC236}">
                    <a16:creationId xmlns:a16="http://schemas.microsoft.com/office/drawing/2014/main" id="{21202BE6-E7DF-4B78-974D-B97CA0377840}"/>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444;p39">
                <a:extLst>
                  <a:ext uri="{FF2B5EF4-FFF2-40B4-BE49-F238E27FC236}">
                    <a16:creationId xmlns:a16="http://schemas.microsoft.com/office/drawing/2014/main" id="{14B942CE-A31D-4C5B-BB91-6DA276A938EB}"/>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445;p39">
                <a:extLst>
                  <a:ext uri="{FF2B5EF4-FFF2-40B4-BE49-F238E27FC236}">
                    <a16:creationId xmlns:a16="http://schemas.microsoft.com/office/drawing/2014/main" id="{6F18EE5E-E0DB-4DF7-82B4-3C4748F3512D}"/>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446;p39">
                <a:extLst>
                  <a:ext uri="{FF2B5EF4-FFF2-40B4-BE49-F238E27FC236}">
                    <a16:creationId xmlns:a16="http://schemas.microsoft.com/office/drawing/2014/main" id="{8A7A5998-743B-4FB7-9698-D36716753E04}"/>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447;p39">
                <a:extLst>
                  <a:ext uri="{FF2B5EF4-FFF2-40B4-BE49-F238E27FC236}">
                    <a16:creationId xmlns:a16="http://schemas.microsoft.com/office/drawing/2014/main" id="{6B7F31D3-99CD-4BDE-967F-F74283FF2A66}"/>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448;p39">
                <a:extLst>
                  <a:ext uri="{FF2B5EF4-FFF2-40B4-BE49-F238E27FC236}">
                    <a16:creationId xmlns:a16="http://schemas.microsoft.com/office/drawing/2014/main" id="{1B938593-C130-4ABB-9B60-74E2C6DC7627}"/>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8" name="Google Shape;1449;p39">
              <a:extLst>
                <a:ext uri="{FF2B5EF4-FFF2-40B4-BE49-F238E27FC236}">
                  <a16:creationId xmlns:a16="http://schemas.microsoft.com/office/drawing/2014/main" id="{2102750B-4A67-499C-9739-F2E84D1665AD}"/>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50;p39">
              <a:extLst>
                <a:ext uri="{FF2B5EF4-FFF2-40B4-BE49-F238E27FC236}">
                  <a16:creationId xmlns:a16="http://schemas.microsoft.com/office/drawing/2014/main" id="{E70FE518-21D7-4FB6-87F0-62A9E0239C71}"/>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451;p39">
              <a:extLst>
                <a:ext uri="{FF2B5EF4-FFF2-40B4-BE49-F238E27FC236}">
                  <a16:creationId xmlns:a16="http://schemas.microsoft.com/office/drawing/2014/main" id="{311F6A92-4F8C-406A-8990-13246A3F2C5B}"/>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452;p39">
              <a:extLst>
                <a:ext uri="{FF2B5EF4-FFF2-40B4-BE49-F238E27FC236}">
                  <a16:creationId xmlns:a16="http://schemas.microsoft.com/office/drawing/2014/main" id="{C65AA47F-9F54-4FB6-8B0A-A78AFA6AB050}"/>
                </a:ext>
              </a:extLst>
            </p:cNvPr>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453;p39">
              <a:extLst>
                <a:ext uri="{FF2B5EF4-FFF2-40B4-BE49-F238E27FC236}">
                  <a16:creationId xmlns:a16="http://schemas.microsoft.com/office/drawing/2014/main" id="{460BF963-163C-438B-8461-2A505DCC133B}"/>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454;p39">
              <a:extLst>
                <a:ext uri="{FF2B5EF4-FFF2-40B4-BE49-F238E27FC236}">
                  <a16:creationId xmlns:a16="http://schemas.microsoft.com/office/drawing/2014/main" id="{5F0482CD-BEEB-49E8-ACAF-0E1C38016C7C}"/>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92357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E168-852D-4E4D-8363-BEEC01BAB134}"/>
              </a:ext>
            </a:extLst>
          </p:cNvPr>
          <p:cNvSpPr>
            <a:spLocks noGrp="1"/>
          </p:cNvSpPr>
          <p:nvPr>
            <p:ph type="title"/>
          </p:nvPr>
        </p:nvSpPr>
        <p:spPr/>
        <p:txBody>
          <a:bodyPr/>
          <a:lstStyle/>
          <a:p>
            <a:r>
              <a:rPr lang="en-US" sz="1800" dirty="0">
                <a:latin typeface="Abel" panose="020B0604020202020204" charset="0"/>
                <a:ea typeface="Calibri" panose="020F0502020204030204" pitchFamily="34" charset="0"/>
                <a:cs typeface="Arial" panose="020B0604020202020204" pitchFamily="34" charset="0"/>
              </a:rPr>
              <a:t>W</a:t>
            </a:r>
            <a:r>
              <a:rPr lang="en-US" sz="1800" b="1" dirty="0">
                <a:effectLst/>
                <a:latin typeface="Abel" panose="020B0604020202020204" charset="0"/>
                <a:ea typeface="Calibri" panose="020F0502020204030204" pitchFamily="34" charset="0"/>
                <a:cs typeface="Arial" panose="020B0604020202020204" pitchFamily="34" charset="0"/>
              </a:rPr>
              <a:t>hat about the rest of the nutrition's?</a:t>
            </a:r>
            <a:endParaRPr lang="en-US" dirty="0">
              <a:latin typeface="Abel" panose="020B0604020202020204" charset="0"/>
            </a:endParaRPr>
          </a:p>
        </p:txBody>
      </p:sp>
      <p:sp>
        <p:nvSpPr>
          <p:cNvPr id="3" name="Text Placeholder 2">
            <a:extLst>
              <a:ext uri="{FF2B5EF4-FFF2-40B4-BE49-F238E27FC236}">
                <a16:creationId xmlns:a16="http://schemas.microsoft.com/office/drawing/2014/main" id="{783C2616-2E03-4029-85FB-3D0E7F3FA321}"/>
              </a:ext>
            </a:extLst>
          </p:cNvPr>
          <p:cNvSpPr>
            <a:spLocks noGrp="1"/>
          </p:cNvSpPr>
          <p:nvPr>
            <p:ph type="body" idx="1"/>
          </p:nvPr>
        </p:nvSpPr>
        <p:spPr/>
        <p:txBody>
          <a:bodyPr/>
          <a:lstStyle/>
          <a:p>
            <a:r>
              <a:rPr lang="en-US" sz="1800" dirty="0">
                <a:latin typeface="Abel" panose="020B0604020202020204" charset="0"/>
                <a:ea typeface="Calibri" panose="020F0502020204030204" pitchFamily="34" charset="0"/>
                <a:cs typeface="Arial" panose="020B0604020202020204" pitchFamily="34" charset="0"/>
              </a:rPr>
              <a:t>M</a:t>
            </a:r>
            <a:r>
              <a:rPr lang="en-US" sz="1800" dirty="0">
                <a:effectLst/>
                <a:latin typeface="Abel" panose="020B0604020202020204" charset="0"/>
                <a:ea typeface="Calibri" panose="020F0502020204030204" pitchFamily="34" charset="0"/>
                <a:cs typeface="Arial" panose="020B0604020202020204" pitchFamily="34" charset="0"/>
              </a:rPr>
              <a:t>ost vitamins become without a benefit after a certain amount of time, and the conditions in space are much harsher than earth (radiation), so some vitamins have a short lifetime, the solution is that problem is that NASA sends food supplements for the astronauts (food supplements are artificially made, they are not extracted from the actual source, so they have different combinations and different characteristics, and can withstand different environments).</a:t>
            </a:r>
            <a:endParaRPr lang="en-US" dirty="0">
              <a:latin typeface="Abel" panose="020B0604020202020204" charset="0"/>
            </a:endParaRPr>
          </a:p>
        </p:txBody>
      </p:sp>
      <p:sp>
        <p:nvSpPr>
          <p:cNvPr id="4" name="Slide Number Placeholder 3">
            <a:extLst>
              <a:ext uri="{FF2B5EF4-FFF2-40B4-BE49-F238E27FC236}">
                <a16:creationId xmlns:a16="http://schemas.microsoft.com/office/drawing/2014/main" id="{F8928B6F-0541-4063-BE4F-B58E57BBF4A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5" name="Google Shape;1201;p38">
            <a:extLst>
              <a:ext uri="{FF2B5EF4-FFF2-40B4-BE49-F238E27FC236}">
                <a16:creationId xmlns:a16="http://schemas.microsoft.com/office/drawing/2014/main" id="{FCA86F74-D42B-4576-BDDF-0D76B120755A}"/>
              </a:ext>
            </a:extLst>
          </p:cNvPr>
          <p:cNvSpPr/>
          <p:nvPr/>
        </p:nvSpPr>
        <p:spPr>
          <a:xfrm>
            <a:off x="2320291" y="1109897"/>
            <a:ext cx="422910" cy="418446"/>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438749"/>
      </p:ext>
    </p:extLst>
  </p:cSld>
  <p:clrMapOvr>
    <a:masterClrMapping/>
  </p:clrMapOvr>
</p:sld>
</file>

<file path=ppt/theme/theme1.xml><?xml version="1.0" encoding="utf-8"?>
<a:theme xmlns:a="http://schemas.openxmlformats.org/drawingml/2006/main"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1327</Words>
  <Application>Microsoft Office PowerPoint</Application>
  <PresentationFormat>On-screen Show (16:9)</PresentationFormat>
  <Paragraphs>92</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Megrim</vt:lpstr>
      <vt:lpstr>Abel</vt:lpstr>
      <vt:lpstr>Calibri</vt:lpstr>
      <vt:lpstr>Iris template</vt:lpstr>
      <vt:lpstr>Astronaut food.in space</vt:lpstr>
      <vt:lpstr>Eating in Space</vt:lpstr>
      <vt:lpstr>PowerPoint Presentation</vt:lpstr>
      <vt:lpstr>PowerPoint Presentation</vt:lpstr>
      <vt:lpstr>real-life example:- first attempt:</vt:lpstr>
      <vt:lpstr>second attempt:</vt:lpstr>
      <vt:lpstr>third attempt:</vt:lpstr>
      <vt:lpstr> Wouldn't be better if there are 3 different menus to choose from, 1 for breakfast and another for lunch and another for diner?</vt:lpstr>
      <vt:lpstr>What about the rest of the nutrition's?</vt:lpstr>
      <vt:lpstr>Why is it so important to do all this, and why not send an excess amount of food?</vt:lpstr>
      <vt:lpstr>Why not grow food in space?</vt:lpstr>
      <vt:lpstr>Isn't 9 Brownies a lot for one person to eat?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Mahmoud ZAIN SABTO</cp:lastModifiedBy>
  <cp:revision>38</cp:revision>
  <dcterms:modified xsi:type="dcterms:W3CDTF">2021-01-01T14:47:07Z</dcterms:modified>
</cp:coreProperties>
</file>