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FB16-3F7E-4AE7-840F-038EE5D1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AD7B-DD44-49B8-8F33-E4CC15D8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C7CE-640A-4DD8-BED7-9EC38074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7005-3261-4F32-ACFC-978F9606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A6E6-8D85-43FF-BA43-330AD0E4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0226-68B7-47E7-B761-6357FDB7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92FF7-0DD5-4C6F-B1F0-E700A5DF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4ADB-84D9-4740-8399-9E8B4E90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C171-5C72-49AF-AE28-BDCF69BF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19C1-0564-4DCD-9562-1A1FF2D6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D1D06-8B79-47E4-8A72-1CD701ED4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B377E-35BB-4754-90BA-00231AF3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326D2-E170-4AA1-A740-9F49C7F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C864-092B-4BFC-BD53-ED001018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2520-17AD-4A84-93BD-DB11CA1C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8B94-5D2B-4EE2-AE1C-FC1C2677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897E-3E75-4089-8333-94AC3AB8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C058-690F-455B-89CA-67827AD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FA2-A40D-4ED2-AFC9-31499208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E492-4CB6-4E8F-A6F2-31F2E94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FEF4-5839-4E0D-8810-1525060D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1F60-A9A8-4A7A-9624-31C95493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C637-3EC6-4626-81F2-4327B86C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5559-7553-43F6-8570-2802ADD7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DE62-E34A-4EB2-833E-91B9423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6040-2DBA-4F9A-A2A9-62BB7DE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24CB-70EF-4A84-A8A7-E06114C6F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E72CC-99A5-471C-9432-457B4FA8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22F2-83EC-4CBA-BE61-8FFAC37B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433F-DFCA-4442-B66E-0B8FB98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2355-7333-4FA0-A081-CC3E1EC3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8D-A39D-481F-B5FA-1B0C0F17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57CB-60AC-45F3-89E8-595BC8E8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454A3-5699-4161-B223-BB6561A3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05B6A-746E-4782-B974-3EA7338A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64347-BE84-49BC-AE47-F4A4B304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473C0-5869-47E4-B001-0B42F66D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BCF95-0068-4A8B-9F6F-1EA06679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8415B-FC3F-40BD-95F2-8E865C98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9A59-BAA4-4F32-8C21-41A72722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1363-8296-48D5-8165-26B815B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7485-A203-4D77-A383-7145920D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E74AB-559D-4C3B-9EA6-8084F386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EFE6C-07C0-447E-9B9C-AE38A04A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FBDBC-A654-4870-9F35-B9E3545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DC6E-919A-4929-A019-C5AF7D34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DC09-5A08-4751-ACC2-CAB3FC62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B11B-55B2-48D3-BC89-FC760887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EB57-C141-452B-9F9C-CBF53EE7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D500-C7BD-4F3F-8489-8045D2F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C14E9-41B0-46D6-915A-CFCFB759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D775-99D1-434F-A391-6CDDABC7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500-4B79-4DC4-9907-545741D5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E996F-8EF0-45C9-8379-FF8EBD10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B63AE-49BA-436E-90E8-AD32F891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1458-E29A-45DF-84C6-C5D4A2F2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EDC4-FD86-404C-ABC8-8B9C2441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52CD-74FA-4299-8E30-BC2F9F6A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4D704-F57C-400E-8F52-99F03E87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75B8-66E8-4488-82A1-D9661222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1592-2A43-466F-A4D8-5A181A23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974D-3B39-452F-944D-122CBEA33F5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EAF0-59C2-4349-B0CC-57E5FDAF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8EE1-9088-487E-97A0-8CB46DC9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D8E2-4A7F-4C84-81D1-1FEF79EE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333C-CD66-48CA-9D45-91C6453FD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Base Project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ED69C-53BE-486B-9B9F-F27B03F4D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1042"/>
            <a:ext cx="9144000" cy="1655762"/>
          </a:xfrm>
        </p:spPr>
        <p:txBody>
          <a:bodyPr/>
          <a:lstStyle/>
          <a:p>
            <a:r>
              <a:rPr lang="en-US" dirty="0"/>
              <a:t>Mahmoud Ali</a:t>
            </a:r>
          </a:p>
        </p:txBody>
      </p:sp>
    </p:spTree>
    <p:extLst>
      <p:ext uri="{BB962C8B-B14F-4D97-AF65-F5344CB8AC3E}">
        <p14:creationId xmlns:p14="http://schemas.microsoft.com/office/powerpoint/2010/main" val="8939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4F13-58AB-4E2D-84DD-E5252CE8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08A2-BA73-4728-8026-C9F9FE21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Registration &gt;&gt;&gt;(Done) </a:t>
            </a:r>
          </a:p>
          <a:p>
            <a:r>
              <a:rPr lang="en-US" dirty="0"/>
              <a:t>Login  &gt;&gt;&gt;(Done)</a:t>
            </a:r>
          </a:p>
          <a:p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r>
              <a:rPr lang="en-US" dirty="0"/>
              <a:t>Token JWT(Done)</a:t>
            </a:r>
          </a:p>
          <a:p>
            <a:r>
              <a:rPr lang="en-US" dirty="0"/>
              <a:t>Roles</a:t>
            </a:r>
            <a:r>
              <a:rPr lang="ar-EG" dirty="0"/>
              <a:t> </a:t>
            </a:r>
            <a:r>
              <a:rPr lang="en-US" dirty="0"/>
              <a:t> Form (Advanced)</a:t>
            </a:r>
          </a:p>
          <a:p>
            <a:r>
              <a:rPr lang="en-US" dirty="0"/>
              <a:t>Privileges Form (Advanced)</a:t>
            </a:r>
          </a:p>
          <a:p>
            <a:r>
              <a:rPr lang="en-US" dirty="0"/>
              <a:t>Remember me</a:t>
            </a:r>
          </a:p>
          <a:p>
            <a:r>
              <a:rPr lang="en-US" dirty="0"/>
              <a:t>Change these: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issuer: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"http://localhost:54095"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audience: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"http://localhost:54095"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4223-3205-4603-B34C-968C428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95C-DC7E-4423-B996-6FFDF3E3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 and Log in file (Done)</a:t>
            </a:r>
          </a:p>
          <a:p>
            <a:r>
              <a:rPr lang="en-US" dirty="0"/>
              <a:t>Interceptor (Done)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7125-F1FA-493A-A521-5EA5C6B3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Feedback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3F7B-DEB7-4AAC-8B99-4412FE2E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(Done)</a:t>
            </a:r>
          </a:p>
          <a:p>
            <a:r>
              <a:rPr lang="en-US" dirty="0"/>
              <a:t>Error(Done)</a:t>
            </a:r>
          </a:p>
        </p:txBody>
      </p:sp>
    </p:spTree>
    <p:extLst>
      <p:ext uri="{BB962C8B-B14F-4D97-AF65-F5344CB8AC3E}">
        <p14:creationId xmlns:p14="http://schemas.microsoft.com/office/powerpoint/2010/main" val="4707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6277-C9BF-4828-8D2E-F0AE04E0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F98C-1B5E-4F37-A35D-783AE0E8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(Two files) &gt;&gt; (Done)</a:t>
            </a:r>
          </a:p>
          <a:p>
            <a:r>
              <a:rPr lang="en-US" dirty="0"/>
              <a:t>Change it as settings and add this to user profile&gt;&gt;(Done)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6AAE-23D6-4DBB-8A36-26F72E1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2DB6-8D9B-4BFD-B22F-68A392E7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Design and direction based on selected language (Done)</a:t>
            </a:r>
          </a:p>
          <a:p>
            <a:r>
              <a:rPr lang="en-US" dirty="0"/>
              <a:t>Handle </a:t>
            </a:r>
            <a:r>
              <a:rPr lang="en-US"/>
              <a:t>User Profile 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424E-7D12-4A79-AACD-FE183334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6AF1-60DD-4B83-9DD6-3D8A1741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13067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126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Base Project Tasks</vt:lpstr>
      <vt:lpstr>User Management</vt:lpstr>
      <vt:lpstr>Exception Handling</vt:lpstr>
      <vt:lpstr>Feedback Messages</vt:lpstr>
      <vt:lpstr>Translation</vt:lpstr>
      <vt:lpstr>Styles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Project Tasks</dc:title>
  <dc:creator>Mahmoud Ali</dc:creator>
  <cp:lastModifiedBy>Mahmoud Ali</cp:lastModifiedBy>
  <cp:revision>14</cp:revision>
  <dcterms:created xsi:type="dcterms:W3CDTF">2021-12-04T12:08:48Z</dcterms:created>
  <dcterms:modified xsi:type="dcterms:W3CDTF">2022-06-25T15:20:40Z</dcterms:modified>
</cp:coreProperties>
</file>