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0" r:id="rId3"/>
    <p:sldId id="281" r:id="rId4"/>
    <p:sldId id="283" r:id="rId5"/>
    <p:sldId id="284" r:id="rId6"/>
    <p:sldId id="285" r:id="rId7"/>
    <p:sldId id="286" r:id="rId8"/>
    <p:sldId id="287" r:id="rId9"/>
    <p:sldId id="257" r:id="rId10"/>
    <p:sldId id="258" r:id="rId11"/>
    <p:sldId id="259" r:id="rId12"/>
    <p:sldId id="264" r:id="rId13"/>
    <p:sldId id="260" r:id="rId14"/>
    <p:sldId id="263" r:id="rId15"/>
    <p:sldId id="261" r:id="rId16"/>
    <p:sldId id="269" r:id="rId17"/>
    <p:sldId id="270" r:id="rId18"/>
    <p:sldId id="271" r:id="rId19"/>
    <p:sldId id="273" r:id="rId20"/>
    <p:sldId id="272" r:id="rId21"/>
    <p:sldId id="276" r:id="rId22"/>
    <p:sldId id="288" r:id="rId23"/>
    <p:sldId id="289" r:id="rId24"/>
    <p:sldId id="290" r:id="rId25"/>
    <p:sldId id="291" r:id="rId26"/>
    <p:sldId id="292" r:id="rId27"/>
    <p:sldId id="277" r:id="rId28"/>
    <p:sldId id="275" r:id="rId29"/>
    <p:sldId id="27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760"/>
    <a:srgbClr val="002B82"/>
    <a:srgbClr val="00518E"/>
    <a:srgbClr val="0060A8"/>
    <a:srgbClr val="DDDDDD"/>
    <a:srgbClr val="0054A6"/>
    <a:srgbClr val="5A5A5A"/>
    <a:srgbClr val="535353"/>
    <a:srgbClr val="484A53"/>
    <a:srgbClr val="3C40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785" autoAdjust="0"/>
  </p:normalViewPr>
  <p:slideViewPr>
    <p:cSldViewPr>
      <p:cViewPr varScale="1">
        <p:scale>
          <a:sx n="86" d="100"/>
          <a:sy n="86" d="100"/>
        </p:scale>
        <p:origin x="696" y="5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26B2CA-06E9-4B2C-A02A-48ECF253F752}" type="datetimeFigureOut">
              <a:rPr lang="en-US" smtClean="0"/>
              <a:pPr/>
              <a:t>8/29/2019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D8C923-EF1A-4605-B565-4E82E822AB71}" type="slidenum">
              <a:rPr lang="en-US" smtClean="0"/>
              <a:pPr/>
              <a:t>‹#›</a:t>
            </a:fld>
            <a:endParaRPr lang="en-US" dirty="0"/>
          </a:p>
        </p:txBody>
      </p:sp>
    </p:spTree>
    <p:extLst>
      <p:ext uri="{BB962C8B-B14F-4D97-AF65-F5344CB8AC3E}">
        <p14:creationId xmlns:p14="http://schemas.microsoft.com/office/powerpoint/2010/main" val="201600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0054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6922" y="1524000"/>
            <a:ext cx="7772400" cy="914400"/>
          </a:xfrm>
          <a:effectLst>
            <a:outerShdw blurRad="50800" dist="38100" dir="5400000" algn="t" rotWithShape="0">
              <a:srgbClr val="003760">
                <a:alpha val="49804"/>
              </a:srgbClr>
            </a:outerShdw>
          </a:effectLst>
        </p:spPr>
        <p:txBody>
          <a:bodyPr>
            <a:noAutofit/>
          </a:bodyPr>
          <a:lstStyle>
            <a:lvl1pPr>
              <a:defRPr b="1">
                <a:solidFill>
                  <a:schemeClr val="bg1"/>
                </a:solidFill>
              </a:defRPr>
            </a:lvl1pPr>
          </a:lstStyle>
          <a:p>
            <a:r>
              <a:rPr lang="en-US" dirty="0"/>
              <a:t>Click to add title</a:t>
            </a:r>
          </a:p>
        </p:txBody>
      </p:sp>
      <p:sp>
        <p:nvSpPr>
          <p:cNvPr id="15" name="Text Placeholder 14"/>
          <p:cNvSpPr>
            <a:spLocks noGrp="1"/>
          </p:cNvSpPr>
          <p:nvPr>
            <p:ph type="body" sz="quarter" idx="13" hasCustomPrompt="1"/>
          </p:nvPr>
        </p:nvSpPr>
        <p:spPr>
          <a:xfrm>
            <a:off x="685800" y="2438400"/>
            <a:ext cx="7772400" cy="685800"/>
          </a:xfrm>
          <a:effectLst>
            <a:outerShdw blurRad="50800" dist="38100" dir="5400000" algn="t" rotWithShape="0">
              <a:srgbClr val="002B82">
                <a:alpha val="40000"/>
              </a:srgbClr>
            </a:outerShdw>
          </a:effectLst>
        </p:spPr>
        <p:txBody>
          <a:bodyPr/>
          <a:lstStyle>
            <a:lvl1pPr marL="0" indent="0" algn="ctr">
              <a:buNone/>
              <a:defRPr baseline="0">
                <a:solidFill>
                  <a:schemeClr val="bg1">
                    <a:lumMod val="75000"/>
                  </a:schemeClr>
                </a:solidFill>
              </a:defRPr>
            </a:lvl1pPr>
          </a:lstStyle>
          <a:p>
            <a:pPr lvl="0"/>
            <a:r>
              <a:rPr lang="en-US" dirty="0"/>
              <a:t>Click to add subtitle</a:t>
            </a:r>
          </a:p>
        </p:txBody>
      </p:sp>
      <p:sp>
        <p:nvSpPr>
          <p:cNvPr id="8" name="Flowchart: Card 23"/>
          <p:cNvSpPr/>
          <p:nvPr userDrawn="1"/>
        </p:nvSpPr>
        <p:spPr>
          <a:xfrm>
            <a:off x="-7875" y="3276600"/>
            <a:ext cx="9178874" cy="3605154"/>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820 w 10820"/>
              <a:gd name="connsiteY0" fmla="*/ 2000 h 10000"/>
              <a:gd name="connsiteX1" fmla="*/ 2820 w 10820"/>
              <a:gd name="connsiteY1" fmla="*/ 0 h 10000"/>
              <a:gd name="connsiteX2" fmla="*/ 10820 w 10820"/>
              <a:gd name="connsiteY2" fmla="*/ 0 h 10000"/>
              <a:gd name="connsiteX3" fmla="*/ 10820 w 10820"/>
              <a:gd name="connsiteY3" fmla="*/ 10000 h 10000"/>
              <a:gd name="connsiteX4" fmla="*/ 820 w 10820"/>
              <a:gd name="connsiteY4" fmla="*/ 10000 h 10000"/>
              <a:gd name="connsiteX5" fmla="*/ 820 w 10820"/>
              <a:gd name="connsiteY5" fmla="*/ 2000 h 10000"/>
              <a:gd name="connsiteX0" fmla="*/ 820 w 10820"/>
              <a:gd name="connsiteY0" fmla="*/ 2000 h 10000"/>
              <a:gd name="connsiteX1" fmla="*/ 2820 w 10820"/>
              <a:gd name="connsiteY1" fmla="*/ 0 h 10000"/>
              <a:gd name="connsiteX2" fmla="*/ 10820 w 10820"/>
              <a:gd name="connsiteY2" fmla="*/ 0 h 10000"/>
              <a:gd name="connsiteX3" fmla="*/ 10820 w 10820"/>
              <a:gd name="connsiteY3" fmla="*/ 10000 h 10000"/>
              <a:gd name="connsiteX4" fmla="*/ 820 w 10820"/>
              <a:gd name="connsiteY4" fmla="*/ 10000 h 10000"/>
              <a:gd name="connsiteX5" fmla="*/ 820 w 10820"/>
              <a:gd name="connsiteY5" fmla="*/ 2000 h 10000"/>
              <a:gd name="connsiteX0" fmla="*/ 689 w 10884"/>
              <a:gd name="connsiteY0" fmla="*/ 4030 h 10277"/>
              <a:gd name="connsiteX1" fmla="*/ 2884 w 10884"/>
              <a:gd name="connsiteY1" fmla="*/ 277 h 10277"/>
              <a:gd name="connsiteX2" fmla="*/ 10884 w 10884"/>
              <a:gd name="connsiteY2" fmla="*/ 277 h 10277"/>
              <a:gd name="connsiteX3" fmla="*/ 10884 w 10884"/>
              <a:gd name="connsiteY3" fmla="*/ 10277 h 10277"/>
              <a:gd name="connsiteX4" fmla="*/ 884 w 10884"/>
              <a:gd name="connsiteY4" fmla="*/ 10277 h 10277"/>
              <a:gd name="connsiteX5" fmla="*/ 689 w 10884"/>
              <a:gd name="connsiteY5" fmla="*/ 4030 h 10277"/>
              <a:gd name="connsiteX0" fmla="*/ 485 w 10485"/>
              <a:gd name="connsiteY0" fmla="*/ 10277 h 10277"/>
              <a:gd name="connsiteX1" fmla="*/ 2485 w 10485"/>
              <a:gd name="connsiteY1" fmla="*/ 277 h 10277"/>
              <a:gd name="connsiteX2" fmla="*/ 10485 w 10485"/>
              <a:gd name="connsiteY2" fmla="*/ 277 h 10277"/>
              <a:gd name="connsiteX3" fmla="*/ 10485 w 10485"/>
              <a:gd name="connsiteY3" fmla="*/ 10277 h 10277"/>
              <a:gd name="connsiteX4" fmla="*/ 485 w 10485"/>
              <a:gd name="connsiteY4" fmla="*/ 10277 h 10277"/>
              <a:gd name="connsiteX0" fmla="*/ 992 w 10992"/>
              <a:gd name="connsiteY0" fmla="*/ 11780 h 11780"/>
              <a:gd name="connsiteX1" fmla="*/ 2992 w 10992"/>
              <a:gd name="connsiteY1" fmla="*/ 1780 h 11780"/>
              <a:gd name="connsiteX2" fmla="*/ 10992 w 10992"/>
              <a:gd name="connsiteY2" fmla="*/ 1780 h 11780"/>
              <a:gd name="connsiteX3" fmla="*/ 10992 w 10992"/>
              <a:gd name="connsiteY3" fmla="*/ 11780 h 11780"/>
              <a:gd name="connsiteX4" fmla="*/ 992 w 10992"/>
              <a:gd name="connsiteY4" fmla="*/ 11780 h 11780"/>
              <a:gd name="connsiteX0" fmla="*/ 275 w 12872"/>
              <a:gd name="connsiteY0" fmla="*/ 10845 h 10845"/>
              <a:gd name="connsiteX1" fmla="*/ 4872 w 12872"/>
              <a:gd name="connsiteY1" fmla="*/ 748 h 10845"/>
              <a:gd name="connsiteX2" fmla="*/ 12872 w 12872"/>
              <a:gd name="connsiteY2" fmla="*/ 748 h 10845"/>
              <a:gd name="connsiteX3" fmla="*/ 12872 w 12872"/>
              <a:gd name="connsiteY3" fmla="*/ 10748 h 10845"/>
              <a:gd name="connsiteX4" fmla="*/ 275 w 12872"/>
              <a:gd name="connsiteY4" fmla="*/ 10845 h 10845"/>
              <a:gd name="connsiteX0" fmla="*/ 295 w 12502"/>
              <a:gd name="connsiteY0" fmla="*/ 10845 h 10845"/>
              <a:gd name="connsiteX1" fmla="*/ 4502 w 12502"/>
              <a:gd name="connsiteY1" fmla="*/ 748 h 10845"/>
              <a:gd name="connsiteX2" fmla="*/ 12502 w 12502"/>
              <a:gd name="connsiteY2" fmla="*/ 748 h 10845"/>
              <a:gd name="connsiteX3" fmla="*/ 12502 w 12502"/>
              <a:gd name="connsiteY3" fmla="*/ 10748 h 10845"/>
              <a:gd name="connsiteX4" fmla="*/ 295 w 12502"/>
              <a:gd name="connsiteY4" fmla="*/ 10845 h 10845"/>
              <a:gd name="connsiteX0" fmla="*/ 295 w 12502"/>
              <a:gd name="connsiteY0" fmla="*/ 11349 h 11349"/>
              <a:gd name="connsiteX1" fmla="*/ 4502 w 12502"/>
              <a:gd name="connsiteY1" fmla="*/ 1252 h 11349"/>
              <a:gd name="connsiteX2" fmla="*/ 12502 w 12502"/>
              <a:gd name="connsiteY2" fmla="*/ 1252 h 11349"/>
              <a:gd name="connsiteX3" fmla="*/ 12502 w 12502"/>
              <a:gd name="connsiteY3" fmla="*/ 11252 h 11349"/>
              <a:gd name="connsiteX4" fmla="*/ 295 w 12502"/>
              <a:gd name="connsiteY4" fmla="*/ 11349 h 11349"/>
              <a:gd name="connsiteX0" fmla="*/ 272 w 12479"/>
              <a:gd name="connsiteY0" fmla="*/ 10992 h 10992"/>
              <a:gd name="connsiteX1" fmla="*/ 4869 w 12479"/>
              <a:gd name="connsiteY1" fmla="*/ 1772 h 10992"/>
              <a:gd name="connsiteX2" fmla="*/ 12479 w 12479"/>
              <a:gd name="connsiteY2" fmla="*/ 895 h 10992"/>
              <a:gd name="connsiteX3" fmla="*/ 12479 w 12479"/>
              <a:gd name="connsiteY3" fmla="*/ 10895 h 10992"/>
              <a:gd name="connsiteX4" fmla="*/ 272 w 12479"/>
              <a:gd name="connsiteY4" fmla="*/ 10992 h 10992"/>
              <a:gd name="connsiteX0" fmla="*/ 572 w 12779"/>
              <a:gd name="connsiteY0" fmla="*/ 10774 h 10774"/>
              <a:gd name="connsiteX1" fmla="*/ 2319 w 12779"/>
              <a:gd name="connsiteY1" fmla="*/ 4979 h 10774"/>
              <a:gd name="connsiteX2" fmla="*/ 5169 w 12779"/>
              <a:gd name="connsiteY2" fmla="*/ 1554 h 10774"/>
              <a:gd name="connsiteX3" fmla="*/ 12779 w 12779"/>
              <a:gd name="connsiteY3" fmla="*/ 677 h 10774"/>
              <a:gd name="connsiteX4" fmla="*/ 12779 w 12779"/>
              <a:gd name="connsiteY4" fmla="*/ 10677 h 10774"/>
              <a:gd name="connsiteX5" fmla="*/ 572 w 12779"/>
              <a:gd name="connsiteY5" fmla="*/ 10774 h 10774"/>
              <a:gd name="connsiteX0" fmla="*/ 572 w 12779"/>
              <a:gd name="connsiteY0" fmla="*/ 10774 h 10774"/>
              <a:gd name="connsiteX1" fmla="*/ 2319 w 12779"/>
              <a:gd name="connsiteY1" fmla="*/ 4979 h 10774"/>
              <a:gd name="connsiteX2" fmla="*/ 5169 w 12779"/>
              <a:gd name="connsiteY2" fmla="*/ 1554 h 10774"/>
              <a:gd name="connsiteX3" fmla="*/ 12779 w 12779"/>
              <a:gd name="connsiteY3" fmla="*/ 677 h 10774"/>
              <a:gd name="connsiteX4" fmla="*/ 12779 w 12779"/>
              <a:gd name="connsiteY4" fmla="*/ 10677 h 10774"/>
              <a:gd name="connsiteX5" fmla="*/ 572 w 12779"/>
              <a:gd name="connsiteY5" fmla="*/ 10774 h 10774"/>
              <a:gd name="connsiteX0" fmla="*/ 0 w 12207"/>
              <a:gd name="connsiteY0" fmla="*/ 10774 h 10774"/>
              <a:gd name="connsiteX1" fmla="*/ 1747 w 12207"/>
              <a:gd name="connsiteY1" fmla="*/ 4979 h 10774"/>
              <a:gd name="connsiteX2" fmla="*/ 4597 w 12207"/>
              <a:gd name="connsiteY2" fmla="*/ 1554 h 10774"/>
              <a:gd name="connsiteX3" fmla="*/ 12207 w 12207"/>
              <a:gd name="connsiteY3" fmla="*/ 677 h 10774"/>
              <a:gd name="connsiteX4" fmla="*/ 12207 w 12207"/>
              <a:gd name="connsiteY4" fmla="*/ 10677 h 10774"/>
              <a:gd name="connsiteX5" fmla="*/ 0 w 12207"/>
              <a:gd name="connsiteY5" fmla="*/ 10774 h 10774"/>
              <a:gd name="connsiteX0" fmla="*/ 0 w 12207"/>
              <a:gd name="connsiteY0" fmla="*/ 10774 h 10774"/>
              <a:gd name="connsiteX1" fmla="*/ 1747 w 12207"/>
              <a:gd name="connsiteY1" fmla="*/ 4979 h 10774"/>
              <a:gd name="connsiteX2" fmla="*/ 4597 w 12207"/>
              <a:gd name="connsiteY2" fmla="*/ 1554 h 10774"/>
              <a:gd name="connsiteX3" fmla="*/ 12207 w 12207"/>
              <a:gd name="connsiteY3" fmla="*/ 677 h 10774"/>
              <a:gd name="connsiteX4" fmla="*/ 12207 w 12207"/>
              <a:gd name="connsiteY4" fmla="*/ 10677 h 10774"/>
              <a:gd name="connsiteX5" fmla="*/ 0 w 12207"/>
              <a:gd name="connsiteY5" fmla="*/ 10774 h 10774"/>
              <a:gd name="connsiteX0" fmla="*/ 0 w 12207"/>
              <a:gd name="connsiteY0" fmla="*/ 10737 h 10737"/>
              <a:gd name="connsiteX1" fmla="*/ 1098 w 12207"/>
              <a:gd name="connsiteY1" fmla="*/ 3676 h 10737"/>
              <a:gd name="connsiteX2" fmla="*/ 4597 w 12207"/>
              <a:gd name="connsiteY2" fmla="*/ 1517 h 10737"/>
              <a:gd name="connsiteX3" fmla="*/ 12207 w 12207"/>
              <a:gd name="connsiteY3" fmla="*/ 640 h 10737"/>
              <a:gd name="connsiteX4" fmla="*/ 12207 w 12207"/>
              <a:gd name="connsiteY4" fmla="*/ 10640 h 10737"/>
              <a:gd name="connsiteX5" fmla="*/ 0 w 12207"/>
              <a:gd name="connsiteY5" fmla="*/ 10737 h 10737"/>
              <a:gd name="connsiteX0" fmla="*/ 0 w 12207"/>
              <a:gd name="connsiteY0" fmla="*/ 10737 h 10737"/>
              <a:gd name="connsiteX1" fmla="*/ 1098 w 12207"/>
              <a:gd name="connsiteY1" fmla="*/ 3676 h 10737"/>
              <a:gd name="connsiteX2" fmla="*/ 4597 w 12207"/>
              <a:gd name="connsiteY2" fmla="*/ 1517 h 10737"/>
              <a:gd name="connsiteX3" fmla="*/ 12207 w 12207"/>
              <a:gd name="connsiteY3" fmla="*/ 640 h 10737"/>
              <a:gd name="connsiteX4" fmla="*/ 12207 w 12207"/>
              <a:gd name="connsiteY4" fmla="*/ 10640 h 10737"/>
              <a:gd name="connsiteX5" fmla="*/ 0 w 12207"/>
              <a:gd name="connsiteY5" fmla="*/ 10737 h 10737"/>
              <a:gd name="connsiteX0" fmla="*/ 0 w 12207"/>
              <a:gd name="connsiteY0" fmla="*/ 10737 h 10737"/>
              <a:gd name="connsiteX1" fmla="*/ 514 w 12207"/>
              <a:gd name="connsiteY1" fmla="*/ 3676 h 10737"/>
              <a:gd name="connsiteX2" fmla="*/ 4597 w 12207"/>
              <a:gd name="connsiteY2" fmla="*/ 1517 h 10737"/>
              <a:gd name="connsiteX3" fmla="*/ 12207 w 12207"/>
              <a:gd name="connsiteY3" fmla="*/ 640 h 10737"/>
              <a:gd name="connsiteX4" fmla="*/ 12207 w 12207"/>
              <a:gd name="connsiteY4" fmla="*/ 10640 h 10737"/>
              <a:gd name="connsiteX5" fmla="*/ 0 w 12207"/>
              <a:gd name="connsiteY5" fmla="*/ 10737 h 10737"/>
              <a:gd name="connsiteX0" fmla="*/ 0 w 12207"/>
              <a:gd name="connsiteY0" fmla="*/ 10737 h 10737"/>
              <a:gd name="connsiteX1" fmla="*/ 514 w 12207"/>
              <a:gd name="connsiteY1" fmla="*/ 3676 h 10737"/>
              <a:gd name="connsiteX2" fmla="*/ 4597 w 12207"/>
              <a:gd name="connsiteY2" fmla="*/ 1517 h 10737"/>
              <a:gd name="connsiteX3" fmla="*/ 12207 w 12207"/>
              <a:gd name="connsiteY3" fmla="*/ 640 h 10737"/>
              <a:gd name="connsiteX4" fmla="*/ 12207 w 12207"/>
              <a:gd name="connsiteY4" fmla="*/ 10640 h 10737"/>
              <a:gd name="connsiteX5" fmla="*/ 0 w 12207"/>
              <a:gd name="connsiteY5" fmla="*/ 10737 h 10737"/>
              <a:gd name="connsiteX0" fmla="*/ 194 w 12401"/>
              <a:gd name="connsiteY0" fmla="*/ 10741 h 10741"/>
              <a:gd name="connsiteX1" fmla="*/ 253 w 12401"/>
              <a:gd name="connsiteY1" fmla="*/ 3875 h 10741"/>
              <a:gd name="connsiteX2" fmla="*/ 4791 w 12401"/>
              <a:gd name="connsiteY2" fmla="*/ 1521 h 10741"/>
              <a:gd name="connsiteX3" fmla="*/ 12401 w 12401"/>
              <a:gd name="connsiteY3" fmla="*/ 644 h 10741"/>
              <a:gd name="connsiteX4" fmla="*/ 12401 w 12401"/>
              <a:gd name="connsiteY4" fmla="*/ 10644 h 10741"/>
              <a:gd name="connsiteX5" fmla="*/ 194 w 12401"/>
              <a:gd name="connsiteY5" fmla="*/ 10741 h 10741"/>
              <a:gd name="connsiteX0" fmla="*/ 0 w 12207"/>
              <a:gd name="connsiteY0" fmla="*/ 10741 h 10741"/>
              <a:gd name="connsiteX1" fmla="*/ 59 w 12207"/>
              <a:gd name="connsiteY1" fmla="*/ 3875 h 10741"/>
              <a:gd name="connsiteX2" fmla="*/ 4597 w 12207"/>
              <a:gd name="connsiteY2" fmla="*/ 1521 h 10741"/>
              <a:gd name="connsiteX3" fmla="*/ 12207 w 12207"/>
              <a:gd name="connsiteY3" fmla="*/ 644 h 10741"/>
              <a:gd name="connsiteX4" fmla="*/ 12207 w 12207"/>
              <a:gd name="connsiteY4" fmla="*/ 10644 h 10741"/>
              <a:gd name="connsiteX5" fmla="*/ 0 w 12207"/>
              <a:gd name="connsiteY5" fmla="*/ 10741 h 10741"/>
              <a:gd name="connsiteX0" fmla="*/ 0 w 12207"/>
              <a:gd name="connsiteY0" fmla="*/ 10814 h 10814"/>
              <a:gd name="connsiteX1" fmla="*/ 59 w 12207"/>
              <a:gd name="connsiteY1" fmla="*/ 3948 h 10814"/>
              <a:gd name="connsiteX2" fmla="*/ 4597 w 12207"/>
              <a:gd name="connsiteY2" fmla="*/ 1594 h 10814"/>
              <a:gd name="connsiteX3" fmla="*/ 12207 w 12207"/>
              <a:gd name="connsiteY3" fmla="*/ 717 h 10814"/>
              <a:gd name="connsiteX4" fmla="*/ 12207 w 12207"/>
              <a:gd name="connsiteY4" fmla="*/ 10717 h 10814"/>
              <a:gd name="connsiteX5" fmla="*/ 0 w 12207"/>
              <a:gd name="connsiteY5" fmla="*/ 10814 h 10814"/>
              <a:gd name="connsiteX0" fmla="*/ 0 w 12207"/>
              <a:gd name="connsiteY0" fmla="*/ 10946 h 10946"/>
              <a:gd name="connsiteX1" fmla="*/ 59 w 12207"/>
              <a:gd name="connsiteY1" fmla="*/ 4080 h 10946"/>
              <a:gd name="connsiteX2" fmla="*/ 4142 w 12207"/>
              <a:gd name="connsiteY2" fmla="*/ 1239 h 10946"/>
              <a:gd name="connsiteX3" fmla="*/ 12207 w 12207"/>
              <a:gd name="connsiteY3" fmla="*/ 849 h 10946"/>
              <a:gd name="connsiteX4" fmla="*/ 12207 w 12207"/>
              <a:gd name="connsiteY4" fmla="*/ 10849 h 10946"/>
              <a:gd name="connsiteX5" fmla="*/ 0 w 12207"/>
              <a:gd name="connsiteY5" fmla="*/ 10946 h 10946"/>
              <a:gd name="connsiteX0" fmla="*/ 0 w 12207"/>
              <a:gd name="connsiteY0" fmla="*/ 11055 h 11055"/>
              <a:gd name="connsiteX1" fmla="*/ 59 w 12207"/>
              <a:gd name="connsiteY1" fmla="*/ 4189 h 11055"/>
              <a:gd name="connsiteX2" fmla="*/ 4142 w 12207"/>
              <a:gd name="connsiteY2" fmla="*/ 1348 h 11055"/>
              <a:gd name="connsiteX3" fmla="*/ 12207 w 12207"/>
              <a:gd name="connsiteY3" fmla="*/ 958 h 11055"/>
              <a:gd name="connsiteX4" fmla="*/ 12207 w 12207"/>
              <a:gd name="connsiteY4" fmla="*/ 10958 h 11055"/>
              <a:gd name="connsiteX5" fmla="*/ 0 w 12207"/>
              <a:gd name="connsiteY5" fmla="*/ 11055 h 11055"/>
              <a:gd name="connsiteX0" fmla="*/ 0 w 12207"/>
              <a:gd name="connsiteY0" fmla="*/ 10598 h 10598"/>
              <a:gd name="connsiteX1" fmla="*/ 59 w 12207"/>
              <a:gd name="connsiteY1" fmla="*/ 3732 h 10598"/>
              <a:gd name="connsiteX2" fmla="*/ 6859 w 12207"/>
              <a:gd name="connsiteY2" fmla="*/ 3034 h 10598"/>
              <a:gd name="connsiteX3" fmla="*/ 12207 w 12207"/>
              <a:gd name="connsiteY3" fmla="*/ 501 h 10598"/>
              <a:gd name="connsiteX4" fmla="*/ 12207 w 12207"/>
              <a:gd name="connsiteY4" fmla="*/ 10501 h 10598"/>
              <a:gd name="connsiteX5" fmla="*/ 0 w 12207"/>
              <a:gd name="connsiteY5" fmla="*/ 10598 h 10598"/>
              <a:gd name="connsiteX0" fmla="*/ 0 w 12207"/>
              <a:gd name="connsiteY0" fmla="*/ 10805 h 10805"/>
              <a:gd name="connsiteX1" fmla="*/ 59 w 12207"/>
              <a:gd name="connsiteY1" fmla="*/ 3939 h 10805"/>
              <a:gd name="connsiteX2" fmla="*/ 6859 w 12207"/>
              <a:gd name="connsiteY2" fmla="*/ 3241 h 10805"/>
              <a:gd name="connsiteX3" fmla="*/ 12207 w 12207"/>
              <a:gd name="connsiteY3" fmla="*/ 708 h 10805"/>
              <a:gd name="connsiteX4" fmla="*/ 12207 w 12207"/>
              <a:gd name="connsiteY4" fmla="*/ 10708 h 10805"/>
              <a:gd name="connsiteX5" fmla="*/ 0 w 12207"/>
              <a:gd name="connsiteY5" fmla="*/ 10805 h 10805"/>
              <a:gd name="connsiteX0" fmla="*/ 0 w 12207"/>
              <a:gd name="connsiteY0" fmla="*/ 10895 h 10895"/>
              <a:gd name="connsiteX1" fmla="*/ 59 w 12207"/>
              <a:gd name="connsiteY1" fmla="*/ 4029 h 10895"/>
              <a:gd name="connsiteX2" fmla="*/ 8186 w 12207"/>
              <a:gd name="connsiteY2" fmla="*/ 2941 h 10895"/>
              <a:gd name="connsiteX3" fmla="*/ 12207 w 12207"/>
              <a:gd name="connsiteY3" fmla="*/ 798 h 10895"/>
              <a:gd name="connsiteX4" fmla="*/ 12207 w 12207"/>
              <a:gd name="connsiteY4" fmla="*/ 10798 h 10895"/>
              <a:gd name="connsiteX5" fmla="*/ 0 w 12207"/>
              <a:gd name="connsiteY5" fmla="*/ 10895 h 10895"/>
              <a:gd name="connsiteX0" fmla="*/ 0 w 12207"/>
              <a:gd name="connsiteY0" fmla="*/ 10938 h 10938"/>
              <a:gd name="connsiteX1" fmla="*/ 59 w 12207"/>
              <a:gd name="connsiteY1" fmla="*/ 4072 h 10938"/>
              <a:gd name="connsiteX2" fmla="*/ 8186 w 12207"/>
              <a:gd name="connsiteY2" fmla="*/ 2984 h 10938"/>
              <a:gd name="connsiteX3" fmla="*/ 12207 w 12207"/>
              <a:gd name="connsiteY3" fmla="*/ 841 h 10938"/>
              <a:gd name="connsiteX4" fmla="*/ 12207 w 12207"/>
              <a:gd name="connsiteY4" fmla="*/ 10841 h 10938"/>
              <a:gd name="connsiteX5" fmla="*/ 0 w 12207"/>
              <a:gd name="connsiteY5" fmla="*/ 10938 h 10938"/>
              <a:gd name="connsiteX0" fmla="*/ 48 w 12255"/>
              <a:gd name="connsiteY0" fmla="*/ 10601 h 10601"/>
              <a:gd name="connsiteX1" fmla="*/ 33 w 12255"/>
              <a:gd name="connsiteY1" fmla="*/ 3800 h 10601"/>
              <a:gd name="connsiteX2" fmla="*/ 8234 w 12255"/>
              <a:gd name="connsiteY2" fmla="*/ 2647 h 10601"/>
              <a:gd name="connsiteX3" fmla="*/ 12255 w 12255"/>
              <a:gd name="connsiteY3" fmla="*/ 504 h 10601"/>
              <a:gd name="connsiteX4" fmla="*/ 12255 w 12255"/>
              <a:gd name="connsiteY4" fmla="*/ 10504 h 10601"/>
              <a:gd name="connsiteX5" fmla="*/ 48 w 12255"/>
              <a:gd name="connsiteY5" fmla="*/ 10601 h 10601"/>
              <a:gd name="connsiteX0" fmla="*/ 15 w 12222"/>
              <a:gd name="connsiteY0" fmla="*/ 10601 h 10601"/>
              <a:gd name="connsiteX1" fmla="*/ 0 w 12222"/>
              <a:gd name="connsiteY1" fmla="*/ 3800 h 10601"/>
              <a:gd name="connsiteX2" fmla="*/ 8201 w 12222"/>
              <a:gd name="connsiteY2" fmla="*/ 2647 h 10601"/>
              <a:gd name="connsiteX3" fmla="*/ 12222 w 12222"/>
              <a:gd name="connsiteY3" fmla="*/ 504 h 10601"/>
              <a:gd name="connsiteX4" fmla="*/ 12222 w 12222"/>
              <a:gd name="connsiteY4" fmla="*/ 10504 h 10601"/>
              <a:gd name="connsiteX5" fmla="*/ 15 w 12222"/>
              <a:gd name="connsiteY5" fmla="*/ 10601 h 10601"/>
              <a:gd name="connsiteX0" fmla="*/ 0 w 12207"/>
              <a:gd name="connsiteY0" fmla="*/ 10604 h 10604"/>
              <a:gd name="connsiteX1" fmla="*/ 38 w 12207"/>
              <a:gd name="connsiteY1" fmla="*/ 4064 h 10604"/>
              <a:gd name="connsiteX2" fmla="*/ 8186 w 12207"/>
              <a:gd name="connsiteY2" fmla="*/ 2650 h 10604"/>
              <a:gd name="connsiteX3" fmla="*/ 12207 w 12207"/>
              <a:gd name="connsiteY3" fmla="*/ 507 h 10604"/>
              <a:gd name="connsiteX4" fmla="*/ 12207 w 12207"/>
              <a:gd name="connsiteY4" fmla="*/ 10507 h 10604"/>
              <a:gd name="connsiteX5" fmla="*/ 0 w 12207"/>
              <a:gd name="connsiteY5" fmla="*/ 10604 h 10604"/>
              <a:gd name="connsiteX0" fmla="*/ 4 w 12211"/>
              <a:gd name="connsiteY0" fmla="*/ 10603 h 10603"/>
              <a:gd name="connsiteX1" fmla="*/ 0 w 12211"/>
              <a:gd name="connsiteY1" fmla="*/ 3933 h 10603"/>
              <a:gd name="connsiteX2" fmla="*/ 8190 w 12211"/>
              <a:gd name="connsiteY2" fmla="*/ 2649 h 10603"/>
              <a:gd name="connsiteX3" fmla="*/ 12211 w 12211"/>
              <a:gd name="connsiteY3" fmla="*/ 506 h 10603"/>
              <a:gd name="connsiteX4" fmla="*/ 12211 w 12211"/>
              <a:gd name="connsiteY4" fmla="*/ 10506 h 10603"/>
              <a:gd name="connsiteX5" fmla="*/ 4 w 12211"/>
              <a:gd name="connsiteY5" fmla="*/ 10603 h 10603"/>
              <a:gd name="connsiteX0" fmla="*/ 184 w 12211"/>
              <a:gd name="connsiteY0" fmla="*/ 9233 h 10506"/>
              <a:gd name="connsiteX1" fmla="*/ 0 w 12211"/>
              <a:gd name="connsiteY1" fmla="*/ 3933 h 10506"/>
              <a:gd name="connsiteX2" fmla="*/ 8190 w 12211"/>
              <a:gd name="connsiteY2" fmla="*/ 2649 h 10506"/>
              <a:gd name="connsiteX3" fmla="*/ 12211 w 12211"/>
              <a:gd name="connsiteY3" fmla="*/ 506 h 10506"/>
              <a:gd name="connsiteX4" fmla="*/ 12211 w 12211"/>
              <a:gd name="connsiteY4" fmla="*/ 10506 h 10506"/>
              <a:gd name="connsiteX5" fmla="*/ 184 w 12211"/>
              <a:gd name="connsiteY5" fmla="*/ 9233 h 10506"/>
              <a:gd name="connsiteX0" fmla="*/ 15 w 12211"/>
              <a:gd name="connsiteY0" fmla="*/ 10537 h 10537"/>
              <a:gd name="connsiteX1" fmla="*/ 0 w 12211"/>
              <a:gd name="connsiteY1" fmla="*/ 3933 h 10537"/>
              <a:gd name="connsiteX2" fmla="*/ 8190 w 12211"/>
              <a:gd name="connsiteY2" fmla="*/ 2649 h 10537"/>
              <a:gd name="connsiteX3" fmla="*/ 12211 w 12211"/>
              <a:gd name="connsiteY3" fmla="*/ 506 h 10537"/>
              <a:gd name="connsiteX4" fmla="*/ 12211 w 12211"/>
              <a:gd name="connsiteY4" fmla="*/ 10506 h 10537"/>
              <a:gd name="connsiteX5" fmla="*/ 15 w 12211"/>
              <a:gd name="connsiteY5" fmla="*/ 10537 h 10537"/>
              <a:gd name="connsiteX0" fmla="*/ 15 w 12211"/>
              <a:gd name="connsiteY0" fmla="*/ 10537 h 10537"/>
              <a:gd name="connsiteX1" fmla="*/ 0 w 12211"/>
              <a:gd name="connsiteY1" fmla="*/ 3933 h 10537"/>
              <a:gd name="connsiteX2" fmla="*/ 8190 w 12211"/>
              <a:gd name="connsiteY2" fmla="*/ 2649 h 10537"/>
              <a:gd name="connsiteX3" fmla="*/ 12211 w 12211"/>
              <a:gd name="connsiteY3" fmla="*/ 506 h 10537"/>
              <a:gd name="connsiteX4" fmla="*/ 12211 w 12211"/>
              <a:gd name="connsiteY4" fmla="*/ 10506 h 10537"/>
              <a:gd name="connsiteX5" fmla="*/ 15 w 12211"/>
              <a:gd name="connsiteY5" fmla="*/ 10537 h 10537"/>
              <a:gd name="connsiteX0" fmla="*/ 15 w 12211"/>
              <a:gd name="connsiteY0" fmla="*/ 10537 h 10537"/>
              <a:gd name="connsiteX1" fmla="*/ 0 w 12211"/>
              <a:gd name="connsiteY1" fmla="*/ 3933 h 10537"/>
              <a:gd name="connsiteX2" fmla="*/ 8190 w 12211"/>
              <a:gd name="connsiteY2" fmla="*/ 2649 h 10537"/>
              <a:gd name="connsiteX3" fmla="*/ 12211 w 12211"/>
              <a:gd name="connsiteY3" fmla="*/ 506 h 10537"/>
              <a:gd name="connsiteX4" fmla="*/ 12211 w 12211"/>
              <a:gd name="connsiteY4" fmla="*/ 10506 h 10537"/>
              <a:gd name="connsiteX5" fmla="*/ 15 w 12211"/>
              <a:gd name="connsiteY5" fmla="*/ 10537 h 10537"/>
              <a:gd name="connsiteX0" fmla="*/ 15 w 12211"/>
              <a:gd name="connsiteY0" fmla="*/ 10613 h 10613"/>
              <a:gd name="connsiteX1" fmla="*/ 0 w 12211"/>
              <a:gd name="connsiteY1" fmla="*/ 4009 h 10613"/>
              <a:gd name="connsiteX2" fmla="*/ 8190 w 12211"/>
              <a:gd name="connsiteY2" fmla="*/ 2725 h 10613"/>
              <a:gd name="connsiteX3" fmla="*/ 12211 w 12211"/>
              <a:gd name="connsiteY3" fmla="*/ 582 h 10613"/>
              <a:gd name="connsiteX4" fmla="*/ 12211 w 12211"/>
              <a:gd name="connsiteY4" fmla="*/ 10582 h 10613"/>
              <a:gd name="connsiteX5" fmla="*/ 15 w 12211"/>
              <a:gd name="connsiteY5" fmla="*/ 10613 h 10613"/>
              <a:gd name="connsiteX0" fmla="*/ 15 w 12211"/>
              <a:gd name="connsiteY0" fmla="*/ 10564 h 10564"/>
              <a:gd name="connsiteX1" fmla="*/ 0 w 12211"/>
              <a:gd name="connsiteY1" fmla="*/ 5518 h 10564"/>
              <a:gd name="connsiteX2" fmla="*/ 8190 w 12211"/>
              <a:gd name="connsiteY2" fmla="*/ 2676 h 10564"/>
              <a:gd name="connsiteX3" fmla="*/ 12211 w 12211"/>
              <a:gd name="connsiteY3" fmla="*/ 533 h 10564"/>
              <a:gd name="connsiteX4" fmla="*/ 12211 w 12211"/>
              <a:gd name="connsiteY4" fmla="*/ 10533 h 10564"/>
              <a:gd name="connsiteX5" fmla="*/ 15 w 12211"/>
              <a:gd name="connsiteY5" fmla="*/ 10564 h 10564"/>
              <a:gd name="connsiteX0" fmla="*/ 15 w 12211"/>
              <a:gd name="connsiteY0" fmla="*/ 10564 h 10564"/>
              <a:gd name="connsiteX1" fmla="*/ 0 w 12211"/>
              <a:gd name="connsiteY1" fmla="*/ 5518 h 10564"/>
              <a:gd name="connsiteX2" fmla="*/ 8190 w 12211"/>
              <a:gd name="connsiteY2" fmla="*/ 2676 h 10564"/>
              <a:gd name="connsiteX3" fmla="*/ 12211 w 12211"/>
              <a:gd name="connsiteY3" fmla="*/ 533 h 10564"/>
              <a:gd name="connsiteX4" fmla="*/ 12211 w 12211"/>
              <a:gd name="connsiteY4" fmla="*/ 10533 h 10564"/>
              <a:gd name="connsiteX5" fmla="*/ 15 w 12211"/>
              <a:gd name="connsiteY5" fmla="*/ 10564 h 10564"/>
              <a:gd name="connsiteX0" fmla="*/ 15 w 12211"/>
              <a:gd name="connsiteY0" fmla="*/ 10574 h 10574"/>
              <a:gd name="connsiteX1" fmla="*/ 0 w 12211"/>
              <a:gd name="connsiteY1" fmla="*/ 5528 h 10574"/>
              <a:gd name="connsiteX2" fmla="*/ 8190 w 12211"/>
              <a:gd name="connsiteY2" fmla="*/ 2686 h 10574"/>
              <a:gd name="connsiteX3" fmla="*/ 12211 w 12211"/>
              <a:gd name="connsiteY3" fmla="*/ 543 h 10574"/>
              <a:gd name="connsiteX4" fmla="*/ 12211 w 12211"/>
              <a:gd name="connsiteY4" fmla="*/ 10543 h 10574"/>
              <a:gd name="connsiteX5" fmla="*/ 15 w 12211"/>
              <a:gd name="connsiteY5" fmla="*/ 10574 h 10574"/>
              <a:gd name="connsiteX0" fmla="*/ 15 w 12211"/>
              <a:gd name="connsiteY0" fmla="*/ 10691 h 10691"/>
              <a:gd name="connsiteX1" fmla="*/ 0 w 12211"/>
              <a:gd name="connsiteY1" fmla="*/ 5645 h 10691"/>
              <a:gd name="connsiteX2" fmla="*/ 8190 w 12211"/>
              <a:gd name="connsiteY2" fmla="*/ 2803 h 10691"/>
              <a:gd name="connsiteX3" fmla="*/ 12211 w 12211"/>
              <a:gd name="connsiteY3" fmla="*/ 660 h 10691"/>
              <a:gd name="connsiteX4" fmla="*/ 12211 w 12211"/>
              <a:gd name="connsiteY4" fmla="*/ 10660 h 10691"/>
              <a:gd name="connsiteX5" fmla="*/ 15 w 12211"/>
              <a:gd name="connsiteY5" fmla="*/ 10691 h 10691"/>
              <a:gd name="connsiteX0" fmla="*/ 15 w 12211"/>
              <a:gd name="connsiteY0" fmla="*/ 11289 h 11289"/>
              <a:gd name="connsiteX1" fmla="*/ 0 w 12211"/>
              <a:gd name="connsiteY1" fmla="*/ 6243 h 11289"/>
              <a:gd name="connsiteX2" fmla="*/ 8190 w 12211"/>
              <a:gd name="connsiteY2" fmla="*/ 3401 h 11289"/>
              <a:gd name="connsiteX3" fmla="*/ 12211 w 12211"/>
              <a:gd name="connsiteY3" fmla="*/ 1258 h 11289"/>
              <a:gd name="connsiteX4" fmla="*/ 12211 w 12211"/>
              <a:gd name="connsiteY4" fmla="*/ 11258 h 11289"/>
              <a:gd name="connsiteX5" fmla="*/ 15 w 12211"/>
              <a:gd name="connsiteY5" fmla="*/ 11289 h 11289"/>
              <a:gd name="connsiteX0" fmla="*/ 15 w 12211"/>
              <a:gd name="connsiteY0" fmla="*/ 11319 h 11319"/>
              <a:gd name="connsiteX1" fmla="*/ 0 w 12211"/>
              <a:gd name="connsiteY1" fmla="*/ 6273 h 11319"/>
              <a:gd name="connsiteX2" fmla="*/ 8190 w 12211"/>
              <a:gd name="connsiteY2" fmla="*/ 3431 h 11319"/>
              <a:gd name="connsiteX3" fmla="*/ 12211 w 12211"/>
              <a:gd name="connsiteY3" fmla="*/ 1288 h 11319"/>
              <a:gd name="connsiteX4" fmla="*/ 12211 w 12211"/>
              <a:gd name="connsiteY4" fmla="*/ 11288 h 11319"/>
              <a:gd name="connsiteX5" fmla="*/ 15 w 12211"/>
              <a:gd name="connsiteY5" fmla="*/ 11319 h 11319"/>
              <a:gd name="connsiteX0" fmla="*/ 15 w 12211"/>
              <a:gd name="connsiteY0" fmla="*/ 11047 h 11047"/>
              <a:gd name="connsiteX1" fmla="*/ 0 w 12211"/>
              <a:gd name="connsiteY1" fmla="*/ 6001 h 11047"/>
              <a:gd name="connsiteX2" fmla="*/ 8048 w 12211"/>
              <a:gd name="connsiteY2" fmla="*/ 3938 h 11047"/>
              <a:gd name="connsiteX3" fmla="*/ 12211 w 12211"/>
              <a:gd name="connsiteY3" fmla="*/ 1016 h 11047"/>
              <a:gd name="connsiteX4" fmla="*/ 12211 w 12211"/>
              <a:gd name="connsiteY4" fmla="*/ 11016 h 11047"/>
              <a:gd name="connsiteX5" fmla="*/ 15 w 12211"/>
              <a:gd name="connsiteY5" fmla="*/ 11047 h 11047"/>
              <a:gd name="connsiteX0" fmla="*/ 15 w 12211"/>
              <a:gd name="connsiteY0" fmla="*/ 10847 h 10847"/>
              <a:gd name="connsiteX1" fmla="*/ 0 w 12211"/>
              <a:gd name="connsiteY1" fmla="*/ 5801 h 10847"/>
              <a:gd name="connsiteX2" fmla="*/ 8048 w 12211"/>
              <a:gd name="connsiteY2" fmla="*/ 3738 h 10847"/>
              <a:gd name="connsiteX3" fmla="*/ 12211 w 12211"/>
              <a:gd name="connsiteY3" fmla="*/ 816 h 10847"/>
              <a:gd name="connsiteX4" fmla="*/ 12211 w 12211"/>
              <a:gd name="connsiteY4" fmla="*/ 10816 h 10847"/>
              <a:gd name="connsiteX5" fmla="*/ 15 w 12211"/>
              <a:gd name="connsiteY5" fmla="*/ 10847 h 10847"/>
              <a:gd name="connsiteX0" fmla="*/ 4 w 12236"/>
              <a:gd name="connsiteY0" fmla="*/ 11071 h 11071"/>
              <a:gd name="connsiteX1" fmla="*/ 25 w 12236"/>
              <a:gd name="connsiteY1" fmla="*/ 5801 h 11071"/>
              <a:gd name="connsiteX2" fmla="*/ 8073 w 12236"/>
              <a:gd name="connsiteY2" fmla="*/ 3738 h 11071"/>
              <a:gd name="connsiteX3" fmla="*/ 12236 w 12236"/>
              <a:gd name="connsiteY3" fmla="*/ 816 h 11071"/>
              <a:gd name="connsiteX4" fmla="*/ 12236 w 12236"/>
              <a:gd name="connsiteY4" fmla="*/ 10816 h 11071"/>
              <a:gd name="connsiteX5" fmla="*/ 4 w 12236"/>
              <a:gd name="connsiteY5" fmla="*/ 11071 h 11071"/>
              <a:gd name="connsiteX0" fmla="*/ 15 w 12247"/>
              <a:gd name="connsiteY0" fmla="*/ 10711 h 10711"/>
              <a:gd name="connsiteX1" fmla="*/ 0 w 12247"/>
              <a:gd name="connsiteY1" fmla="*/ 5609 h 10711"/>
              <a:gd name="connsiteX2" fmla="*/ 8084 w 12247"/>
              <a:gd name="connsiteY2" fmla="*/ 3378 h 10711"/>
              <a:gd name="connsiteX3" fmla="*/ 12247 w 12247"/>
              <a:gd name="connsiteY3" fmla="*/ 456 h 10711"/>
              <a:gd name="connsiteX4" fmla="*/ 12247 w 12247"/>
              <a:gd name="connsiteY4" fmla="*/ 10456 h 10711"/>
              <a:gd name="connsiteX5" fmla="*/ 15 w 12247"/>
              <a:gd name="connsiteY5" fmla="*/ 10711 h 10711"/>
              <a:gd name="connsiteX0" fmla="*/ 15 w 12247"/>
              <a:gd name="connsiteY0" fmla="*/ 10711 h 10711"/>
              <a:gd name="connsiteX1" fmla="*/ 0 w 12247"/>
              <a:gd name="connsiteY1" fmla="*/ 5609 h 10711"/>
              <a:gd name="connsiteX2" fmla="*/ 8084 w 12247"/>
              <a:gd name="connsiteY2" fmla="*/ 3378 h 10711"/>
              <a:gd name="connsiteX3" fmla="*/ 12247 w 12247"/>
              <a:gd name="connsiteY3" fmla="*/ 456 h 10711"/>
              <a:gd name="connsiteX4" fmla="*/ 12247 w 12247"/>
              <a:gd name="connsiteY4" fmla="*/ 10456 h 10711"/>
              <a:gd name="connsiteX5" fmla="*/ 15 w 12247"/>
              <a:gd name="connsiteY5" fmla="*/ 10711 h 10711"/>
              <a:gd name="connsiteX0" fmla="*/ 10 w 12242"/>
              <a:gd name="connsiteY0" fmla="*/ 10711 h 10711"/>
              <a:gd name="connsiteX1" fmla="*/ 4 w 12242"/>
              <a:gd name="connsiteY1" fmla="*/ 5609 h 10711"/>
              <a:gd name="connsiteX2" fmla="*/ 8079 w 12242"/>
              <a:gd name="connsiteY2" fmla="*/ 3378 h 10711"/>
              <a:gd name="connsiteX3" fmla="*/ 12242 w 12242"/>
              <a:gd name="connsiteY3" fmla="*/ 456 h 10711"/>
              <a:gd name="connsiteX4" fmla="*/ 12242 w 12242"/>
              <a:gd name="connsiteY4" fmla="*/ 10456 h 10711"/>
              <a:gd name="connsiteX5" fmla="*/ 10 w 12242"/>
              <a:gd name="connsiteY5" fmla="*/ 10711 h 10711"/>
              <a:gd name="connsiteX0" fmla="*/ 6 w 12238"/>
              <a:gd name="connsiteY0" fmla="*/ 10711 h 10711"/>
              <a:gd name="connsiteX1" fmla="*/ 0 w 12238"/>
              <a:gd name="connsiteY1" fmla="*/ 5609 h 10711"/>
              <a:gd name="connsiteX2" fmla="*/ 8075 w 12238"/>
              <a:gd name="connsiteY2" fmla="*/ 3378 h 10711"/>
              <a:gd name="connsiteX3" fmla="*/ 12238 w 12238"/>
              <a:gd name="connsiteY3" fmla="*/ 456 h 10711"/>
              <a:gd name="connsiteX4" fmla="*/ 12238 w 12238"/>
              <a:gd name="connsiteY4" fmla="*/ 10456 h 10711"/>
              <a:gd name="connsiteX5" fmla="*/ 6 w 12238"/>
              <a:gd name="connsiteY5" fmla="*/ 10711 h 10711"/>
              <a:gd name="connsiteX0" fmla="*/ 6 w 12238"/>
              <a:gd name="connsiteY0" fmla="*/ 10711 h 10711"/>
              <a:gd name="connsiteX1" fmla="*/ 0 w 12238"/>
              <a:gd name="connsiteY1" fmla="*/ 5609 h 10711"/>
              <a:gd name="connsiteX2" fmla="*/ 8075 w 12238"/>
              <a:gd name="connsiteY2" fmla="*/ 3378 h 10711"/>
              <a:gd name="connsiteX3" fmla="*/ 12238 w 12238"/>
              <a:gd name="connsiteY3" fmla="*/ 456 h 10711"/>
              <a:gd name="connsiteX4" fmla="*/ 12238 w 12238"/>
              <a:gd name="connsiteY4" fmla="*/ 10456 h 10711"/>
              <a:gd name="connsiteX5" fmla="*/ 6 w 12238"/>
              <a:gd name="connsiteY5" fmla="*/ 10711 h 10711"/>
              <a:gd name="connsiteX0" fmla="*/ 0 w 12232"/>
              <a:gd name="connsiteY0" fmla="*/ 10711 h 10711"/>
              <a:gd name="connsiteX1" fmla="*/ 3 w 12232"/>
              <a:gd name="connsiteY1" fmla="*/ 5638 h 10711"/>
              <a:gd name="connsiteX2" fmla="*/ 8069 w 12232"/>
              <a:gd name="connsiteY2" fmla="*/ 3378 h 10711"/>
              <a:gd name="connsiteX3" fmla="*/ 12232 w 12232"/>
              <a:gd name="connsiteY3" fmla="*/ 456 h 10711"/>
              <a:gd name="connsiteX4" fmla="*/ 12232 w 12232"/>
              <a:gd name="connsiteY4" fmla="*/ 10456 h 10711"/>
              <a:gd name="connsiteX5" fmla="*/ 0 w 12232"/>
              <a:gd name="connsiteY5" fmla="*/ 10711 h 10711"/>
              <a:gd name="connsiteX0" fmla="*/ 0 w 12232"/>
              <a:gd name="connsiteY0" fmla="*/ 10711 h 10711"/>
              <a:gd name="connsiteX1" fmla="*/ 3 w 12232"/>
              <a:gd name="connsiteY1" fmla="*/ 5638 h 10711"/>
              <a:gd name="connsiteX2" fmla="*/ 8069 w 12232"/>
              <a:gd name="connsiteY2" fmla="*/ 3378 h 10711"/>
              <a:gd name="connsiteX3" fmla="*/ 12232 w 12232"/>
              <a:gd name="connsiteY3" fmla="*/ 456 h 10711"/>
              <a:gd name="connsiteX4" fmla="*/ 12232 w 12232"/>
              <a:gd name="connsiteY4" fmla="*/ 10456 h 10711"/>
              <a:gd name="connsiteX5" fmla="*/ 0 w 12232"/>
              <a:gd name="connsiteY5" fmla="*/ 10711 h 10711"/>
              <a:gd name="connsiteX0" fmla="*/ 0 w 12232"/>
              <a:gd name="connsiteY0" fmla="*/ 10737 h 10737"/>
              <a:gd name="connsiteX1" fmla="*/ 3 w 12232"/>
              <a:gd name="connsiteY1" fmla="*/ 5664 h 10737"/>
              <a:gd name="connsiteX2" fmla="*/ 8069 w 12232"/>
              <a:gd name="connsiteY2" fmla="*/ 3404 h 10737"/>
              <a:gd name="connsiteX3" fmla="*/ 12232 w 12232"/>
              <a:gd name="connsiteY3" fmla="*/ 482 h 10737"/>
              <a:gd name="connsiteX4" fmla="*/ 12232 w 12232"/>
              <a:gd name="connsiteY4" fmla="*/ 10482 h 10737"/>
              <a:gd name="connsiteX5" fmla="*/ 0 w 12232"/>
              <a:gd name="connsiteY5" fmla="*/ 10737 h 10737"/>
              <a:gd name="connsiteX0" fmla="*/ 0 w 12232"/>
              <a:gd name="connsiteY0" fmla="*/ 10724 h 10724"/>
              <a:gd name="connsiteX1" fmla="*/ 3 w 12232"/>
              <a:gd name="connsiteY1" fmla="*/ 5651 h 10724"/>
              <a:gd name="connsiteX2" fmla="*/ 8069 w 12232"/>
              <a:gd name="connsiteY2" fmla="*/ 3391 h 10724"/>
              <a:gd name="connsiteX3" fmla="*/ 12232 w 12232"/>
              <a:gd name="connsiteY3" fmla="*/ 469 h 10724"/>
              <a:gd name="connsiteX4" fmla="*/ 12232 w 12232"/>
              <a:gd name="connsiteY4" fmla="*/ 10469 h 10724"/>
              <a:gd name="connsiteX5" fmla="*/ 0 w 12232"/>
              <a:gd name="connsiteY5" fmla="*/ 10724 h 10724"/>
              <a:gd name="connsiteX0" fmla="*/ 0 w 12232"/>
              <a:gd name="connsiteY0" fmla="*/ 10631 h 10631"/>
              <a:gd name="connsiteX1" fmla="*/ 3 w 12232"/>
              <a:gd name="connsiteY1" fmla="*/ 5558 h 10631"/>
              <a:gd name="connsiteX2" fmla="*/ 7355 w 12232"/>
              <a:gd name="connsiteY2" fmla="*/ 4548 h 10631"/>
              <a:gd name="connsiteX3" fmla="*/ 12232 w 12232"/>
              <a:gd name="connsiteY3" fmla="*/ 376 h 10631"/>
              <a:gd name="connsiteX4" fmla="*/ 12232 w 12232"/>
              <a:gd name="connsiteY4" fmla="*/ 10376 h 10631"/>
              <a:gd name="connsiteX5" fmla="*/ 0 w 12232"/>
              <a:gd name="connsiteY5" fmla="*/ 10631 h 10631"/>
              <a:gd name="connsiteX0" fmla="*/ 0 w 12232"/>
              <a:gd name="connsiteY0" fmla="*/ 10465 h 10465"/>
              <a:gd name="connsiteX1" fmla="*/ 3 w 12232"/>
              <a:gd name="connsiteY1" fmla="*/ 5392 h 10465"/>
              <a:gd name="connsiteX2" fmla="*/ 7355 w 12232"/>
              <a:gd name="connsiteY2" fmla="*/ 4382 h 10465"/>
              <a:gd name="connsiteX3" fmla="*/ 12232 w 12232"/>
              <a:gd name="connsiteY3" fmla="*/ 210 h 10465"/>
              <a:gd name="connsiteX4" fmla="*/ 12232 w 12232"/>
              <a:gd name="connsiteY4" fmla="*/ 10210 h 10465"/>
              <a:gd name="connsiteX5" fmla="*/ 0 w 12232"/>
              <a:gd name="connsiteY5" fmla="*/ 10465 h 10465"/>
              <a:gd name="connsiteX0" fmla="*/ 0 w 12232"/>
              <a:gd name="connsiteY0" fmla="*/ 10465 h 10465"/>
              <a:gd name="connsiteX1" fmla="*/ 3 w 12232"/>
              <a:gd name="connsiteY1" fmla="*/ 5392 h 10465"/>
              <a:gd name="connsiteX2" fmla="*/ 7355 w 12232"/>
              <a:gd name="connsiteY2" fmla="*/ 4382 h 10465"/>
              <a:gd name="connsiteX3" fmla="*/ 12232 w 12232"/>
              <a:gd name="connsiteY3" fmla="*/ 210 h 10465"/>
              <a:gd name="connsiteX4" fmla="*/ 12232 w 12232"/>
              <a:gd name="connsiteY4" fmla="*/ 10210 h 10465"/>
              <a:gd name="connsiteX5" fmla="*/ 0 w 12232"/>
              <a:gd name="connsiteY5" fmla="*/ 10465 h 10465"/>
              <a:gd name="connsiteX0" fmla="*/ 0 w 12232"/>
              <a:gd name="connsiteY0" fmla="*/ 10494 h 10494"/>
              <a:gd name="connsiteX1" fmla="*/ 3 w 12232"/>
              <a:gd name="connsiteY1" fmla="*/ 5421 h 10494"/>
              <a:gd name="connsiteX2" fmla="*/ 7355 w 12232"/>
              <a:gd name="connsiteY2" fmla="*/ 4411 h 10494"/>
              <a:gd name="connsiteX3" fmla="*/ 12232 w 12232"/>
              <a:gd name="connsiteY3" fmla="*/ 239 h 10494"/>
              <a:gd name="connsiteX4" fmla="*/ 12232 w 12232"/>
              <a:gd name="connsiteY4" fmla="*/ 10239 h 10494"/>
              <a:gd name="connsiteX5" fmla="*/ 0 w 12232"/>
              <a:gd name="connsiteY5" fmla="*/ 10494 h 10494"/>
              <a:gd name="connsiteX0" fmla="*/ 0 w 12232"/>
              <a:gd name="connsiteY0" fmla="*/ 10479 h 10479"/>
              <a:gd name="connsiteX1" fmla="*/ 3 w 12232"/>
              <a:gd name="connsiteY1" fmla="*/ 5406 h 10479"/>
              <a:gd name="connsiteX2" fmla="*/ 7355 w 12232"/>
              <a:gd name="connsiteY2" fmla="*/ 4396 h 10479"/>
              <a:gd name="connsiteX3" fmla="*/ 12232 w 12232"/>
              <a:gd name="connsiteY3" fmla="*/ 224 h 10479"/>
              <a:gd name="connsiteX4" fmla="*/ 12232 w 12232"/>
              <a:gd name="connsiteY4" fmla="*/ 10224 h 10479"/>
              <a:gd name="connsiteX5" fmla="*/ 0 w 12232"/>
              <a:gd name="connsiteY5" fmla="*/ 10479 h 10479"/>
              <a:gd name="connsiteX0" fmla="*/ 0 w 12232"/>
              <a:gd name="connsiteY0" fmla="*/ 10479 h 25231"/>
              <a:gd name="connsiteX1" fmla="*/ 3 w 12232"/>
              <a:gd name="connsiteY1" fmla="*/ 5406 h 25231"/>
              <a:gd name="connsiteX2" fmla="*/ 7355 w 12232"/>
              <a:gd name="connsiteY2" fmla="*/ 4396 h 25231"/>
              <a:gd name="connsiteX3" fmla="*/ 12232 w 12232"/>
              <a:gd name="connsiteY3" fmla="*/ 224 h 25231"/>
              <a:gd name="connsiteX4" fmla="*/ 12220 w 12232"/>
              <a:gd name="connsiteY4" fmla="*/ 25231 h 25231"/>
              <a:gd name="connsiteX5" fmla="*/ 0 w 12232"/>
              <a:gd name="connsiteY5" fmla="*/ 10479 h 25231"/>
              <a:gd name="connsiteX0" fmla="*/ 0 w 12244"/>
              <a:gd name="connsiteY0" fmla="*/ 25189 h 25231"/>
              <a:gd name="connsiteX1" fmla="*/ 15 w 12244"/>
              <a:gd name="connsiteY1" fmla="*/ 5406 h 25231"/>
              <a:gd name="connsiteX2" fmla="*/ 7367 w 12244"/>
              <a:gd name="connsiteY2" fmla="*/ 4396 h 25231"/>
              <a:gd name="connsiteX3" fmla="*/ 12244 w 12244"/>
              <a:gd name="connsiteY3" fmla="*/ 224 h 25231"/>
              <a:gd name="connsiteX4" fmla="*/ 12232 w 12244"/>
              <a:gd name="connsiteY4" fmla="*/ 25231 h 25231"/>
              <a:gd name="connsiteX5" fmla="*/ 0 w 12244"/>
              <a:gd name="connsiteY5" fmla="*/ 25189 h 25231"/>
              <a:gd name="connsiteX0" fmla="*/ 0 w 12232"/>
              <a:gd name="connsiteY0" fmla="*/ 25248 h 25248"/>
              <a:gd name="connsiteX1" fmla="*/ 3 w 12232"/>
              <a:gd name="connsiteY1" fmla="*/ 5406 h 25248"/>
              <a:gd name="connsiteX2" fmla="*/ 7355 w 12232"/>
              <a:gd name="connsiteY2" fmla="*/ 4396 h 25248"/>
              <a:gd name="connsiteX3" fmla="*/ 12232 w 12232"/>
              <a:gd name="connsiteY3" fmla="*/ 224 h 25248"/>
              <a:gd name="connsiteX4" fmla="*/ 12220 w 12232"/>
              <a:gd name="connsiteY4" fmla="*/ 25231 h 25248"/>
              <a:gd name="connsiteX5" fmla="*/ 0 w 12232"/>
              <a:gd name="connsiteY5" fmla="*/ 25248 h 25248"/>
              <a:gd name="connsiteX0" fmla="*/ 0 w 12232"/>
              <a:gd name="connsiteY0" fmla="*/ 25248 h 25248"/>
              <a:gd name="connsiteX1" fmla="*/ 3 w 12232"/>
              <a:gd name="connsiteY1" fmla="*/ 5406 h 25248"/>
              <a:gd name="connsiteX2" fmla="*/ 7355 w 12232"/>
              <a:gd name="connsiteY2" fmla="*/ 4396 h 25248"/>
              <a:gd name="connsiteX3" fmla="*/ 12232 w 12232"/>
              <a:gd name="connsiteY3" fmla="*/ 224 h 25248"/>
              <a:gd name="connsiteX4" fmla="*/ 12232 w 12232"/>
              <a:gd name="connsiteY4" fmla="*/ 25231 h 25248"/>
              <a:gd name="connsiteX5" fmla="*/ 0 w 12232"/>
              <a:gd name="connsiteY5" fmla="*/ 25248 h 25248"/>
              <a:gd name="connsiteX0" fmla="*/ 138 w 12230"/>
              <a:gd name="connsiteY0" fmla="*/ 21384 h 25231"/>
              <a:gd name="connsiteX1" fmla="*/ 1 w 12230"/>
              <a:gd name="connsiteY1" fmla="*/ 5406 h 25231"/>
              <a:gd name="connsiteX2" fmla="*/ 7353 w 12230"/>
              <a:gd name="connsiteY2" fmla="*/ 4396 h 25231"/>
              <a:gd name="connsiteX3" fmla="*/ 12230 w 12230"/>
              <a:gd name="connsiteY3" fmla="*/ 224 h 25231"/>
              <a:gd name="connsiteX4" fmla="*/ 12230 w 12230"/>
              <a:gd name="connsiteY4" fmla="*/ 25231 h 25231"/>
              <a:gd name="connsiteX5" fmla="*/ 138 w 12230"/>
              <a:gd name="connsiteY5" fmla="*/ 21384 h 25231"/>
              <a:gd name="connsiteX0" fmla="*/ 0 w 12244"/>
              <a:gd name="connsiteY0" fmla="*/ 24593 h 25231"/>
              <a:gd name="connsiteX1" fmla="*/ 15 w 12244"/>
              <a:gd name="connsiteY1" fmla="*/ 5406 h 25231"/>
              <a:gd name="connsiteX2" fmla="*/ 7367 w 12244"/>
              <a:gd name="connsiteY2" fmla="*/ 4396 h 25231"/>
              <a:gd name="connsiteX3" fmla="*/ 12244 w 12244"/>
              <a:gd name="connsiteY3" fmla="*/ 224 h 25231"/>
              <a:gd name="connsiteX4" fmla="*/ 12244 w 12244"/>
              <a:gd name="connsiteY4" fmla="*/ 25231 h 25231"/>
              <a:gd name="connsiteX5" fmla="*/ 0 w 12244"/>
              <a:gd name="connsiteY5" fmla="*/ 24593 h 25231"/>
              <a:gd name="connsiteX0" fmla="*/ 0 w 12231"/>
              <a:gd name="connsiteY0" fmla="*/ 24789 h 25231"/>
              <a:gd name="connsiteX1" fmla="*/ 2 w 12231"/>
              <a:gd name="connsiteY1" fmla="*/ 5406 h 25231"/>
              <a:gd name="connsiteX2" fmla="*/ 7354 w 12231"/>
              <a:gd name="connsiteY2" fmla="*/ 4396 h 25231"/>
              <a:gd name="connsiteX3" fmla="*/ 12231 w 12231"/>
              <a:gd name="connsiteY3" fmla="*/ 224 h 25231"/>
              <a:gd name="connsiteX4" fmla="*/ 12231 w 12231"/>
              <a:gd name="connsiteY4" fmla="*/ 25231 h 25231"/>
              <a:gd name="connsiteX5" fmla="*/ 0 w 12231"/>
              <a:gd name="connsiteY5" fmla="*/ 24789 h 25231"/>
              <a:gd name="connsiteX0" fmla="*/ 0 w 12244"/>
              <a:gd name="connsiteY0" fmla="*/ 24789 h 24789"/>
              <a:gd name="connsiteX1" fmla="*/ 2 w 12244"/>
              <a:gd name="connsiteY1" fmla="*/ 5406 h 24789"/>
              <a:gd name="connsiteX2" fmla="*/ 7354 w 12244"/>
              <a:gd name="connsiteY2" fmla="*/ 4396 h 24789"/>
              <a:gd name="connsiteX3" fmla="*/ 12231 w 12244"/>
              <a:gd name="connsiteY3" fmla="*/ 224 h 24789"/>
              <a:gd name="connsiteX4" fmla="*/ 12244 w 12244"/>
              <a:gd name="connsiteY4" fmla="*/ 23790 h 24789"/>
              <a:gd name="connsiteX5" fmla="*/ 0 w 12244"/>
              <a:gd name="connsiteY5" fmla="*/ 24789 h 24789"/>
              <a:gd name="connsiteX0" fmla="*/ 0 w 12244"/>
              <a:gd name="connsiteY0" fmla="*/ 24789 h 24789"/>
              <a:gd name="connsiteX1" fmla="*/ 2 w 12244"/>
              <a:gd name="connsiteY1" fmla="*/ 5406 h 24789"/>
              <a:gd name="connsiteX2" fmla="*/ 7354 w 12244"/>
              <a:gd name="connsiteY2" fmla="*/ 4396 h 24789"/>
              <a:gd name="connsiteX3" fmla="*/ 12231 w 12244"/>
              <a:gd name="connsiteY3" fmla="*/ 224 h 24789"/>
              <a:gd name="connsiteX4" fmla="*/ 12244 w 12244"/>
              <a:gd name="connsiteY4" fmla="*/ 24772 h 24789"/>
              <a:gd name="connsiteX5" fmla="*/ 0 w 12244"/>
              <a:gd name="connsiteY5" fmla="*/ 24789 h 24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4" h="24789">
                <a:moveTo>
                  <a:pt x="0" y="24789"/>
                </a:moveTo>
                <a:cubicBezTo>
                  <a:pt x="9" y="21498"/>
                  <a:pt x="-1" y="10966"/>
                  <a:pt x="2" y="5406"/>
                </a:cubicBezTo>
                <a:cubicBezTo>
                  <a:pt x="2884" y="6911"/>
                  <a:pt x="5690" y="5770"/>
                  <a:pt x="7354" y="4396"/>
                </a:cubicBezTo>
                <a:cubicBezTo>
                  <a:pt x="9018" y="3022"/>
                  <a:pt x="11010" y="-982"/>
                  <a:pt x="12231" y="224"/>
                </a:cubicBezTo>
                <a:cubicBezTo>
                  <a:pt x="12235" y="8079"/>
                  <a:pt x="12240" y="16917"/>
                  <a:pt x="12244" y="24772"/>
                </a:cubicBezTo>
                <a:lnTo>
                  <a:pt x="0" y="24789"/>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Content Placeholder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2862" y="4355399"/>
            <a:ext cx="2057400" cy="1628775"/>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35654" y="6110436"/>
            <a:ext cx="1891348" cy="214164"/>
          </a:xfrm>
          <a:prstGeom prst="rect">
            <a:avLst/>
          </a:prstGeom>
        </p:spPr>
      </p:pic>
    </p:spTree>
    <p:extLst>
      <p:ext uri="{BB962C8B-B14F-4D97-AF65-F5344CB8AC3E}">
        <p14:creationId xmlns:p14="http://schemas.microsoft.com/office/powerpoint/2010/main" val="1674228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Card 23"/>
          <p:cNvSpPr/>
          <p:nvPr userDrawn="1"/>
        </p:nvSpPr>
        <p:spPr>
          <a:xfrm>
            <a:off x="1122" y="5410200"/>
            <a:ext cx="9144000" cy="1523999"/>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820 w 10820"/>
              <a:gd name="connsiteY0" fmla="*/ 2000 h 10000"/>
              <a:gd name="connsiteX1" fmla="*/ 2820 w 10820"/>
              <a:gd name="connsiteY1" fmla="*/ 0 h 10000"/>
              <a:gd name="connsiteX2" fmla="*/ 10820 w 10820"/>
              <a:gd name="connsiteY2" fmla="*/ 0 h 10000"/>
              <a:gd name="connsiteX3" fmla="*/ 10820 w 10820"/>
              <a:gd name="connsiteY3" fmla="*/ 10000 h 10000"/>
              <a:gd name="connsiteX4" fmla="*/ 820 w 10820"/>
              <a:gd name="connsiteY4" fmla="*/ 10000 h 10000"/>
              <a:gd name="connsiteX5" fmla="*/ 820 w 10820"/>
              <a:gd name="connsiteY5" fmla="*/ 2000 h 10000"/>
              <a:gd name="connsiteX0" fmla="*/ 820 w 10820"/>
              <a:gd name="connsiteY0" fmla="*/ 2000 h 10000"/>
              <a:gd name="connsiteX1" fmla="*/ 2820 w 10820"/>
              <a:gd name="connsiteY1" fmla="*/ 0 h 10000"/>
              <a:gd name="connsiteX2" fmla="*/ 10820 w 10820"/>
              <a:gd name="connsiteY2" fmla="*/ 0 h 10000"/>
              <a:gd name="connsiteX3" fmla="*/ 10820 w 10820"/>
              <a:gd name="connsiteY3" fmla="*/ 10000 h 10000"/>
              <a:gd name="connsiteX4" fmla="*/ 820 w 10820"/>
              <a:gd name="connsiteY4" fmla="*/ 10000 h 10000"/>
              <a:gd name="connsiteX5" fmla="*/ 820 w 10820"/>
              <a:gd name="connsiteY5" fmla="*/ 2000 h 10000"/>
              <a:gd name="connsiteX0" fmla="*/ 689 w 10884"/>
              <a:gd name="connsiteY0" fmla="*/ 4030 h 10277"/>
              <a:gd name="connsiteX1" fmla="*/ 2884 w 10884"/>
              <a:gd name="connsiteY1" fmla="*/ 277 h 10277"/>
              <a:gd name="connsiteX2" fmla="*/ 10884 w 10884"/>
              <a:gd name="connsiteY2" fmla="*/ 277 h 10277"/>
              <a:gd name="connsiteX3" fmla="*/ 10884 w 10884"/>
              <a:gd name="connsiteY3" fmla="*/ 10277 h 10277"/>
              <a:gd name="connsiteX4" fmla="*/ 884 w 10884"/>
              <a:gd name="connsiteY4" fmla="*/ 10277 h 10277"/>
              <a:gd name="connsiteX5" fmla="*/ 689 w 10884"/>
              <a:gd name="connsiteY5" fmla="*/ 4030 h 10277"/>
              <a:gd name="connsiteX0" fmla="*/ 485 w 10485"/>
              <a:gd name="connsiteY0" fmla="*/ 10277 h 10277"/>
              <a:gd name="connsiteX1" fmla="*/ 2485 w 10485"/>
              <a:gd name="connsiteY1" fmla="*/ 277 h 10277"/>
              <a:gd name="connsiteX2" fmla="*/ 10485 w 10485"/>
              <a:gd name="connsiteY2" fmla="*/ 277 h 10277"/>
              <a:gd name="connsiteX3" fmla="*/ 10485 w 10485"/>
              <a:gd name="connsiteY3" fmla="*/ 10277 h 10277"/>
              <a:gd name="connsiteX4" fmla="*/ 485 w 10485"/>
              <a:gd name="connsiteY4" fmla="*/ 10277 h 10277"/>
              <a:gd name="connsiteX0" fmla="*/ 992 w 10992"/>
              <a:gd name="connsiteY0" fmla="*/ 11780 h 11780"/>
              <a:gd name="connsiteX1" fmla="*/ 2992 w 10992"/>
              <a:gd name="connsiteY1" fmla="*/ 1780 h 11780"/>
              <a:gd name="connsiteX2" fmla="*/ 10992 w 10992"/>
              <a:gd name="connsiteY2" fmla="*/ 1780 h 11780"/>
              <a:gd name="connsiteX3" fmla="*/ 10992 w 10992"/>
              <a:gd name="connsiteY3" fmla="*/ 11780 h 11780"/>
              <a:gd name="connsiteX4" fmla="*/ 992 w 10992"/>
              <a:gd name="connsiteY4" fmla="*/ 11780 h 11780"/>
              <a:gd name="connsiteX0" fmla="*/ 275 w 12872"/>
              <a:gd name="connsiteY0" fmla="*/ 10845 h 10845"/>
              <a:gd name="connsiteX1" fmla="*/ 4872 w 12872"/>
              <a:gd name="connsiteY1" fmla="*/ 748 h 10845"/>
              <a:gd name="connsiteX2" fmla="*/ 12872 w 12872"/>
              <a:gd name="connsiteY2" fmla="*/ 748 h 10845"/>
              <a:gd name="connsiteX3" fmla="*/ 12872 w 12872"/>
              <a:gd name="connsiteY3" fmla="*/ 10748 h 10845"/>
              <a:gd name="connsiteX4" fmla="*/ 275 w 12872"/>
              <a:gd name="connsiteY4" fmla="*/ 10845 h 10845"/>
              <a:gd name="connsiteX0" fmla="*/ 295 w 12502"/>
              <a:gd name="connsiteY0" fmla="*/ 10845 h 10845"/>
              <a:gd name="connsiteX1" fmla="*/ 4502 w 12502"/>
              <a:gd name="connsiteY1" fmla="*/ 748 h 10845"/>
              <a:gd name="connsiteX2" fmla="*/ 12502 w 12502"/>
              <a:gd name="connsiteY2" fmla="*/ 748 h 10845"/>
              <a:gd name="connsiteX3" fmla="*/ 12502 w 12502"/>
              <a:gd name="connsiteY3" fmla="*/ 10748 h 10845"/>
              <a:gd name="connsiteX4" fmla="*/ 295 w 12502"/>
              <a:gd name="connsiteY4" fmla="*/ 10845 h 10845"/>
              <a:gd name="connsiteX0" fmla="*/ 295 w 12502"/>
              <a:gd name="connsiteY0" fmla="*/ 11349 h 11349"/>
              <a:gd name="connsiteX1" fmla="*/ 4502 w 12502"/>
              <a:gd name="connsiteY1" fmla="*/ 1252 h 11349"/>
              <a:gd name="connsiteX2" fmla="*/ 12502 w 12502"/>
              <a:gd name="connsiteY2" fmla="*/ 1252 h 11349"/>
              <a:gd name="connsiteX3" fmla="*/ 12502 w 12502"/>
              <a:gd name="connsiteY3" fmla="*/ 11252 h 11349"/>
              <a:gd name="connsiteX4" fmla="*/ 295 w 12502"/>
              <a:gd name="connsiteY4" fmla="*/ 11349 h 11349"/>
              <a:gd name="connsiteX0" fmla="*/ 272 w 12479"/>
              <a:gd name="connsiteY0" fmla="*/ 10992 h 10992"/>
              <a:gd name="connsiteX1" fmla="*/ 4869 w 12479"/>
              <a:gd name="connsiteY1" fmla="*/ 1772 h 10992"/>
              <a:gd name="connsiteX2" fmla="*/ 12479 w 12479"/>
              <a:gd name="connsiteY2" fmla="*/ 895 h 10992"/>
              <a:gd name="connsiteX3" fmla="*/ 12479 w 12479"/>
              <a:gd name="connsiteY3" fmla="*/ 10895 h 10992"/>
              <a:gd name="connsiteX4" fmla="*/ 272 w 12479"/>
              <a:gd name="connsiteY4" fmla="*/ 10992 h 10992"/>
              <a:gd name="connsiteX0" fmla="*/ 572 w 12779"/>
              <a:gd name="connsiteY0" fmla="*/ 10774 h 10774"/>
              <a:gd name="connsiteX1" fmla="*/ 2319 w 12779"/>
              <a:gd name="connsiteY1" fmla="*/ 4979 h 10774"/>
              <a:gd name="connsiteX2" fmla="*/ 5169 w 12779"/>
              <a:gd name="connsiteY2" fmla="*/ 1554 h 10774"/>
              <a:gd name="connsiteX3" fmla="*/ 12779 w 12779"/>
              <a:gd name="connsiteY3" fmla="*/ 677 h 10774"/>
              <a:gd name="connsiteX4" fmla="*/ 12779 w 12779"/>
              <a:gd name="connsiteY4" fmla="*/ 10677 h 10774"/>
              <a:gd name="connsiteX5" fmla="*/ 572 w 12779"/>
              <a:gd name="connsiteY5" fmla="*/ 10774 h 10774"/>
              <a:gd name="connsiteX0" fmla="*/ 572 w 12779"/>
              <a:gd name="connsiteY0" fmla="*/ 10774 h 10774"/>
              <a:gd name="connsiteX1" fmla="*/ 2319 w 12779"/>
              <a:gd name="connsiteY1" fmla="*/ 4979 h 10774"/>
              <a:gd name="connsiteX2" fmla="*/ 5169 w 12779"/>
              <a:gd name="connsiteY2" fmla="*/ 1554 h 10774"/>
              <a:gd name="connsiteX3" fmla="*/ 12779 w 12779"/>
              <a:gd name="connsiteY3" fmla="*/ 677 h 10774"/>
              <a:gd name="connsiteX4" fmla="*/ 12779 w 12779"/>
              <a:gd name="connsiteY4" fmla="*/ 10677 h 10774"/>
              <a:gd name="connsiteX5" fmla="*/ 572 w 12779"/>
              <a:gd name="connsiteY5" fmla="*/ 10774 h 10774"/>
              <a:gd name="connsiteX0" fmla="*/ 0 w 12207"/>
              <a:gd name="connsiteY0" fmla="*/ 10774 h 10774"/>
              <a:gd name="connsiteX1" fmla="*/ 1747 w 12207"/>
              <a:gd name="connsiteY1" fmla="*/ 4979 h 10774"/>
              <a:gd name="connsiteX2" fmla="*/ 4597 w 12207"/>
              <a:gd name="connsiteY2" fmla="*/ 1554 h 10774"/>
              <a:gd name="connsiteX3" fmla="*/ 12207 w 12207"/>
              <a:gd name="connsiteY3" fmla="*/ 677 h 10774"/>
              <a:gd name="connsiteX4" fmla="*/ 12207 w 12207"/>
              <a:gd name="connsiteY4" fmla="*/ 10677 h 10774"/>
              <a:gd name="connsiteX5" fmla="*/ 0 w 12207"/>
              <a:gd name="connsiteY5" fmla="*/ 10774 h 10774"/>
              <a:gd name="connsiteX0" fmla="*/ 0 w 12207"/>
              <a:gd name="connsiteY0" fmla="*/ 10774 h 10774"/>
              <a:gd name="connsiteX1" fmla="*/ 1747 w 12207"/>
              <a:gd name="connsiteY1" fmla="*/ 4979 h 10774"/>
              <a:gd name="connsiteX2" fmla="*/ 4597 w 12207"/>
              <a:gd name="connsiteY2" fmla="*/ 1554 h 10774"/>
              <a:gd name="connsiteX3" fmla="*/ 12207 w 12207"/>
              <a:gd name="connsiteY3" fmla="*/ 677 h 10774"/>
              <a:gd name="connsiteX4" fmla="*/ 12207 w 12207"/>
              <a:gd name="connsiteY4" fmla="*/ 10677 h 10774"/>
              <a:gd name="connsiteX5" fmla="*/ 0 w 12207"/>
              <a:gd name="connsiteY5" fmla="*/ 10774 h 10774"/>
              <a:gd name="connsiteX0" fmla="*/ 0 w 12207"/>
              <a:gd name="connsiteY0" fmla="*/ 10737 h 10737"/>
              <a:gd name="connsiteX1" fmla="*/ 1098 w 12207"/>
              <a:gd name="connsiteY1" fmla="*/ 3676 h 10737"/>
              <a:gd name="connsiteX2" fmla="*/ 4597 w 12207"/>
              <a:gd name="connsiteY2" fmla="*/ 1517 h 10737"/>
              <a:gd name="connsiteX3" fmla="*/ 12207 w 12207"/>
              <a:gd name="connsiteY3" fmla="*/ 640 h 10737"/>
              <a:gd name="connsiteX4" fmla="*/ 12207 w 12207"/>
              <a:gd name="connsiteY4" fmla="*/ 10640 h 10737"/>
              <a:gd name="connsiteX5" fmla="*/ 0 w 12207"/>
              <a:gd name="connsiteY5" fmla="*/ 10737 h 10737"/>
              <a:gd name="connsiteX0" fmla="*/ 0 w 12207"/>
              <a:gd name="connsiteY0" fmla="*/ 10737 h 10737"/>
              <a:gd name="connsiteX1" fmla="*/ 1098 w 12207"/>
              <a:gd name="connsiteY1" fmla="*/ 3676 h 10737"/>
              <a:gd name="connsiteX2" fmla="*/ 4597 w 12207"/>
              <a:gd name="connsiteY2" fmla="*/ 1517 h 10737"/>
              <a:gd name="connsiteX3" fmla="*/ 12207 w 12207"/>
              <a:gd name="connsiteY3" fmla="*/ 640 h 10737"/>
              <a:gd name="connsiteX4" fmla="*/ 12207 w 12207"/>
              <a:gd name="connsiteY4" fmla="*/ 10640 h 10737"/>
              <a:gd name="connsiteX5" fmla="*/ 0 w 12207"/>
              <a:gd name="connsiteY5" fmla="*/ 10737 h 10737"/>
              <a:gd name="connsiteX0" fmla="*/ 0 w 12207"/>
              <a:gd name="connsiteY0" fmla="*/ 10737 h 10737"/>
              <a:gd name="connsiteX1" fmla="*/ 514 w 12207"/>
              <a:gd name="connsiteY1" fmla="*/ 3676 h 10737"/>
              <a:gd name="connsiteX2" fmla="*/ 4597 w 12207"/>
              <a:gd name="connsiteY2" fmla="*/ 1517 h 10737"/>
              <a:gd name="connsiteX3" fmla="*/ 12207 w 12207"/>
              <a:gd name="connsiteY3" fmla="*/ 640 h 10737"/>
              <a:gd name="connsiteX4" fmla="*/ 12207 w 12207"/>
              <a:gd name="connsiteY4" fmla="*/ 10640 h 10737"/>
              <a:gd name="connsiteX5" fmla="*/ 0 w 12207"/>
              <a:gd name="connsiteY5" fmla="*/ 10737 h 10737"/>
              <a:gd name="connsiteX0" fmla="*/ 0 w 12207"/>
              <a:gd name="connsiteY0" fmla="*/ 10737 h 10737"/>
              <a:gd name="connsiteX1" fmla="*/ 514 w 12207"/>
              <a:gd name="connsiteY1" fmla="*/ 3676 h 10737"/>
              <a:gd name="connsiteX2" fmla="*/ 4597 w 12207"/>
              <a:gd name="connsiteY2" fmla="*/ 1517 h 10737"/>
              <a:gd name="connsiteX3" fmla="*/ 12207 w 12207"/>
              <a:gd name="connsiteY3" fmla="*/ 640 h 10737"/>
              <a:gd name="connsiteX4" fmla="*/ 12207 w 12207"/>
              <a:gd name="connsiteY4" fmla="*/ 10640 h 10737"/>
              <a:gd name="connsiteX5" fmla="*/ 0 w 12207"/>
              <a:gd name="connsiteY5" fmla="*/ 10737 h 10737"/>
              <a:gd name="connsiteX0" fmla="*/ 194 w 12401"/>
              <a:gd name="connsiteY0" fmla="*/ 10741 h 10741"/>
              <a:gd name="connsiteX1" fmla="*/ 253 w 12401"/>
              <a:gd name="connsiteY1" fmla="*/ 3875 h 10741"/>
              <a:gd name="connsiteX2" fmla="*/ 4791 w 12401"/>
              <a:gd name="connsiteY2" fmla="*/ 1521 h 10741"/>
              <a:gd name="connsiteX3" fmla="*/ 12401 w 12401"/>
              <a:gd name="connsiteY3" fmla="*/ 644 h 10741"/>
              <a:gd name="connsiteX4" fmla="*/ 12401 w 12401"/>
              <a:gd name="connsiteY4" fmla="*/ 10644 h 10741"/>
              <a:gd name="connsiteX5" fmla="*/ 194 w 12401"/>
              <a:gd name="connsiteY5" fmla="*/ 10741 h 10741"/>
              <a:gd name="connsiteX0" fmla="*/ 0 w 12207"/>
              <a:gd name="connsiteY0" fmla="*/ 10741 h 10741"/>
              <a:gd name="connsiteX1" fmla="*/ 59 w 12207"/>
              <a:gd name="connsiteY1" fmla="*/ 3875 h 10741"/>
              <a:gd name="connsiteX2" fmla="*/ 4597 w 12207"/>
              <a:gd name="connsiteY2" fmla="*/ 1521 h 10741"/>
              <a:gd name="connsiteX3" fmla="*/ 12207 w 12207"/>
              <a:gd name="connsiteY3" fmla="*/ 644 h 10741"/>
              <a:gd name="connsiteX4" fmla="*/ 12207 w 12207"/>
              <a:gd name="connsiteY4" fmla="*/ 10644 h 10741"/>
              <a:gd name="connsiteX5" fmla="*/ 0 w 12207"/>
              <a:gd name="connsiteY5" fmla="*/ 10741 h 10741"/>
              <a:gd name="connsiteX0" fmla="*/ 0 w 12207"/>
              <a:gd name="connsiteY0" fmla="*/ 10814 h 10814"/>
              <a:gd name="connsiteX1" fmla="*/ 59 w 12207"/>
              <a:gd name="connsiteY1" fmla="*/ 3948 h 10814"/>
              <a:gd name="connsiteX2" fmla="*/ 4597 w 12207"/>
              <a:gd name="connsiteY2" fmla="*/ 1594 h 10814"/>
              <a:gd name="connsiteX3" fmla="*/ 12207 w 12207"/>
              <a:gd name="connsiteY3" fmla="*/ 717 h 10814"/>
              <a:gd name="connsiteX4" fmla="*/ 12207 w 12207"/>
              <a:gd name="connsiteY4" fmla="*/ 10717 h 10814"/>
              <a:gd name="connsiteX5" fmla="*/ 0 w 12207"/>
              <a:gd name="connsiteY5" fmla="*/ 10814 h 10814"/>
              <a:gd name="connsiteX0" fmla="*/ 0 w 12207"/>
              <a:gd name="connsiteY0" fmla="*/ 10946 h 10946"/>
              <a:gd name="connsiteX1" fmla="*/ 59 w 12207"/>
              <a:gd name="connsiteY1" fmla="*/ 4080 h 10946"/>
              <a:gd name="connsiteX2" fmla="*/ 4142 w 12207"/>
              <a:gd name="connsiteY2" fmla="*/ 1239 h 10946"/>
              <a:gd name="connsiteX3" fmla="*/ 12207 w 12207"/>
              <a:gd name="connsiteY3" fmla="*/ 849 h 10946"/>
              <a:gd name="connsiteX4" fmla="*/ 12207 w 12207"/>
              <a:gd name="connsiteY4" fmla="*/ 10849 h 10946"/>
              <a:gd name="connsiteX5" fmla="*/ 0 w 12207"/>
              <a:gd name="connsiteY5" fmla="*/ 10946 h 10946"/>
              <a:gd name="connsiteX0" fmla="*/ 0 w 12207"/>
              <a:gd name="connsiteY0" fmla="*/ 11055 h 11055"/>
              <a:gd name="connsiteX1" fmla="*/ 59 w 12207"/>
              <a:gd name="connsiteY1" fmla="*/ 4189 h 11055"/>
              <a:gd name="connsiteX2" fmla="*/ 4142 w 12207"/>
              <a:gd name="connsiteY2" fmla="*/ 1348 h 11055"/>
              <a:gd name="connsiteX3" fmla="*/ 12207 w 12207"/>
              <a:gd name="connsiteY3" fmla="*/ 958 h 11055"/>
              <a:gd name="connsiteX4" fmla="*/ 12207 w 12207"/>
              <a:gd name="connsiteY4" fmla="*/ 10958 h 11055"/>
              <a:gd name="connsiteX5" fmla="*/ 0 w 12207"/>
              <a:gd name="connsiteY5" fmla="*/ 11055 h 11055"/>
              <a:gd name="connsiteX0" fmla="*/ 0 w 12207"/>
              <a:gd name="connsiteY0" fmla="*/ 10598 h 10598"/>
              <a:gd name="connsiteX1" fmla="*/ 59 w 12207"/>
              <a:gd name="connsiteY1" fmla="*/ 3732 h 10598"/>
              <a:gd name="connsiteX2" fmla="*/ 6859 w 12207"/>
              <a:gd name="connsiteY2" fmla="*/ 3034 h 10598"/>
              <a:gd name="connsiteX3" fmla="*/ 12207 w 12207"/>
              <a:gd name="connsiteY3" fmla="*/ 501 h 10598"/>
              <a:gd name="connsiteX4" fmla="*/ 12207 w 12207"/>
              <a:gd name="connsiteY4" fmla="*/ 10501 h 10598"/>
              <a:gd name="connsiteX5" fmla="*/ 0 w 12207"/>
              <a:gd name="connsiteY5" fmla="*/ 10598 h 10598"/>
              <a:gd name="connsiteX0" fmla="*/ 0 w 12207"/>
              <a:gd name="connsiteY0" fmla="*/ 10805 h 10805"/>
              <a:gd name="connsiteX1" fmla="*/ 59 w 12207"/>
              <a:gd name="connsiteY1" fmla="*/ 3939 h 10805"/>
              <a:gd name="connsiteX2" fmla="*/ 6859 w 12207"/>
              <a:gd name="connsiteY2" fmla="*/ 3241 h 10805"/>
              <a:gd name="connsiteX3" fmla="*/ 12207 w 12207"/>
              <a:gd name="connsiteY3" fmla="*/ 708 h 10805"/>
              <a:gd name="connsiteX4" fmla="*/ 12207 w 12207"/>
              <a:gd name="connsiteY4" fmla="*/ 10708 h 10805"/>
              <a:gd name="connsiteX5" fmla="*/ 0 w 12207"/>
              <a:gd name="connsiteY5" fmla="*/ 10805 h 10805"/>
              <a:gd name="connsiteX0" fmla="*/ 0 w 12207"/>
              <a:gd name="connsiteY0" fmla="*/ 10895 h 10895"/>
              <a:gd name="connsiteX1" fmla="*/ 59 w 12207"/>
              <a:gd name="connsiteY1" fmla="*/ 4029 h 10895"/>
              <a:gd name="connsiteX2" fmla="*/ 8186 w 12207"/>
              <a:gd name="connsiteY2" fmla="*/ 2941 h 10895"/>
              <a:gd name="connsiteX3" fmla="*/ 12207 w 12207"/>
              <a:gd name="connsiteY3" fmla="*/ 798 h 10895"/>
              <a:gd name="connsiteX4" fmla="*/ 12207 w 12207"/>
              <a:gd name="connsiteY4" fmla="*/ 10798 h 10895"/>
              <a:gd name="connsiteX5" fmla="*/ 0 w 12207"/>
              <a:gd name="connsiteY5" fmla="*/ 10895 h 10895"/>
              <a:gd name="connsiteX0" fmla="*/ 0 w 12207"/>
              <a:gd name="connsiteY0" fmla="*/ 10938 h 10938"/>
              <a:gd name="connsiteX1" fmla="*/ 59 w 12207"/>
              <a:gd name="connsiteY1" fmla="*/ 4072 h 10938"/>
              <a:gd name="connsiteX2" fmla="*/ 8186 w 12207"/>
              <a:gd name="connsiteY2" fmla="*/ 2984 h 10938"/>
              <a:gd name="connsiteX3" fmla="*/ 12207 w 12207"/>
              <a:gd name="connsiteY3" fmla="*/ 841 h 10938"/>
              <a:gd name="connsiteX4" fmla="*/ 12207 w 12207"/>
              <a:gd name="connsiteY4" fmla="*/ 10841 h 10938"/>
              <a:gd name="connsiteX5" fmla="*/ 0 w 12207"/>
              <a:gd name="connsiteY5" fmla="*/ 10938 h 10938"/>
              <a:gd name="connsiteX0" fmla="*/ 48 w 12255"/>
              <a:gd name="connsiteY0" fmla="*/ 10601 h 10601"/>
              <a:gd name="connsiteX1" fmla="*/ 33 w 12255"/>
              <a:gd name="connsiteY1" fmla="*/ 3800 h 10601"/>
              <a:gd name="connsiteX2" fmla="*/ 8234 w 12255"/>
              <a:gd name="connsiteY2" fmla="*/ 2647 h 10601"/>
              <a:gd name="connsiteX3" fmla="*/ 12255 w 12255"/>
              <a:gd name="connsiteY3" fmla="*/ 504 h 10601"/>
              <a:gd name="connsiteX4" fmla="*/ 12255 w 12255"/>
              <a:gd name="connsiteY4" fmla="*/ 10504 h 10601"/>
              <a:gd name="connsiteX5" fmla="*/ 48 w 12255"/>
              <a:gd name="connsiteY5" fmla="*/ 10601 h 10601"/>
              <a:gd name="connsiteX0" fmla="*/ 15 w 12222"/>
              <a:gd name="connsiteY0" fmla="*/ 10601 h 10601"/>
              <a:gd name="connsiteX1" fmla="*/ 0 w 12222"/>
              <a:gd name="connsiteY1" fmla="*/ 3800 h 10601"/>
              <a:gd name="connsiteX2" fmla="*/ 8201 w 12222"/>
              <a:gd name="connsiteY2" fmla="*/ 2647 h 10601"/>
              <a:gd name="connsiteX3" fmla="*/ 12222 w 12222"/>
              <a:gd name="connsiteY3" fmla="*/ 504 h 10601"/>
              <a:gd name="connsiteX4" fmla="*/ 12222 w 12222"/>
              <a:gd name="connsiteY4" fmla="*/ 10504 h 10601"/>
              <a:gd name="connsiteX5" fmla="*/ 15 w 12222"/>
              <a:gd name="connsiteY5" fmla="*/ 10601 h 10601"/>
              <a:gd name="connsiteX0" fmla="*/ 0 w 12207"/>
              <a:gd name="connsiteY0" fmla="*/ 10604 h 10604"/>
              <a:gd name="connsiteX1" fmla="*/ 38 w 12207"/>
              <a:gd name="connsiteY1" fmla="*/ 4064 h 10604"/>
              <a:gd name="connsiteX2" fmla="*/ 8186 w 12207"/>
              <a:gd name="connsiteY2" fmla="*/ 2650 h 10604"/>
              <a:gd name="connsiteX3" fmla="*/ 12207 w 12207"/>
              <a:gd name="connsiteY3" fmla="*/ 507 h 10604"/>
              <a:gd name="connsiteX4" fmla="*/ 12207 w 12207"/>
              <a:gd name="connsiteY4" fmla="*/ 10507 h 10604"/>
              <a:gd name="connsiteX5" fmla="*/ 0 w 12207"/>
              <a:gd name="connsiteY5" fmla="*/ 10604 h 10604"/>
              <a:gd name="connsiteX0" fmla="*/ 4 w 12211"/>
              <a:gd name="connsiteY0" fmla="*/ 10603 h 10603"/>
              <a:gd name="connsiteX1" fmla="*/ 0 w 12211"/>
              <a:gd name="connsiteY1" fmla="*/ 3933 h 10603"/>
              <a:gd name="connsiteX2" fmla="*/ 8190 w 12211"/>
              <a:gd name="connsiteY2" fmla="*/ 2649 h 10603"/>
              <a:gd name="connsiteX3" fmla="*/ 12211 w 12211"/>
              <a:gd name="connsiteY3" fmla="*/ 506 h 10603"/>
              <a:gd name="connsiteX4" fmla="*/ 12211 w 12211"/>
              <a:gd name="connsiteY4" fmla="*/ 10506 h 10603"/>
              <a:gd name="connsiteX5" fmla="*/ 4 w 12211"/>
              <a:gd name="connsiteY5" fmla="*/ 10603 h 10603"/>
              <a:gd name="connsiteX0" fmla="*/ 184 w 12211"/>
              <a:gd name="connsiteY0" fmla="*/ 9233 h 10506"/>
              <a:gd name="connsiteX1" fmla="*/ 0 w 12211"/>
              <a:gd name="connsiteY1" fmla="*/ 3933 h 10506"/>
              <a:gd name="connsiteX2" fmla="*/ 8190 w 12211"/>
              <a:gd name="connsiteY2" fmla="*/ 2649 h 10506"/>
              <a:gd name="connsiteX3" fmla="*/ 12211 w 12211"/>
              <a:gd name="connsiteY3" fmla="*/ 506 h 10506"/>
              <a:gd name="connsiteX4" fmla="*/ 12211 w 12211"/>
              <a:gd name="connsiteY4" fmla="*/ 10506 h 10506"/>
              <a:gd name="connsiteX5" fmla="*/ 184 w 12211"/>
              <a:gd name="connsiteY5" fmla="*/ 9233 h 10506"/>
              <a:gd name="connsiteX0" fmla="*/ 15 w 12211"/>
              <a:gd name="connsiteY0" fmla="*/ 10537 h 10537"/>
              <a:gd name="connsiteX1" fmla="*/ 0 w 12211"/>
              <a:gd name="connsiteY1" fmla="*/ 3933 h 10537"/>
              <a:gd name="connsiteX2" fmla="*/ 8190 w 12211"/>
              <a:gd name="connsiteY2" fmla="*/ 2649 h 10537"/>
              <a:gd name="connsiteX3" fmla="*/ 12211 w 12211"/>
              <a:gd name="connsiteY3" fmla="*/ 506 h 10537"/>
              <a:gd name="connsiteX4" fmla="*/ 12211 w 12211"/>
              <a:gd name="connsiteY4" fmla="*/ 10506 h 10537"/>
              <a:gd name="connsiteX5" fmla="*/ 15 w 12211"/>
              <a:gd name="connsiteY5" fmla="*/ 10537 h 10537"/>
              <a:gd name="connsiteX0" fmla="*/ 15 w 12211"/>
              <a:gd name="connsiteY0" fmla="*/ 10537 h 10537"/>
              <a:gd name="connsiteX1" fmla="*/ 0 w 12211"/>
              <a:gd name="connsiteY1" fmla="*/ 3933 h 10537"/>
              <a:gd name="connsiteX2" fmla="*/ 8190 w 12211"/>
              <a:gd name="connsiteY2" fmla="*/ 2649 h 10537"/>
              <a:gd name="connsiteX3" fmla="*/ 12211 w 12211"/>
              <a:gd name="connsiteY3" fmla="*/ 506 h 10537"/>
              <a:gd name="connsiteX4" fmla="*/ 12211 w 12211"/>
              <a:gd name="connsiteY4" fmla="*/ 10506 h 10537"/>
              <a:gd name="connsiteX5" fmla="*/ 15 w 12211"/>
              <a:gd name="connsiteY5" fmla="*/ 10537 h 10537"/>
              <a:gd name="connsiteX0" fmla="*/ 15 w 12211"/>
              <a:gd name="connsiteY0" fmla="*/ 10537 h 10537"/>
              <a:gd name="connsiteX1" fmla="*/ 0 w 12211"/>
              <a:gd name="connsiteY1" fmla="*/ 3933 h 10537"/>
              <a:gd name="connsiteX2" fmla="*/ 8190 w 12211"/>
              <a:gd name="connsiteY2" fmla="*/ 2649 h 10537"/>
              <a:gd name="connsiteX3" fmla="*/ 12211 w 12211"/>
              <a:gd name="connsiteY3" fmla="*/ 506 h 10537"/>
              <a:gd name="connsiteX4" fmla="*/ 12211 w 12211"/>
              <a:gd name="connsiteY4" fmla="*/ 10506 h 10537"/>
              <a:gd name="connsiteX5" fmla="*/ 15 w 12211"/>
              <a:gd name="connsiteY5" fmla="*/ 10537 h 10537"/>
              <a:gd name="connsiteX0" fmla="*/ 15 w 12211"/>
              <a:gd name="connsiteY0" fmla="*/ 10613 h 10613"/>
              <a:gd name="connsiteX1" fmla="*/ 0 w 12211"/>
              <a:gd name="connsiteY1" fmla="*/ 4009 h 10613"/>
              <a:gd name="connsiteX2" fmla="*/ 8190 w 12211"/>
              <a:gd name="connsiteY2" fmla="*/ 2725 h 10613"/>
              <a:gd name="connsiteX3" fmla="*/ 12211 w 12211"/>
              <a:gd name="connsiteY3" fmla="*/ 582 h 10613"/>
              <a:gd name="connsiteX4" fmla="*/ 12211 w 12211"/>
              <a:gd name="connsiteY4" fmla="*/ 10582 h 10613"/>
              <a:gd name="connsiteX5" fmla="*/ 15 w 12211"/>
              <a:gd name="connsiteY5" fmla="*/ 10613 h 10613"/>
              <a:gd name="connsiteX0" fmla="*/ 15 w 12211"/>
              <a:gd name="connsiteY0" fmla="*/ 10564 h 10564"/>
              <a:gd name="connsiteX1" fmla="*/ 0 w 12211"/>
              <a:gd name="connsiteY1" fmla="*/ 5518 h 10564"/>
              <a:gd name="connsiteX2" fmla="*/ 8190 w 12211"/>
              <a:gd name="connsiteY2" fmla="*/ 2676 h 10564"/>
              <a:gd name="connsiteX3" fmla="*/ 12211 w 12211"/>
              <a:gd name="connsiteY3" fmla="*/ 533 h 10564"/>
              <a:gd name="connsiteX4" fmla="*/ 12211 w 12211"/>
              <a:gd name="connsiteY4" fmla="*/ 10533 h 10564"/>
              <a:gd name="connsiteX5" fmla="*/ 15 w 12211"/>
              <a:gd name="connsiteY5" fmla="*/ 10564 h 10564"/>
              <a:gd name="connsiteX0" fmla="*/ 15 w 12211"/>
              <a:gd name="connsiteY0" fmla="*/ 10564 h 10564"/>
              <a:gd name="connsiteX1" fmla="*/ 0 w 12211"/>
              <a:gd name="connsiteY1" fmla="*/ 5518 h 10564"/>
              <a:gd name="connsiteX2" fmla="*/ 8190 w 12211"/>
              <a:gd name="connsiteY2" fmla="*/ 2676 h 10564"/>
              <a:gd name="connsiteX3" fmla="*/ 12211 w 12211"/>
              <a:gd name="connsiteY3" fmla="*/ 533 h 10564"/>
              <a:gd name="connsiteX4" fmla="*/ 12211 w 12211"/>
              <a:gd name="connsiteY4" fmla="*/ 10533 h 10564"/>
              <a:gd name="connsiteX5" fmla="*/ 15 w 12211"/>
              <a:gd name="connsiteY5" fmla="*/ 10564 h 10564"/>
              <a:gd name="connsiteX0" fmla="*/ 15 w 12211"/>
              <a:gd name="connsiteY0" fmla="*/ 10574 h 10574"/>
              <a:gd name="connsiteX1" fmla="*/ 0 w 12211"/>
              <a:gd name="connsiteY1" fmla="*/ 5528 h 10574"/>
              <a:gd name="connsiteX2" fmla="*/ 8190 w 12211"/>
              <a:gd name="connsiteY2" fmla="*/ 2686 h 10574"/>
              <a:gd name="connsiteX3" fmla="*/ 12211 w 12211"/>
              <a:gd name="connsiteY3" fmla="*/ 543 h 10574"/>
              <a:gd name="connsiteX4" fmla="*/ 12211 w 12211"/>
              <a:gd name="connsiteY4" fmla="*/ 10543 h 10574"/>
              <a:gd name="connsiteX5" fmla="*/ 15 w 12211"/>
              <a:gd name="connsiteY5" fmla="*/ 10574 h 10574"/>
              <a:gd name="connsiteX0" fmla="*/ 15 w 12211"/>
              <a:gd name="connsiteY0" fmla="*/ 10691 h 10691"/>
              <a:gd name="connsiteX1" fmla="*/ 0 w 12211"/>
              <a:gd name="connsiteY1" fmla="*/ 5645 h 10691"/>
              <a:gd name="connsiteX2" fmla="*/ 8190 w 12211"/>
              <a:gd name="connsiteY2" fmla="*/ 2803 h 10691"/>
              <a:gd name="connsiteX3" fmla="*/ 12211 w 12211"/>
              <a:gd name="connsiteY3" fmla="*/ 660 h 10691"/>
              <a:gd name="connsiteX4" fmla="*/ 12211 w 12211"/>
              <a:gd name="connsiteY4" fmla="*/ 10660 h 10691"/>
              <a:gd name="connsiteX5" fmla="*/ 15 w 12211"/>
              <a:gd name="connsiteY5" fmla="*/ 10691 h 10691"/>
              <a:gd name="connsiteX0" fmla="*/ 15 w 12211"/>
              <a:gd name="connsiteY0" fmla="*/ 11289 h 11289"/>
              <a:gd name="connsiteX1" fmla="*/ 0 w 12211"/>
              <a:gd name="connsiteY1" fmla="*/ 6243 h 11289"/>
              <a:gd name="connsiteX2" fmla="*/ 8190 w 12211"/>
              <a:gd name="connsiteY2" fmla="*/ 3401 h 11289"/>
              <a:gd name="connsiteX3" fmla="*/ 12211 w 12211"/>
              <a:gd name="connsiteY3" fmla="*/ 1258 h 11289"/>
              <a:gd name="connsiteX4" fmla="*/ 12211 w 12211"/>
              <a:gd name="connsiteY4" fmla="*/ 11258 h 11289"/>
              <a:gd name="connsiteX5" fmla="*/ 15 w 12211"/>
              <a:gd name="connsiteY5" fmla="*/ 11289 h 11289"/>
              <a:gd name="connsiteX0" fmla="*/ 15 w 12211"/>
              <a:gd name="connsiteY0" fmla="*/ 11319 h 11319"/>
              <a:gd name="connsiteX1" fmla="*/ 0 w 12211"/>
              <a:gd name="connsiteY1" fmla="*/ 6273 h 11319"/>
              <a:gd name="connsiteX2" fmla="*/ 8190 w 12211"/>
              <a:gd name="connsiteY2" fmla="*/ 3431 h 11319"/>
              <a:gd name="connsiteX3" fmla="*/ 12211 w 12211"/>
              <a:gd name="connsiteY3" fmla="*/ 1288 h 11319"/>
              <a:gd name="connsiteX4" fmla="*/ 12211 w 12211"/>
              <a:gd name="connsiteY4" fmla="*/ 11288 h 11319"/>
              <a:gd name="connsiteX5" fmla="*/ 15 w 12211"/>
              <a:gd name="connsiteY5" fmla="*/ 11319 h 11319"/>
              <a:gd name="connsiteX0" fmla="*/ 15 w 12211"/>
              <a:gd name="connsiteY0" fmla="*/ 11047 h 11047"/>
              <a:gd name="connsiteX1" fmla="*/ 0 w 12211"/>
              <a:gd name="connsiteY1" fmla="*/ 6001 h 11047"/>
              <a:gd name="connsiteX2" fmla="*/ 8048 w 12211"/>
              <a:gd name="connsiteY2" fmla="*/ 3938 h 11047"/>
              <a:gd name="connsiteX3" fmla="*/ 12211 w 12211"/>
              <a:gd name="connsiteY3" fmla="*/ 1016 h 11047"/>
              <a:gd name="connsiteX4" fmla="*/ 12211 w 12211"/>
              <a:gd name="connsiteY4" fmla="*/ 11016 h 11047"/>
              <a:gd name="connsiteX5" fmla="*/ 15 w 12211"/>
              <a:gd name="connsiteY5" fmla="*/ 11047 h 11047"/>
              <a:gd name="connsiteX0" fmla="*/ 15 w 12211"/>
              <a:gd name="connsiteY0" fmla="*/ 10847 h 10847"/>
              <a:gd name="connsiteX1" fmla="*/ 0 w 12211"/>
              <a:gd name="connsiteY1" fmla="*/ 5801 h 10847"/>
              <a:gd name="connsiteX2" fmla="*/ 8048 w 12211"/>
              <a:gd name="connsiteY2" fmla="*/ 3738 h 10847"/>
              <a:gd name="connsiteX3" fmla="*/ 12211 w 12211"/>
              <a:gd name="connsiteY3" fmla="*/ 816 h 10847"/>
              <a:gd name="connsiteX4" fmla="*/ 12211 w 12211"/>
              <a:gd name="connsiteY4" fmla="*/ 10816 h 10847"/>
              <a:gd name="connsiteX5" fmla="*/ 15 w 12211"/>
              <a:gd name="connsiteY5" fmla="*/ 10847 h 10847"/>
              <a:gd name="connsiteX0" fmla="*/ 4 w 12236"/>
              <a:gd name="connsiteY0" fmla="*/ 11071 h 11071"/>
              <a:gd name="connsiteX1" fmla="*/ 25 w 12236"/>
              <a:gd name="connsiteY1" fmla="*/ 5801 h 11071"/>
              <a:gd name="connsiteX2" fmla="*/ 8073 w 12236"/>
              <a:gd name="connsiteY2" fmla="*/ 3738 h 11071"/>
              <a:gd name="connsiteX3" fmla="*/ 12236 w 12236"/>
              <a:gd name="connsiteY3" fmla="*/ 816 h 11071"/>
              <a:gd name="connsiteX4" fmla="*/ 12236 w 12236"/>
              <a:gd name="connsiteY4" fmla="*/ 10816 h 11071"/>
              <a:gd name="connsiteX5" fmla="*/ 4 w 12236"/>
              <a:gd name="connsiteY5" fmla="*/ 11071 h 11071"/>
              <a:gd name="connsiteX0" fmla="*/ 15 w 12247"/>
              <a:gd name="connsiteY0" fmla="*/ 10711 h 10711"/>
              <a:gd name="connsiteX1" fmla="*/ 0 w 12247"/>
              <a:gd name="connsiteY1" fmla="*/ 5609 h 10711"/>
              <a:gd name="connsiteX2" fmla="*/ 8084 w 12247"/>
              <a:gd name="connsiteY2" fmla="*/ 3378 h 10711"/>
              <a:gd name="connsiteX3" fmla="*/ 12247 w 12247"/>
              <a:gd name="connsiteY3" fmla="*/ 456 h 10711"/>
              <a:gd name="connsiteX4" fmla="*/ 12247 w 12247"/>
              <a:gd name="connsiteY4" fmla="*/ 10456 h 10711"/>
              <a:gd name="connsiteX5" fmla="*/ 15 w 12247"/>
              <a:gd name="connsiteY5" fmla="*/ 10711 h 10711"/>
              <a:gd name="connsiteX0" fmla="*/ 15 w 12247"/>
              <a:gd name="connsiteY0" fmla="*/ 10711 h 10711"/>
              <a:gd name="connsiteX1" fmla="*/ 0 w 12247"/>
              <a:gd name="connsiteY1" fmla="*/ 5609 h 10711"/>
              <a:gd name="connsiteX2" fmla="*/ 8084 w 12247"/>
              <a:gd name="connsiteY2" fmla="*/ 3378 h 10711"/>
              <a:gd name="connsiteX3" fmla="*/ 12247 w 12247"/>
              <a:gd name="connsiteY3" fmla="*/ 456 h 10711"/>
              <a:gd name="connsiteX4" fmla="*/ 12247 w 12247"/>
              <a:gd name="connsiteY4" fmla="*/ 10456 h 10711"/>
              <a:gd name="connsiteX5" fmla="*/ 15 w 12247"/>
              <a:gd name="connsiteY5" fmla="*/ 10711 h 10711"/>
              <a:gd name="connsiteX0" fmla="*/ 10 w 12242"/>
              <a:gd name="connsiteY0" fmla="*/ 10711 h 10711"/>
              <a:gd name="connsiteX1" fmla="*/ 4 w 12242"/>
              <a:gd name="connsiteY1" fmla="*/ 5609 h 10711"/>
              <a:gd name="connsiteX2" fmla="*/ 8079 w 12242"/>
              <a:gd name="connsiteY2" fmla="*/ 3378 h 10711"/>
              <a:gd name="connsiteX3" fmla="*/ 12242 w 12242"/>
              <a:gd name="connsiteY3" fmla="*/ 456 h 10711"/>
              <a:gd name="connsiteX4" fmla="*/ 12242 w 12242"/>
              <a:gd name="connsiteY4" fmla="*/ 10456 h 10711"/>
              <a:gd name="connsiteX5" fmla="*/ 10 w 12242"/>
              <a:gd name="connsiteY5" fmla="*/ 10711 h 10711"/>
              <a:gd name="connsiteX0" fmla="*/ 6 w 12238"/>
              <a:gd name="connsiteY0" fmla="*/ 10711 h 10711"/>
              <a:gd name="connsiteX1" fmla="*/ 0 w 12238"/>
              <a:gd name="connsiteY1" fmla="*/ 5609 h 10711"/>
              <a:gd name="connsiteX2" fmla="*/ 8075 w 12238"/>
              <a:gd name="connsiteY2" fmla="*/ 3378 h 10711"/>
              <a:gd name="connsiteX3" fmla="*/ 12238 w 12238"/>
              <a:gd name="connsiteY3" fmla="*/ 456 h 10711"/>
              <a:gd name="connsiteX4" fmla="*/ 12238 w 12238"/>
              <a:gd name="connsiteY4" fmla="*/ 10456 h 10711"/>
              <a:gd name="connsiteX5" fmla="*/ 6 w 12238"/>
              <a:gd name="connsiteY5" fmla="*/ 10711 h 10711"/>
              <a:gd name="connsiteX0" fmla="*/ 6 w 12238"/>
              <a:gd name="connsiteY0" fmla="*/ 10711 h 10711"/>
              <a:gd name="connsiteX1" fmla="*/ 0 w 12238"/>
              <a:gd name="connsiteY1" fmla="*/ 5609 h 10711"/>
              <a:gd name="connsiteX2" fmla="*/ 8075 w 12238"/>
              <a:gd name="connsiteY2" fmla="*/ 3378 h 10711"/>
              <a:gd name="connsiteX3" fmla="*/ 12238 w 12238"/>
              <a:gd name="connsiteY3" fmla="*/ 456 h 10711"/>
              <a:gd name="connsiteX4" fmla="*/ 12238 w 12238"/>
              <a:gd name="connsiteY4" fmla="*/ 10456 h 10711"/>
              <a:gd name="connsiteX5" fmla="*/ 6 w 12238"/>
              <a:gd name="connsiteY5" fmla="*/ 10711 h 10711"/>
              <a:gd name="connsiteX0" fmla="*/ 0 w 12232"/>
              <a:gd name="connsiteY0" fmla="*/ 10711 h 10711"/>
              <a:gd name="connsiteX1" fmla="*/ 3 w 12232"/>
              <a:gd name="connsiteY1" fmla="*/ 5638 h 10711"/>
              <a:gd name="connsiteX2" fmla="*/ 8069 w 12232"/>
              <a:gd name="connsiteY2" fmla="*/ 3378 h 10711"/>
              <a:gd name="connsiteX3" fmla="*/ 12232 w 12232"/>
              <a:gd name="connsiteY3" fmla="*/ 456 h 10711"/>
              <a:gd name="connsiteX4" fmla="*/ 12232 w 12232"/>
              <a:gd name="connsiteY4" fmla="*/ 10456 h 10711"/>
              <a:gd name="connsiteX5" fmla="*/ 0 w 12232"/>
              <a:gd name="connsiteY5" fmla="*/ 10711 h 10711"/>
              <a:gd name="connsiteX0" fmla="*/ 0 w 12232"/>
              <a:gd name="connsiteY0" fmla="*/ 10711 h 10711"/>
              <a:gd name="connsiteX1" fmla="*/ 3 w 12232"/>
              <a:gd name="connsiteY1" fmla="*/ 5638 h 10711"/>
              <a:gd name="connsiteX2" fmla="*/ 8069 w 12232"/>
              <a:gd name="connsiteY2" fmla="*/ 3378 h 10711"/>
              <a:gd name="connsiteX3" fmla="*/ 12232 w 12232"/>
              <a:gd name="connsiteY3" fmla="*/ 456 h 10711"/>
              <a:gd name="connsiteX4" fmla="*/ 12232 w 12232"/>
              <a:gd name="connsiteY4" fmla="*/ 10456 h 10711"/>
              <a:gd name="connsiteX5" fmla="*/ 0 w 12232"/>
              <a:gd name="connsiteY5" fmla="*/ 10711 h 10711"/>
              <a:gd name="connsiteX0" fmla="*/ 0 w 12232"/>
              <a:gd name="connsiteY0" fmla="*/ 10737 h 10737"/>
              <a:gd name="connsiteX1" fmla="*/ 3 w 12232"/>
              <a:gd name="connsiteY1" fmla="*/ 5664 h 10737"/>
              <a:gd name="connsiteX2" fmla="*/ 8069 w 12232"/>
              <a:gd name="connsiteY2" fmla="*/ 3404 h 10737"/>
              <a:gd name="connsiteX3" fmla="*/ 12232 w 12232"/>
              <a:gd name="connsiteY3" fmla="*/ 482 h 10737"/>
              <a:gd name="connsiteX4" fmla="*/ 12232 w 12232"/>
              <a:gd name="connsiteY4" fmla="*/ 10482 h 10737"/>
              <a:gd name="connsiteX5" fmla="*/ 0 w 12232"/>
              <a:gd name="connsiteY5" fmla="*/ 10737 h 10737"/>
              <a:gd name="connsiteX0" fmla="*/ 0 w 12232"/>
              <a:gd name="connsiteY0" fmla="*/ 10724 h 10724"/>
              <a:gd name="connsiteX1" fmla="*/ 3 w 12232"/>
              <a:gd name="connsiteY1" fmla="*/ 5651 h 10724"/>
              <a:gd name="connsiteX2" fmla="*/ 8069 w 12232"/>
              <a:gd name="connsiteY2" fmla="*/ 3391 h 10724"/>
              <a:gd name="connsiteX3" fmla="*/ 12232 w 12232"/>
              <a:gd name="connsiteY3" fmla="*/ 469 h 10724"/>
              <a:gd name="connsiteX4" fmla="*/ 12232 w 12232"/>
              <a:gd name="connsiteY4" fmla="*/ 10469 h 10724"/>
              <a:gd name="connsiteX5" fmla="*/ 0 w 12232"/>
              <a:gd name="connsiteY5" fmla="*/ 10724 h 10724"/>
              <a:gd name="connsiteX0" fmla="*/ 0 w 12232"/>
              <a:gd name="connsiteY0" fmla="*/ 10631 h 10631"/>
              <a:gd name="connsiteX1" fmla="*/ 3 w 12232"/>
              <a:gd name="connsiteY1" fmla="*/ 5558 h 10631"/>
              <a:gd name="connsiteX2" fmla="*/ 7355 w 12232"/>
              <a:gd name="connsiteY2" fmla="*/ 4548 h 10631"/>
              <a:gd name="connsiteX3" fmla="*/ 12232 w 12232"/>
              <a:gd name="connsiteY3" fmla="*/ 376 h 10631"/>
              <a:gd name="connsiteX4" fmla="*/ 12232 w 12232"/>
              <a:gd name="connsiteY4" fmla="*/ 10376 h 10631"/>
              <a:gd name="connsiteX5" fmla="*/ 0 w 12232"/>
              <a:gd name="connsiteY5" fmla="*/ 10631 h 10631"/>
              <a:gd name="connsiteX0" fmla="*/ 0 w 12232"/>
              <a:gd name="connsiteY0" fmla="*/ 10465 h 10465"/>
              <a:gd name="connsiteX1" fmla="*/ 3 w 12232"/>
              <a:gd name="connsiteY1" fmla="*/ 5392 h 10465"/>
              <a:gd name="connsiteX2" fmla="*/ 7355 w 12232"/>
              <a:gd name="connsiteY2" fmla="*/ 4382 h 10465"/>
              <a:gd name="connsiteX3" fmla="*/ 12232 w 12232"/>
              <a:gd name="connsiteY3" fmla="*/ 210 h 10465"/>
              <a:gd name="connsiteX4" fmla="*/ 12232 w 12232"/>
              <a:gd name="connsiteY4" fmla="*/ 10210 h 10465"/>
              <a:gd name="connsiteX5" fmla="*/ 0 w 12232"/>
              <a:gd name="connsiteY5" fmla="*/ 10465 h 10465"/>
              <a:gd name="connsiteX0" fmla="*/ 0 w 12232"/>
              <a:gd name="connsiteY0" fmla="*/ 10465 h 10465"/>
              <a:gd name="connsiteX1" fmla="*/ 3 w 12232"/>
              <a:gd name="connsiteY1" fmla="*/ 5392 h 10465"/>
              <a:gd name="connsiteX2" fmla="*/ 7355 w 12232"/>
              <a:gd name="connsiteY2" fmla="*/ 4382 h 10465"/>
              <a:gd name="connsiteX3" fmla="*/ 12232 w 12232"/>
              <a:gd name="connsiteY3" fmla="*/ 210 h 10465"/>
              <a:gd name="connsiteX4" fmla="*/ 12232 w 12232"/>
              <a:gd name="connsiteY4" fmla="*/ 10210 h 10465"/>
              <a:gd name="connsiteX5" fmla="*/ 0 w 12232"/>
              <a:gd name="connsiteY5" fmla="*/ 10465 h 10465"/>
              <a:gd name="connsiteX0" fmla="*/ 0 w 12232"/>
              <a:gd name="connsiteY0" fmla="*/ 10494 h 10494"/>
              <a:gd name="connsiteX1" fmla="*/ 3 w 12232"/>
              <a:gd name="connsiteY1" fmla="*/ 5421 h 10494"/>
              <a:gd name="connsiteX2" fmla="*/ 7355 w 12232"/>
              <a:gd name="connsiteY2" fmla="*/ 4411 h 10494"/>
              <a:gd name="connsiteX3" fmla="*/ 12232 w 12232"/>
              <a:gd name="connsiteY3" fmla="*/ 239 h 10494"/>
              <a:gd name="connsiteX4" fmla="*/ 12232 w 12232"/>
              <a:gd name="connsiteY4" fmla="*/ 10239 h 10494"/>
              <a:gd name="connsiteX5" fmla="*/ 0 w 12232"/>
              <a:gd name="connsiteY5" fmla="*/ 10494 h 10494"/>
              <a:gd name="connsiteX0" fmla="*/ 0 w 12232"/>
              <a:gd name="connsiteY0" fmla="*/ 10479 h 10479"/>
              <a:gd name="connsiteX1" fmla="*/ 3 w 12232"/>
              <a:gd name="connsiteY1" fmla="*/ 5406 h 10479"/>
              <a:gd name="connsiteX2" fmla="*/ 7355 w 12232"/>
              <a:gd name="connsiteY2" fmla="*/ 4396 h 10479"/>
              <a:gd name="connsiteX3" fmla="*/ 12232 w 12232"/>
              <a:gd name="connsiteY3" fmla="*/ 224 h 10479"/>
              <a:gd name="connsiteX4" fmla="*/ 12232 w 12232"/>
              <a:gd name="connsiteY4" fmla="*/ 10224 h 10479"/>
              <a:gd name="connsiteX5" fmla="*/ 0 w 12232"/>
              <a:gd name="connsiteY5" fmla="*/ 10479 h 1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32" h="10479">
                <a:moveTo>
                  <a:pt x="0" y="10479"/>
                </a:moveTo>
                <a:cubicBezTo>
                  <a:pt x="9" y="7188"/>
                  <a:pt x="0" y="10966"/>
                  <a:pt x="3" y="5406"/>
                </a:cubicBezTo>
                <a:cubicBezTo>
                  <a:pt x="2885" y="6911"/>
                  <a:pt x="5691" y="5770"/>
                  <a:pt x="7355" y="4396"/>
                </a:cubicBezTo>
                <a:cubicBezTo>
                  <a:pt x="9019" y="3022"/>
                  <a:pt x="11011" y="-982"/>
                  <a:pt x="12232" y="224"/>
                </a:cubicBezTo>
                <a:lnTo>
                  <a:pt x="12232" y="10224"/>
                </a:lnTo>
                <a:cubicBezTo>
                  <a:pt x="8167" y="10234"/>
                  <a:pt x="4065" y="10469"/>
                  <a:pt x="0" y="10479"/>
                </a:cubicBezTo>
                <a:close/>
              </a:path>
            </a:pathLst>
          </a:custGeom>
          <a:solidFill>
            <a:srgbClr val="DDDDD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Content Placeholder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72400" y="5791200"/>
            <a:ext cx="1143000" cy="904875"/>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 y="6477000"/>
            <a:ext cx="2133600" cy="241595"/>
          </a:xfrm>
          <a:prstGeom prst="rect">
            <a:avLst/>
          </a:prstGeom>
        </p:spPr>
      </p:pic>
      <p:sp>
        <p:nvSpPr>
          <p:cNvPr id="17" name="Title 16"/>
          <p:cNvSpPr>
            <a:spLocks noGrp="1"/>
          </p:cNvSpPr>
          <p:nvPr>
            <p:ph type="title" hasCustomPrompt="1"/>
          </p:nvPr>
        </p:nvSpPr>
        <p:spPr>
          <a:xfrm>
            <a:off x="457200" y="304800"/>
            <a:ext cx="8229600" cy="769441"/>
          </a:xfrm>
          <a:effectLst>
            <a:outerShdw blurRad="50800" dist="38100" dir="5400000" algn="t" rotWithShape="0">
              <a:schemeClr val="bg1">
                <a:lumMod val="75000"/>
                <a:alpha val="40000"/>
              </a:schemeClr>
            </a:outerShdw>
          </a:effectLst>
        </p:spPr>
        <p:txBody>
          <a:bodyPr>
            <a:noAutofit/>
          </a:bodyPr>
          <a:lstStyle>
            <a:lvl1pPr>
              <a:defRPr b="1" baseline="0">
                <a:solidFill>
                  <a:srgbClr val="0070C0"/>
                </a:solidFill>
                <a:latin typeface="+mj-lt"/>
              </a:defRPr>
            </a:lvl1pPr>
          </a:lstStyle>
          <a:p>
            <a:r>
              <a:rPr lang="en-US" dirty="0"/>
              <a:t>Click to add title</a:t>
            </a:r>
          </a:p>
        </p:txBody>
      </p:sp>
      <p:sp>
        <p:nvSpPr>
          <p:cNvPr id="21" name="Text Placeholder 20"/>
          <p:cNvSpPr>
            <a:spLocks noGrp="1"/>
          </p:cNvSpPr>
          <p:nvPr>
            <p:ph type="body" sz="quarter" idx="10" hasCustomPrompt="1"/>
          </p:nvPr>
        </p:nvSpPr>
        <p:spPr>
          <a:xfrm>
            <a:off x="457200" y="1371600"/>
            <a:ext cx="8229600" cy="3962400"/>
          </a:xfrm>
        </p:spPr>
        <p:txBody>
          <a:bodyPr>
            <a:noAutofit/>
          </a:bodyPr>
          <a:lstStyle>
            <a:lvl1pPr marL="0" indent="0">
              <a:buNone/>
              <a:defRPr baseline="0">
                <a:solidFill>
                  <a:schemeClr val="tx1">
                    <a:lumMod val="85000"/>
                    <a:lumOff val="15000"/>
                  </a:schemeClr>
                </a:solidFill>
              </a:defRPr>
            </a:lvl1pPr>
          </a:lstStyle>
          <a:p>
            <a:pPr lvl="0"/>
            <a:r>
              <a:rPr lang="en-US" dirty="0"/>
              <a:t>Click to add text</a:t>
            </a:r>
          </a:p>
        </p:txBody>
      </p:sp>
    </p:spTree>
    <p:extLst>
      <p:ext uri="{BB962C8B-B14F-4D97-AF65-F5344CB8AC3E}">
        <p14:creationId xmlns:p14="http://schemas.microsoft.com/office/powerpoint/2010/main" val="19111180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effectLst>
            <a:outerShdw blurRad="50800" dist="38100" dir="5400000" algn="t" rotWithShape="0">
              <a:schemeClr val="bg1">
                <a:lumMod val="75000"/>
                <a:alpha val="40000"/>
              </a:schemeClr>
            </a:outerShdw>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9701F-2993-463C-9B29-EF3C71E55505}" type="datetimeFigureOut">
              <a:rPr lang="en-US" smtClean="0"/>
              <a:pPr/>
              <a:t>8/29/2019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69B1D-8F29-4145-972E-704E425DFBBC}" type="slidenum">
              <a:rPr lang="en-US" smtClean="0"/>
              <a:pPr/>
              <a:t>‹#›</a:t>
            </a:fld>
            <a:endParaRPr lang="en-US" dirty="0"/>
          </a:p>
        </p:txBody>
      </p:sp>
    </p:spTree>
    <p:extLst>
      <p:ext uri="{BB962C8B-B14F-4D97-AF65-F5344CB8AC3E}">
        <p14:creationId xmlns:p14="http://schemas.microsoft.com/office/powerpoint/2010/main" val="4248474047"/>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b="1" kern="1200">
          <a:solidFill>
            <a:srgbClr val="0070C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lab.hfcc.edu/users/sign_i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cislinux.hfcc.edu/~username/path/to/file/filename.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googl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HTML &amp; CSS Review</a:t>
            </a:r>
          </a:p>
        </p:txBody>
      </p:sp>
      <p:sp>
        <p:nvSpPr>
          <p:cNvPr id="5" name="Text Placeholder 4"/>
          <p:cNvSpPr>
            <a:spLocks noGrp="1"/>
          </p:cNvSpPr>
          <p:nvPr>
            <p:ph type="body" sz="quarter" idx="13"/>
          </p:nvPr>
        </p:nvSpPr>
        <p:spPr/>
        <p:txBody>
          <a:bodyPr/>
          <a:lstStyle/>
          <a:p>
            <a:r>
              <a:rPr lang="en-US" dirty="0"/>
              <a:t>August 27</a:t>
            </a:r>
            <a:r>
              <a:rPr lang="en-US" baseline="30000" dirty="0"/>
              <a:t>th</a:t>
            </a:r>
            <a:r>
              <a:rPr lang="en-US" dirty="0"/>
              <a:t>, 2019</a:t>
            </a:r>
          </a:p>
        </p:txBody>
      </p:sp>
    </p:spTree>
    <p:extLst>
      <p:ext uri="{BB962C8B-B14F-4D97-AF65-F5344CB8AC3E}">
        <p14:creationId xmlns:p14="http://schemas.microsoft.com/office/powerpoint/2010/main" val="1116231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HTML Anatomy</a:t>
            </a:r>
          </a:p>
        </p:txBody>
      </p:sp>
      <p:sp>
        <p:nvSpPr>
          <p:cNvPr id="2" name="Text Placeholder 1"/>
          <p:cNvSpPr>
            <a:spLocks noGrp="1"/>
          </p:cNvSpPr>
          <p:nvPr>
            <p:ph type="body" sz="quarter" idx="10"/>
          </p:nvPr>
        </p:nvSpPr>
        <p:spPr/>
        <p:txBody>
          <a:bodyPr/>
          <a:lstStyle/>
          <a:p>
            <a:pPr marL="457200" indent="-457200">
              <a:buFont typeface="Arial" panose="020B0604020202020204" pitchFamily="34" charset="0"/>
              <a:buChar char="•"/>
            </a:pPr>
            <a:r>
              <a:rPr lang="en-US" dirty="0"/>
              <a:t>Most tags need closure</a:t>
            </a:r>
          </a:p>
          <a:p>
            <a:pPr marL="1200150" lvl="1" indent="-457200">
              <a:buFont typeface="Arial" panose="020B0604020202020204" pitchFamily="34" charset="0"/>
              <a:buChar char="•"/>
            </a:pPr>
            <a:r>
              <a:rPr lang="en-US" dirty="0"/>
              <a:t>&lt;p&gt;Text goes in here before closure.&lt;/p&gt;</a:t>
            </a:r>
          </a:p>
          <a:p>
            <a:pPr marL="457200" indent="-457200">
              <a:buFont typeface="Arial" panose="020B0604020202020204" pitchFamily="34" charset="0"/>
              <a:buChar char="•"/>
            </a:pPr>
            <a:r>
              <a:rPr lang="en-US" dirty="0"/>
              <a:t>Some tags do not need closure</a:t>
            </a:r>
          </a:p>
          <a:p>
            <a:pPr marL="1200150" lvl="1" indent="-457200">
              <a:buFont typeface="Arial" panose="020B0604020202020204" pitchFamily="34" charset="0"/>
              <a:buChar char="•"/>
            </a:pPr>
            <a:r>
              <a:rPr lang="en-US" dirty="0"/>
              <a:t>&lt;</a:t>
            </a:r>
            <a:r>
              <a:rPr lang="en-US" dirty="0" err="1"/>
              <a:t>br</a:t>
            </a:r>
            <a:r>
              <a:rPr lang="en-US" dirty="0"/>
              <a:t>&gt;</a:t>
            </a:r>
          </a:p>
          <a:p>
            <a:pPr marL="457200" indent="-457200">
              <a:buFont typeface="Arial" panose="020B0604020202020204" pitchFamily="34" charset="0"/>
              <a:buChar char="•"/>
            </a:pPr>
            <a:r>
              <a:rPr lang="en-US" dirty="0"/>
              <a:t>Nesting is always important</a:t>
            </a:r>
          </a:p>
          <a:p>
            <a:pPr marL="457200" indent="-457200">
              <a:buFont typeface="Arial" panose="020B0604020202020204" pitchFamily="34" charset="0"/>
              <a:buChar char="•"/>
            </a:pPr>
            <a:r>
              <a:rPr lang="en-US" dirty="0"/>
              <a:t>More information:</a:t>
            </a:r>
          </a:p>
          <a:p>
            <a:pPr marL="1200150" lvl="1" indent="-457200">
              <a:buFont typeface="Arial" panose="020B0604020202020204" pitchFamily="34" charset="0"/>
              <a:buChar char="•"/>
            </a:pPr>
            <a:r>
              <a:rPr lang="en-US" sz="2000" dirty="0"/>
              <a:t>http://www.w3schools.com/html/html_attributes.asp</a:t>
            </a:r>
          </a:p>
        </p:txBody>
      </p:sp>
    </p:spTree>
    <p:extLst>
      <p:ext uri="{BB962C8B-B14F-4D97-AF65-F5344CB8AC3E}">
        <p14:creationId xmlns:p14="http://schemas.microsoft.com/office/powerpoint/2010/main" val="3664735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HTML 5 Structure</a:t>
            </a:r>
          </a:p>
        </p:txBody>
      </p:sp>
      <p:sp>
        <p:nvSpPr>
          <p:cNvPr id="2" name="Text Placeholder 1"/>
          <p:cNvSpPr>
            <a:spLocks noGrp="1"/>
          </p:cNvSpPr>
          <p:nvPr>
            <p:ph type="body" sz="quarter" idx="10"/>
          </p:nvPr>
        </p:nvSpPr>
        <p:spPr/>
        <p:txBody>
          <a:bodyPr/>
          <a:lstStyle/>
          <a:p>
            <a:r>
              <a:rPr lang="en-US" sz="2000" dirty="0"/>
              <a:t>&lt;!DOCTYPE html&gt;</a:t>
            </a:r>
            <a:br>
              <a:rPr lang="en-US" sz="2000" dirty="0"/>
            </a:br>
            <a:r>
              <a:rPr lang="en-US" sz="2000" dirty="0"/>
              <a:t>&lt;html&gt;</a:t>
            </a:r>
            <a:br>
              <a:rPr lang="en-US" sz="2000" dirty="0"/>
            </a:br>
            <a:r>
              <a:rPr lang="en-US" sz="2000" dirty="0"/>
              <a:t>&lt;head&gt;</a:t>
            </a:r>
            <a:br>
              <a:rPr lang="en-US" sz="2000" dirty="0"/>
            </a:br>
            <a:r>
              <a:rPr lang="en-US" sz="2000" dirty="0"/>
              <a:t>&lt;meta charset="UTF-8"&gt;</a:t>
            </a:r>
            <a:br>
              <a:rPr lang="en-US" sz="2000" dirty="0"/>
            </a:br>
            <a:r>
              <a:rPr lang="en-US" sz="2000" dirty="0"/>
              <a:t>&lt;title&gt;</a:t>
            </a:r>
            <a:r>
              <a:rPr lang="en-US" sz="2000" i="1" dirty="0"/>
              <a:t>Title of the document</a:t>
            </a:r>
            <a:r>
              <a:rPr lang="en-US" sz="2000" dirty="0"/>
              <a:t>&lt;/title&gt;</a:t>
            </a:r>
            <a:br>
              <a:rPr lang="en-US" sz="2000" dirty="0"/>
            </a:br>
            <a:r>
              <a:rPr lang="en-US" sz="2000" dirty="0"/>
              <a:t>&lt;/head&gt;</a:t>
            </a:r>
            <a:br>
              <a:rPr lang="en-US" sz="2000" dirty="0"/>
            </a:br>
            <a:br>
              <a:rPr lang="en-US" sz="2000" dirty="0"/>
            </a:br>
            <a:r>
              <a:rPr lang="en-US" sz="2000" dirty="0"/>
              <a:t>&lt;body&gt;</a:t>
            </a:r>
            <a:br>
              <a:rPr lang="en-US" sz="2000" dirty="0"/>
            </a:br>
            <a:r>
              <a:rPr lang="en-US" sz="2000" i="1" dirty="0"/>
              <a:t>Content of the document......</a:t>
            </a:r>
            <a:br>
              <a:rPr lang="en-US" sz="2000" dirty="0"/>
            </a:br>
            <a:r>
              <a:rPr lang="en-US" sz="2000" dirty="0"/>
              <a:t>&lt;/body&gt;</a:t>
            </a:r>
            <a:br>
              <a:rPr lang="en-US" sz="2000" dirty="0"/>
            </a:br>
            <a:br>
              <a:rPr lang="en-US" sz="2000" dirty="0"/>
            </a:br>
            <a:r>
              <a:rPr lang="en-US" sz="2000" dirty="0"/>
              <a:t>&lt;/html&gt;</a:t>
            </a:r>
          </a:p>
        </p:txBody>
      </p:sp>
    </p:spTree>
    <p:extLst>
      <p:ext uri="{BB962C8B-B14F-4D97-AF65-F5344CB8AC3E}">
        <p14:creationId xmlns:p14="http://schemas.microsoft.com/office/powerpoint/2010/main" val="346906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2" name="Rectangle 1"/>
          <p:cNvSpPr/>
          <p:nvPr/>
        </p:nvSpPr>
        <p:spPr>
          <a:xfrm>
            <a:off x="2891312" y="22634"/>
            <a:ext cx="3361375" cy="7017306"/>
          </a:xfrm>
          <a:prstGeom prst="rect">
            <a:avLst/>
          </a:prstGeom>
        </p:spPr>
        <p:txBody>
          <a:bodyPr wrap="square">
            <a:spAutoFit/>
          </a:bodyPr>
          <a:lstStyle/>
          <a:p>
            <a:pPr marL="73080" marR="73080" lvl="0" algn="ctr" hangingPunct="0">
              <a:spcAft>
                <a:spcPts val="1412"/>
              </a:spcAft>
            </a:pPr>
            <a:r>
              <a:rPr lang="en-US" sz="45000" b="1" dirty="0">
                <a:solidFill>
                  <a:srgbClr val="DF6C01"/>
                </a:solidFill>
                <a:effectLst>
                  <a:outerShdw dist="17961" dir="2700000">
                    <a:scrgbClr r="0" g="0" b="0"/>
                  </a:outerShdw>
                </a:effectLst>
                <a:latin typeface="Arial" pitchFamily="18"/>
                <a:ea typeface="Arial Unicode MS" pitchFamily="2"/>
                <a:cs typeface="Mangal" pitchFamily="2"/>
              </a:rPr>
              <a:t>?</a:t>
            </a:r>
          </a:p>
        </p:txBody>
      </p:sp>
    </p:spTree>
    <p:extLst>
      <p:ext uri="{BB962C8B-B14F-4D97-AF65-F5344CB8AC3E}">
        <p14:creationId xmlns:p14="http://schemas.microsoft.com/office/powerpoint/2010/main" val="143039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Common HTML Tags</a:t>
            </a:r>
          </a:p>
        </p:txBody>
      </p:sp>
      <p:pic>
        <p:nvPicPr>
          <p:cNvPr id="5" name="Picture 4"/>
          <p:cNvPicPr>
            <a:picLocks noChangeAspect="1"/>
          </p:cNvPicPr>
          <p:nvPr/>
        </p:nvPicPr>
        <p:blipFill>
          <a:blip r:embed="rId2">
            <a:lum bright="-50000"/>
            <a:alphaModFix/>
          </a:blip>
          <a:srcRect/>
          <a:stretch>
            <a:fillRect/>
          </a:stretch>
        </p:blipFill>
        <p:spPr>
          <a:xfrm>
            <a:off x="1752600" y="1082017"/>
            <a:ext cx="5235120" cy="5228754"/>
          </a:xfrm>
          <a:prstGeom prst="rect">
            <a:avLst/>
          </a:prstGeom>
          <a:noFill/>
          <a:ln>
            <a:noFill/>
          </a:ln>
        </p:spPr>
      </p:pic>
    </p:spTree>
    <p:extLst>
      <p:ext uri="{BB962C8B-B14F-4D97-AF65-F5344CB8AC3E}">
        <p14:creationId xmlns:p14="http://schemas.microsoft.com/office/powerpoint/2010/main" val="188884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Div</a:t>
            </a:r>
            <a:r>
              <a:rPr lang="en-US" dirty="0"/>
              <a:t> &amp;&amp; Span</a:t>
            </a:r>
          </a:p>
        </p:txBody>
      </p:sp>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2400" dirty="0"/>
              <a:t>Both are used to group data for CSS formatting</a:t>
            </a:r>
          </a:p>
          <a:p>
            <a:pPr marL="1085850" lvl="1" indent="-342900"/>
            <a:r>
              <a:rPr lang="en-US" dirty="0" err="1"/>
              <a:t>Div</a:t>
            </a:r>
            <a:endParaRPr lang="en-US" dirty="0"/>
          </a:p>
          <a:p>
            <a:pPr marL="1485900" lvl="2" indent="-342900"/>
            <a:r>
              <a:rPr lang="en-US" sz="2000" dirty="0"/>
              <a:t>Groups block level information</a:t>
            </a:r>
          </a:p>
          <a:p>
            <a:pPr marL="1485900" lvl="2" indent="-342900"/>
            <a:r>
              <a:rPr lang="en-US" sz="2000" dirty="0"/>
              <a:t>Affects its children and the whitespace around them</a:t>
            </a:r>
          </a:p>
          <a:p>
            <a:pPr marL="1485900" lvl="2" indent="-342900"/>
            <a:r>
              <a:rPr lang="en-US" sz="2000" dirty="0"/>
              <a:t>Isolates the block with line breaks like the p tag</a:t>
            </a:r>
          </a:p>
          <a:p>
            <a:pPr marL="1485900" lvl="2" indent="-342900"/>
            <a:r>
              <a:rPr lang="en-US" sz="2000" dirty="0"/>
              <a:t>Imagine a box around the data</a:t>
            </a:r>
          </a:p>
          <a:p>
            <a:pPr marL="1085850" lvl="1" indent="-342900"/>
            <a:r>
              <a:rPr lang="en-US" sz="2400" dirty="0"/>
              <a:t>Span</a:t>
            </a:r>
          </a:p>
          <a:p>
            <a:pPr marL="1485900" lvl="2" indent="-342900"/>
            <a:r>
              <a:rPr lang="en-US" sz="2000" dirty="0"/>
              <a:t>Groups inline level information</a:t>
            </a:r>
          </a:p>
          <a:p>
            <a:pPr marL="1485900" lvl="2" indent="-342900"/>
            <a:r>
              <a:rPr lang="en-US" sz="2000" dirty="0"/>
              <a:t>Affects only the stuff</a:t>
            </a:r>
          </a:p>
          <a:p>
            <a:pPr marL="1485900" lvl="2" indent="-342900"/>
            <a:r>
              <a:rPr lang="en-US" sz="2000" dirty="0"/>
              <a:t>Does not add line break or change visual formatting</a:t>
            </a:r>
          </a:p>
          <a:p>
            <a:pPr marL="1485900" lvl="2" indent="-342900"/>
            <a:r>
              <a:rPr lang="en-US" sz="2000" dirty="0"/>
              <a:t>Imagine a selection of text in a document</a:t>
            </a:r>
          </a:p>
        </p:txBody>
      </p:sp>
    </p:spTree>
    <p:extLst>
      <p:ext uri="{BB962C8B-B14F-4D97-AF65-F5344CB8AC3E}">
        <p14:creationId xmlns:p14="http://schemas.microsoft.com/office/powerpoint/2010/main" val="2012541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2" name="Rectangle 1"/>
          <p:cNvSpPr/>
          <p:nvPr/>
        </p:nvSpPr>
        <p:spPr>
          <a:xfrm>
            <a:off x="2891312" y="22634"/>
            <a:ext cx="3361375" cy="7017306"/>
          </a:xfrm>
          <a:prstGeom prst="rect">
            <a:avLst/>
          </a:prstGeom>
        </p:spPr>
        <p:txBody>
          <a:bodyPr wrap="square">
            <a:spAutoFit/>
          </a:bodyPr>
          <a:lstStyle/>
          <a:p>
            <a:pPr marL="73080" marR="73080" lvl="0" algn="ctr" hangingPunct="0">
              <a:spcAft>
                <a:spcPts val="1412"/>
              </a:spcAft>
            </a:pPr>
            <a:r>
              <a:rPr lang="en-US" sz="45000" b="1" dirty="0">
                <a:solidFill>
                  <a:srgbClr val="DF6C01"/>
                </a:solidFill>
                <a:effectLst>
                  <a:outerShdw dist="17961" dir="2700000">
                    <a:scrgbClr r="0" g="0" b="0"/>
                  </a:outerShdw>
                </a:effectLst>
                <a:latin typeface="Arial" pitchFamily="18"/>
                <a:ea typeface="Arial Unicode MS" pitchFamily="2"/>
                <a:cs typeface="Mangal" pitchFamily="2"/>
              </a:rPr>
              <a:t>?</a:t>
            </a:r>
          </a:p>
        </p:txBody>
      </p:sp>
    </p:spTree>
    <p:extLst>
      <p:ext uri="{BB962C8B-B14F-4D97-AF65-F5344CB8AC3E}">
        <p14:creationId xmlns:p14="http://schemas.microsoft.com/office/powerpoint/2010/main" val="383340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CSS</a:t>
            </a:r>
          </a:p>
        </p:txBody>
      </p:sp>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2400" dirty="0"/>
              <a:t>CSS is used to add style or animation to a document</a:t>
            </a:r>
          </a:p>
          <a:p>
            <a:pPr marL="342900" indent="-342900">
              <a:buFont typeface="Arial" panose="020B0604020202020204" pitchFamily="34" charset="0"/>
              <a:buChar char="•"/>
            </a:pPr>
            <a:r>
              <a:rPr lang="en-US" sz="2400" dirty="0"/>
              <a:t>The functionality of CSS has really improved in the last few years</a:t>
            </a:r>
          </a:p>
          <a:p>
            <a:pPr marL="342900" indent="-342900">
              <a:buFont typeface="Arial" panose="020B0604020202020204" pitchFamily="34" charset="0"/>
              <a:buChar char="•"/>
            </a:pPr>
            <a:r>
              <a:rPr lang="en-US" sz="2400" dirty="0"/>
              <a:t>Styles can be applied to…</a:t>
            </a:r>
          </a:p>
          <a:p>
            <a:pPr marL="1085850" lvl="1" indent="-342900">
              <a:buFont typeface="Arial" panose="020B0604020202020204" pitchFamily="34" charset="0"/>
              <a:buChar char="•"/>
            </a:pPr>
            <a:r>
              <a:rPr lang="en-US" sz="1800" dirty="0"/>
              <a:t>Tags (a, p, </a:t>
            </a:r>
            <a:r>
              <a:rPr lang="en-US" sz="1800" dirty="0" err="1"/>
              <a:t>br</a:t>
            </a:r>
            <a:r>
              <a:rPr lang="en-US" sz="1800" dirty="0"/>
              <a:t>, div, span,)</a:t>
            </a:r>
          </a:p>
          <a:p>
            <a:pPr marL="1485900" lvl="2" indent="-342900"/>
            <a:r>
              <a:rPr lang="en-US" sz="1400" dirty="0"/>
              <a:t>Tags are preexisting elements that are part of the HTML standard.</a:t>
            </a:r>
          </a:p>
          <a:p>
            <a:pPr marL="1085850" lvl="1" indent="-342900">
              <a:buFont typeface="Arial" panose="020B0604020202020204" pitchFamily="34" charset="0"/>
              <a:buChar char="•"/>
            </a:pPr>
            <a:r>
              <a:rPr lang="en-US" sz="1800" dirty="0"/>
              <a:t>IDs</a:t>
            </a:r>
          </a:p>
          <a:p>
            <a:pPr marL="1485900" lvl="2" indent="-342900"/>
            <a:r>
              <a:rPr lang="en-US" sz="1400" dirty="0"/>
              <a:t>IDs are unique names assigned to a single specific element</a:t>
            </a:r>
          </a:p>
          <a:p>
            <a:pPr marL="1485900" lvl="2" indent="-342900"/>
            <a:r>
              <a:rPr lang="en-US" sz="1400" dirty="0"/>
              <a:t>IDs are represented in CSS using the hash character before the name (#)</a:t>
            </a:r>
          </a:p>
          <a:p>
            <a:pPr marL="1485900" lvl="2" indent="-342900"/>
            <a:r>
              <a:rPr lang="en-US" sz="1400" dirty="0"/>
              <a:t>No two IDs should share the same name.</a:t>
            </a:r>
          </a:p>
          <a:p>
            <a:pPr marL="1085850" lvl="1" indent="-342900">
              <a:buFont typeface="Arial" panose="020B0604020202020204" pitchFamily="34" charset="0"/>
              <a:buChar char="•"/>
            </a:pPr>
            <a:r>
              <a:rPr lang="en-US" sz="1800" dirty="0"/>
              <a:t>Classes</a:t>
            </a:r>
          </a:p>
          <a:p>
            <a:pPr marL="1485900" lvl="2" indent="-342900"/>
            <a:r>
              <a:rPr lang="en-US" sz="1400" dirty="0"/>
              <a:t>Classes are non-unique names used to identify element(s).</a:t>
            </a:r>
          </a:p>
          <a:p>
            <a:pPr marL="1485900" lvl="2" indent="-342900"/>
            <a:r>
              <a:rPr lang="en-US" sz="1400" dirty="0"/>
              <a:t>Classes are represented using a period before the class name (.)</a:t>
            </a:r>
          </a:p>
          <a:p>
            <a:pPr marL="1085850" lvl="1" indent="-342900">
              <a:buFont typeface="Arial" panose="020B0604020202020204" pitchFamily="34" charset="0"/>
              <a:buChar char="•"/>
            </a:pPr>
            <a:endParaRPr lang="en-US" sz="1600" dirty="0"/>
          </a:p>
          <a:p>
            <a:endParaRPr lang="en-US" sz="2000" dirty="0"/>
          </a:p>
          <a:p>
            <a:endParaRPr lang="en-US" sz="2000" dirty="0"/>
          </a:p>
        </p:txBody>
      </p:sp>
    </p:spTree>
    <p:extLst>
      <p:ext uri="{BB962C8B-B14F-4D97-AF65-F5344CB8AC3E}">
        <p14:creationId xmlns:p14="http://schemas.microsoft.com/office/powerpoint/2010/main" val="3406243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CSS Inheritance</a:t>
            </a:r>
          </a:p>
        </p:txBody>
      </p:sp>
      <p:sp>
        <p:nvSpPr>
          <p:cNvPr id="2" name="Text Placeholder 1"/>
          <p:cNvSpPr>
            <a:spLocks noGrp="1"/>
          </p:cNvSpPr>
          <p:nvPr>
            <p:ph type="body" sz="quarter" idx="10"/>
          </p:nvPr>
        </p:nvSpPr>
        <p:spPr/>
        <p:txBody>
          <a:bodyPr/>
          <a:lstStyle/>
          <a:p>
            <a:r>
              <a:rPr lang="en-US" sz="2400" b="1" dirty="0"/>
              <a:t>Inheritance</a:t>
            </a:r>
            <a:r>
              <a:rPr lang="en-US" sz="2400" dirty="0"/>
              <a:t> is the process by which properties are passed from parent to child elements even though those properties have not been explicitly defined by other means. Certain properties are inherited automatically, and as the name implies, a child element will take on the characteristics of its parent with regards to these properties.</a:t>
            </a:r>
          </a:p>
          <a:p>
            <a:endParaRPr lang="en-US" sz="2400" dirty="0"/>
          </a:p>
          <a:p>
            <a:r>
              <a:rPr lang="en-US" sz="2400" dirty="0"/>
              <a:t>For example, if a div element has a font-size of 20px then, any children will also inherit that font-size value. This of course is assuming no other font-size changes have been defined.</a:t>
            </a:r>
          </a:p>
          <a:p>
            <a:endParaRPr lang="en-US" sz="2400" dirty="0"/>
          </a:p>
          <a:p>
            <a:endParaRPr lang="en-US" sz="1600" dirty="0"/>
          </a:p>
          <a:p>
            <a:endParaRPr lang="en-US" sz="2000" dirty="0"/>
          </a:p>
          <a:p>
            <a:endParaRPr lang="en-US" sz="2000" dirty="0"/>
          </a:p>
        </p:txBody>
      </p:sp>
    </p:spTree>
    <p:extLst>
      <p:ext uri="{BB962C8B-B14F-4D97-AF65-F5344CB8AC3E}">
        <p14:creationId xmlns:p14="http://schemas.microsoft.com/office/powerpoint/2010/main" val="2823562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Does CSS Go?</a:t>
            </a:r>
          </a:p>
        </p:txBody>
      </p:sp>
      <p:sp>
        <p:nvSpPr>
          <p:cNvPr id="2" name="Text Placeholder 1"/>
          <p:cNvSpPr>
            <a:spLocks noGrp="1"/>
          </p:cNvSpPr>
          <p:nvPr>
            <p:ph type="body" sz="quarter" idx="10"/>
          </p:nvPr>
        </p:nvSpPr>
        <p:spPr>
          <a:xfrm>
            <a:off x="457200" y="914401"/>
            <a:ext cx="8229600" cy="4419600"/>
          </a:xfrm>
        </p:spPr>
        <p:txBody>
          <a:bodyPr/>
          <a:lstStyle/>
          <a:p>
            <a:r>
              <a:rPr lang="en-US" sz="2400" b="1" dirty="0"/>
              <a:t>CSS can be inline, internal, or external. We will almost always use external in this class.</a:t>
            </a:r>
          </a:p>
          <a:p>
            <a:pPr marL="342900" indent="-342900">
              <a:buFont typeface="Arial" panose="020B0604020202020204" pitchFamily="34" charset="0"/>
              <a:buChar char="•"/>
            </a:pPr>
            <a:r>
              <a:rPr lang="en-US" sz="2400" b="1" dirty="0"/>
              <a:t>Inline</a:t>
            </a:r>
          </a:p>
          <a:p>
            <a:pPr marL="1085850" lvl="1" indent="-342900">
              <a:buFont typeface="Arial" panose="020B0604020202020204" pitchFamily="34" charset="0"/>
              <a:buChar char="•"/>
            </a:pPr>
            <a:r>
              <a:rPr lang="en-US" sz="2000" b="1" dirty="0"/>
              <a:t>Goes right inside the tag you are going to modify</a:t>
            </a:r>
          </a:p>
          <a:p>
            <a:pPr marL="1085850" lvl="1" indent="-342900">
              <a:buFont typeface="Arial" panose="020B0604020202020204" pitchFamily="34" charset="0"/>
              <a:buChar char="•"/>
            </a:pPr>
            <a:r>
              <a:rPr lang="en-US" sz="2000" b="1" dirty="0"/>
              <a:t>&lt;a id=“link1” style=“font-size:20px;” &gt;</a:t>
            </a:r>
          </a:p>
          <a:p>
            <a:pPr marL="342900" indent="-342900">
              <a:buFont typeface="Arial" panose="020B0604020202020204" pitchFamily="34" charset="0"/>
              <a:buChar char="•"/>
            </a:pPr>
            <a:r>
              <a:rPr lang="en-US" sz="2400" b="1" dirty="0"/>
              <a:t>Internal</a:t>
            </a:r>
          </a:p>
          <a:p>
            <a:pPr marL="1085850" lvl="1" indent="-342900">
              <a:buFont typeface="Arial" panose="020B0604020202020204" pitchFamily="34" charset="0"/>
              <a:buChar char="•"/>
            </a:pPr>
            <a:r>
              <a:rPr lang="en-US" sz="2000" b="1" dirty="0"/>
              <a:t>Gets style tags and goes in the same file you are modifying</a:t>
            </a:r>
          </a:p>
          <a:p>
            <a:pPr marL="1085850" lvl="1" indent="-342900">
              <a:buFont typeface="Arial" panose="020B0604020202020204" pitchFamily="34" charset="0"/>
              <a:buChar char="•"/>
            </a:pPr>
            <a:r>
              <a:rPr lang="en-US" sz="2000" b="1" dirty="0"/>
              <a:t>&lt;style&gt;#link1 {font-size:20px; }&lt;/style&gt;</a:t>
            </a:r>
          </a:p>
          <a:p>
            <a:pPr marL="342900" indent="-342900">
              <a:buFont typeface="Arial" panose="020B0604020202020204" pitchFamily="34" charset="0"/>
              <a:buChar char="•"/>
            </a:pPr>
            <a:r>
              <a:rPr lang="en-US" sz="2400" b="1" dirty="0"/>
              <a:t>External</a:t>
            </a:r>
          </a:p>
          <a:p>
            <a:pPr marL="1085850" lvl="1" indent="-342900">
              <a:buFont typeface="Arial" panose="020B0604020202020204" pitchFamily="34" charset="0"/>
              <a:buChar char="•"/>
            </a:pPr>
            <a:r>
              <a:rPr lang="en-US" sz="2000" b="1" dirty="0"/>
              <a:t>Works like internal but goes in a separate file</a:t>
            </a:r>
          </a:p>
          <a:p>
            <a:pPr marL="1085850" lvl="1" indent="-342900">
              <a:buFont typeface="Arial" panose="020B0604020202020204" pitchFamily="34" charset="0"/>
              <a:buChar char="•"/>
            </a:pPr>
            <a:r>
              <a:rPr lang="en-US" sz="2000" b="1" dirty="0"/>
              <a:t>Can be used with multiple pages or files</a:t>
            </a:r>
          </a:p>
          <a:p>
            <a:pPr marL="1085850" lvl="1" indent="-342900">
              <a:buFont typeface="Arial" panose="020B0604020202020204" pitchFamily="34" charset="0"/>
              <a:buChar char="•"/>
            </a:pPr>
            <a:r>
              <a:rPr lang="en-US" sz="2000" b="1" dirty="0"/>
              <a:t>Do not include style tags</a:t>
            </a:r>
          </a:p>
          <a:p>
            <a:pPr marL="1085850" lvl="1" indent="-342900">
              <a:buFont typeface="Arial" panose="020B0604020202020204" pitchFamily="34" charset="0"/>
              <a:buChar char="•"/>
            </a:pPr>
            <a:r>
              <a:rPr lang="en-US" sz="2000" b="1" dirty="0"/>
              <a:t>Use a link tag to include the file</a:t>
            </a:r>
            <a:endParaRPr lang="en-US" sz="2000" dirty="0"/>
          </a:p>
          <a:p>
            <a:endParaRPr lang="en-US" sz="2400" dirty="0"/>
          </a:p>
          <a:p>
            <a:endParaRPr lang="en-US" sz="1600" dirty="0"/>
          </a:p>
          <a:p>
            <a:endParaRPr lang="en-US" sz="2000" dirty="0"/>
          </a:p>
          <a:p>
            <a:endParaRPr lang="en-US" sz="2000" dirty="0"/>
          </a:p>
        </p:txBody>
      </p:sp>
    </p:spTree>
    <p:extLst>
      <p:ext uri="{BB962C8B-B14F-4D97-AF65-F5344CB8AC3E}">
        <p14:creationId xmlns:p14="http://schemas.microsoft.com/office/powerpoint/2010/main" val="3755512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External CSS Example</a:t>
            </a:r>
          </a:p>
        </p:txBody>
      </p:sp>
      <p:sp>
        <p:nvSpPr>
          <p:cNvPr id="2" name="Text Placeholder 1"/>
          <p:cNvSpPr>
            <a:spLocks noGrp="1"/>
          </p:cNvSpPr>
          <p:nvPr>
            <p:ph type="body" sz="quarter" idx="10"/>
          </p:nvPr>
        </p:nvSpPr>
        <p:spPr/>
        <p:txBody>
          <a:bodyPr/>
          <a:lstStyle/>
          <a:p>
            <a:endParaRPr lang="en-US" sz="2400" dirty="0"/>
          </a:p>
          <a:p>
            <a:endParaRPr lang="en-US" sz="1600" dirty="0"/>
          </a:p>
          <a:p>
            <a:endParaRPr lang="en-US" sz="2000" dirty="0"/>
          </a:p>
          <a:p>
            <a:endParaRPr lang="en-US" sz="2000" dirty="0"/>
          </a:p>
        </p:txBody>
      </p:sp>
      <p:sp>
        <p:nvSpPr>
          <p:cNvPr id="6" name="Text Placeholder 4"/>
          <p:cNvSpPr txBox="1">
            <a:spLocks/>
          </p:cNvSpPr>
          <p:nvPr/>
        </p:nvSpPr>
        <p:spPr>
          <a:xfrm>
            <a:off x="3472425" y="1371600"/>
            <a:ext cx="5643000" cy="3886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669834"/>
              </a:buClr>
              <a:buSzPct val="105000"/>
              <a:buFont typeface="StarSymbol"/>
              <a:buChar char="➢"/>
            </a:pPr>
            <a:r>
              <a:rPr lang="en-US" dirty="0">
                <a:latin typeface="Garamond" pitchFamily="18"/>
              </a:rPr>
              <a:t>Webpage: </a:t>
            </a:r>
            <a:r>
              <a:rPr lang="en-US" i="1" dirty="0">
                <a:latin typeface="Garamond" pitchFamily="18"/>
              </a:rPr>
              <a:t>cssDemo.html</a:t>
            </a:r>
          </a:p>
        </p:txBody>
      </p:sp>
      <p:pic>
        <p:nvPicPr>
          <p:cNvPr id="7" name="Picture 6"/>
          <p:cNvPicPr>
            <a:picLocks noChangeAspect="1"/>
          </p:cNvPicPr>
          <p:nvPr/>
        </p:nvPicPr>
        <p:blipFill>
          <a:blip r:embed="rId2">
            <a:lum bright="-50000"/>
            <a:alphaModFix/>
          </a:blip>
          <a:srcRect l="7404" t="13184" r="25296" b="50337"/>
          <a:stretch>
            <a:fillRect/>
          </a:stretch>
        </p:blipFill>
        <p:spPr>
          <a:xfrm>
            <a:off x="3935025" y="1936800"/>
            <a:ext cx="5028840" cy="2989800"/>
          </a:xfrm>
          <a:prstGeom prst="rect">
            <a:avLst/>
          </a:prstGeom>
          <a:noFill/>
          <a:ln>
            <a:noFill/>
          </a:ln>
        </p:spPr>
      </p:pic>
      <p:sp>
        <p:nvSpPr>
          <p:cNvPr id="8" name="Text Placeholder 2"/>
          <p:cNvSpPr txBox="1">
            <a:spLocks/>
          </p:cNvSpPr>
          <p:nvPr/>
        </p:nvSpPr>
        <p:spPr>
          <a:xfrm>
            <a:off x="124335" y="1371600"/>
            <a:ext cx="3562200" cy="3886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669834"/>
              </a:buClr>
              <a:buSzPct val="105000"/>
              <a:buFont typeface="StarSymbol"/>
              <a:buChar char="➢"/>
            </a:pPr>
            <a:r>
              <a:rPr lang="en-US">
                <a:latin typeface="Garamond" pitchFamily="18"/>
              </a:rPr>
              <a:t>Stylesheet: </a:t>
            </a:r>
            <a:r>
              <a:rPr lang="en-US" i="1">
                <a:latin typeface="Garamond" pitchFamily="18"/>
              </a:rPr>
              <a:t>style.css</a:t>
            </a:r>
          </a:p>
        </p:txBody>
      </p:sp>
      <p:pic>
        <p:nvPicPr>
          <p:cNvPr id="9" name="Picture 8"/>
          <p:cNvPicPr>
            <a:picLocks noChangeAspect="1"/>
          </p:cNvPicPr>
          <p:nvPr/>
        </p:nvPicPr>
        <p:blipFill>
          <a:blip r:embed="rId3">
            <a:lum bright="-50000"/>
            <a:alphaModFix/>
          </a:blip>
          <a:srcRect l="5242" t="13184" r="73385" b="50337"/>
          <a:stretch>
            <a:fillRect/>
          </a:stretch>
        </p:blipFill>
        <p:spPr>
          <a:xfrm>
            <a:off x="310095" y="1913040"/>
            <a:ext cx="2775240" cy="3080160"/>
          </a:xfrm>
          <a:prstGeom prst="rect">
            <a:avLst/>
          </a:prstGeom>
          <a:noFill/>
          <a:ln>
            <a:noFill/>
          </a:ln>
        </p:spPr>
      </p:pic>
    </p:spTree>
    <p:extLst>
      <p:ext uri="{BB962C8B-B14F-4D97-AF65-F5344CB8AC3E}">
        <p14:creationId xmlns:p14="http://schemas.microsoft.com/office/powerpoint/2010/main" val="3436735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p:txBody>
          <a:bodyPr/>
          <a:lstStyle/>
          <a:p>
            <a:pPr marL="457200" indent="-457200">
              <a:buFont typeface="Arial" panose="020B0604020202020204" pitchFamily="34" charset="0"/>
              <a:buChar char="•"/>
            </a:pPr>
            <a:r>
              <a:rPr lang="en-US" dirty="0"/>
              <a:t>Slack Access</a:t>
            </a:r>
          </a:p>
          <a:p>
            <a:pPr marL="457200" indent="-457200">
              <a:buFont typeface="Arial" panose="020B0604020202020204" pitchFamily="34" charset="0"/>
              <a:buChar char="•"/>
            </a:pPr>
            <a:r>
              <a:rPr lang="en-US" dirty="0"/>
              <a:t>Course Content</a:t>
            </a:r>
          </a:p>
          <a:p>
            <a:pPr marL="457200" indent="-457200">
              <a:buFont typeface="Arial" panose="020B0604020202020204" pitchFamily="34" charset="0"/>
              <a:buChar char="•"/>
            </a:pPr>
            <a:r>
              <a:rPr lang="en-US" dirty="0"/>
              <a:t>Course Software</a:t>
            </a:r>
          </a:p>
          <a:p>
            <a:pPr marL="457200" indent="-457200">
              <a:buFont typeface="Arial" panose="020B0604020202020204" pitchFamily="34" charset="0"/>
              <a:buChar char="•"/>
            </a:pPr>
            <a:r>
              <a:rPr lang="en-US" dirty="0"/>
              <a:t>Quick HTML / CSS Review</a:t>
            </a:r>
          </a:p>
          <a:p>
            <a:pPr marL="457200" indent="-457200">
              <a:buFont typeface="Arial" panose="020B0604020202020204" pitchFamily="34" charset="0"/>
              <a:buChar char="•"/>
            </a:pPr>
            <a:r>
              <a:rPr lang="en-US" dirty="0" err="1"/>
              <a:t>Git</a:t>
            </a:r>
            <a:r>
              <a:rPr lang="en-US" dirty="0"/>
              <a:t> Repo Access</a:t>
            </a:r>
          </a:p>
          <a:p>
            <a:pPr marL="457200" indent="-457200">
              <a:buFont typeface="Arial" panose="020B0604020202020204" pitchFamily="34" charset="0"/>
              <a:buChar char="•"/>
            </a:pPr>
            <a:r>
              <a:rPr lang="en-US" dirty="0"/>
              <a:t>CIS Linux Access</a:t>
            </a:r>
          </a:p>
        </p:txBody>
      </p:sp>
    </p:spTree>
    <p:extLst>
      <p:ext uri="{BB962C8B-B14F-4D97-AF65-F5344CB8AC3E}">
        <p14:creationId xmlns:p14="http://schemas.microsoft.com/office/powerpoint/2010/main" val="664408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2" name="Rectangle 1"/>
          <p:cNvSpPr/>
          <p:nvPr/>
        </p:nvSpPr>
        <p:spPr>
          <a:xfrm>
            <a:off x="2891312" y="22634"/>
            <a:ext cx="3361375" cy="7017306"/>
          </a:xfrm>
          <a:prstGeom prst="rect">
            <a:avLst/>
          </a:prstGeom>
        </p:spPr>
        <p:txBody>
          <a:bodyPr wrap="square">
            <a:spAutoFit/>
          </a:bodyPr>
          <a:lstStyle/>
          <a:p>
            <a:pPr marL="73080" marR="73080" lvl="0" algn="ctr" hangingPunct="0">
              <a:spcAft>
                <a:spcPts val="1412"/>
              </a:spcAft>
            </a:pPr>
            <a:r>
              <a:rPr lang="en-US" sz="45000" b="1" dirty="0">
                <a:solidFill>
                  <a:srgbClr val="DF6C01"/>
                </a:solidFill>
                <a:effectLst>
                  <a:outerShdw dist="17961" dir="2700000">
                    <a:scrgbClr r="0" g="0" b="0"/>
                  </a:outerShdw>
                </a:effectLst>
                <a:latin typeface="Arial" pitchFamily="18"/>
                <a:ea typeface="Arial Unicode MS" pitchFamily="2"/>
                <a:cs typeface="Mangal" pitchFamily="2"/>
              </a:rPr>
              <a:t>?</a:t>
            </a:r>
          </a:p>
        </p:txBody>
      </p:sp>
    </p:spTree>
    <p:extLst>
      <p:ext uri="{BB962C8B-B14F-4D97-AF65-F5344CB8AC3E}">
        <p14:creationId xmlns:p14="http://schemas.microsoft.com/office/powerpoint/2010/main" val="148792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Understanding a VCS Repo</a:t>
            </a:r>
          </a:p>
        </p:txBody>
      </p:sp>
      <p:sp>
        <p:nvSpPr>
          <p:cNvPr id="2" name="Text Placeholder 1"/>
          <p:cNvSpPr>
            <a:spLocks noGrp="1"/>
          </p:cNvSpPr>
          <p:nvPr>
            <p:ph type="body" sz="quarter" idx="10"/>
          </p:nvPr>
        </p:nvSpPr>
        <p:spPr>
          <a:xfrm>
            <a:off x="449424" y="1447800"/>
            <a:ext cx="8229600" cy="4038601"/>
          </a:xfrm>
        </p:spPr>
        <p:txBody>
          <a:bodyPr/>
          <a:lstStyle/>
          <a:p>
            <a:r>
              <a:rPr lang="en-US" sz="2000" dirty="0"/>
              <a:t>Working on files on your local computer and uploading them to a web server like this is one thing. But to save the files in </a:t>
            </a:r>
            <a:r>
              <a:rPr lang="en-US" sz="2000" dirty="0" err="1"/>
              <a:t>git</a:t>
            </a:r>
            <a:r>
              <a:rPr lang="en-US" sz="2000" dirty="0"/>
              <a:t>, you must also save them to the </a:t>
            </a:r>
            <a:r>
              <a:rPr lang="en-US" sz="2000" dirty="0" err="1"/>
              <a:t>Git</a:t>
            </a:r>
            <a:r>
              <a:rPr lang="en-US" sz="2000" dirty="0"/>
              <a:t> server.</a:t>
            </a:r>
          </a:p>
          <a:p>
            <a:endParaRPr lang="en-US" sz="2000" dirty="0"/>
          </a:p>
          <a:p>
            <a:r>
              <a:rPr lang="en-US" sz="2000" dirty="0"/>
              <a:t>Common actions with a code repo are commit, push, pull. Do not worry if this is confusing, or you don’t quite get it at first.</a:t>
            </a:r>
          </a:p>
          <a:p>
            <a:endParaRPr lang="en-US" sz="2000" dirty="0"/>
          </a:p>
          <a:p>
            <a:r>
              <a:rPr lang="en-US" sz="2000" dirty="0"/>
              <a:t>Try to think of it like this. Committing code is like wrapping it up in a little package. You can commit many times, but they are still here; your code packages are still local. A push is when you send all current packages to the </a:t>
            </a:r>
            <a:r>
              <a:rPr lang="en-US" sz="2000" dirty="0" err="1"/>
              <a:t>git</a:t>
            </a:r>
            <a:r>
              <a:rPr lang="en-US" sz="2000" dirty="0"/>
              <a:t> server. When you pull, you are updating your code with any commits (packages) other people have made since your last pull.</a:t>
            </a:r>
          </a:p>
        </p:txBody>
      </p:sp>
    </p:spTree>
    <p:extLst>
      <p:ext uri="{BB962C8B-B14F-4D97-AF65-F5344CB8AC3E}">
        <p14:creationId xmlns:p14="http://schemas.microsoft.com/office/powerpoint/2010/main" val="436979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Setting Up A Project</a:t>
            </a:r>
          </a:p>
        </p:txBody>
      </p:sp>
      <p:sp>
        <p:nvSpPr>
          <p:cNvPr id="2" name="Text Placeholder 1"/>
          <p:cNvSpPr>
            <a:spLocks noGrp="1"/>
          </p:cNvSpPr>
          <p:nvPr>
            <p:ph type="body" sz="quarter" idx="10"/>
          </p:nvPr>
        </p:nvSpPr>
        <p:spPr>
          <a:xfrm>
            <a:off x="457200" y="1600200"/>
            <a:ext cx="8229600" cy="3581400"/>
          </a:xfrm>
        </p:spPr>
        <p:txBody>
          <a:bodyPr/>
          <a:lstStyle/>
          <a:p>
            <a:pPr marL="457200" indent="-457200">
              <a:buFont typeface="+mj-lt"/>
              <a:buAutoNum type="arabicPeriod"/>
            </a:pPr>
            <a:r>
              <a:rPr lang="en-US" sz="2000" dirty="0"/>
              <a:t>Log into </a:t>
            </a:r>
            <a:r>
              <a:rPr lang="en-US" sz="2000" dirty="0">
                <a:hlinkClick r:id="rId2"/>
              </a:rPr>
              <a:t>https://gitlab.hfcc.edu/users/sign_in</a:t>
            </a:r>
            <a:endParaRPr lang="en-US" sz="2000" dirty="0"/>
          </a:p>
          <a:p>
            <a:pPr marL="457200" indent="-457200">
              <a:buFont typeface="+mj-lt"/>
              <a:buAutoNum type="arabicPeriod"/>
            </a:pPr>
            <a:r>
              <a:rPr lang="en-US" sz="2000" dirty="0"/>
              <a:t>Find your CIS-222 project and select it</a:t>
            </a:r>
          </a:p>
          <a:p>
            <a:pPr marL="457200" indent="-457200">
              <a:buFont typeface="+mj-lt"/>
              <a:buAutoNum type="arabicPeriod"/>
            </a:pPr>
            <a:r>
              <a:rPr lang="en-US" sz="2000" dirty="0"/>
              <a:t>Switch the link generator from SSH to HTTPS</a:t>
            </a:r>
          </a:p>
          <a:p>
            <a:pPr marL="457200" indent="-457200">
              <a:buFont typeface="+mj-lt"/>
              <a:buAutoNum type="arabicPeriod"/>
            </a:pPr>
            <a:r>
              <a:rPr lang="en-US" sz="2000" dirty="0"/>
              <a:t>Copy the link</a:t>
            </a:r>
          </a:p>
          <a:p>
            <a:pPr marL="457200" indent="-457200">
              <a:buFont typeface="+mj-lt"/>
              <a:buAutoNum type="arabicPeriod"/>
            </a:pPr>
            <a:r>
              <a:rPr lang="en-US" sz="2000" dirty="0"/>
              <a:t>Use the link to create a project in </a:t>
            </a:r>
            <a:r>
              <a:rPr lang="en-US" sz="2000" dirty="0" err="1"/>
              <a:t>PhpStorm</a:t>
            </a:r>
            <a:r>
              <a:rPr lang="en-US" sz="2000" dirty="0"/>
              <a:t> or </a:t>
            </a:r>
            <a:r>
              <a:rPr lang="en-US" sz="2000" dirty="0" err="1"/>
              <a:t>Gitkracken</a:t>
            </a:r>
            <a:endParaRPr lang="en-US" sz="2000" dirty="0"/>
          </a:p>
          <a:p>
            <a:pPr marL="457200" indent="-457200">
              <a:buFont typeface="+mj-lt"/>
              <a:buAutoNum type="arabicPeriod"/>
            </a:pPr>
            <a:r>
              <a:rPr lang="en-US" sz="2000" dirty="0"/>
              <a:t>Raise your hand if you get stuck or when you finish</a:t>
            </a:r>
          </a:p>
          <a:p>
            <a:pPr marL="457200" indent="-457200">
              <a:buFont typeface="+mj-lt"/>
              <a:buAutoNum type="arabicPeriod"/>
            </a:pPr>
            <a:endParaRPr lang="en-US" sz="2000" dirty="0"/>
          </a:p>
        </p:txBody>
      </p:sp>
    </p:spTree>
    <p:extLst>
      <p:ext uri="{BB962C8B-B14F-4D97-AF65-F5344CB8AC3E}">
        <p14:creationId xmlns:p14="http://schemas.microsoft.com/office/powerpoint/2010/main" val="1115530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Developing The Page</a:t>
            </a:r>
          </a:p>
        </p:txBody>
      </p:sp>
      <p:sp>
        <p:nvSpPr>
          <p:cNvPr id="2" name="Text Placeholder 1"/>
          <p:cNvSpPr>
            <a:spLocks noGrp="1"/>
          </p:cNvSpPr>
          <p:nvPr>
            <p:ph type="body" sz="quarter" idx="10"/>
          </p:nvPr>
        </p:nvSpPr>
        <p:spPr>
          <a:xfrm>
            <a:off x="457200" y="1219200"/>
            <a:ext cx="8229600" cy="3962400"/>
          </a:xfrm>
        </p:spPr>
        <p:txBody>
          <a:bodyPr/>
          <a:lstStyle/>
          <a:p>
            <a:r>
              <a:rPr lang="en-US" sz="2000" dirty="0"/>
              <a:t>Open your </a:t>
            </a:r>
            <a:r>
              <a:rPr lang="en-US" sz="2000" dirty="0" err="1"/>
              <a:t>git</a:t>
            </a:r>
            <a:r>
              <a:rPr lang="en-US" sz="2000" dirty="0"/>
              <a:t> repo and create an html file. Name it something like index.html or class1.html. Then make sure you add the following to it.</a:t>
            </a:r>
          </a:p>
          <a:p>
            <a:pPr marL="342900" indent="-342900">
              <a:buFont typeface="Arial" panose="020B0604020202020204" pitchFamily="34" charset="0"/>
              <a:buChar char="•"/>
            </a:pPr>
            <a:r>
              <a:rPr lang="en-US" sz="2000" dirty="0" err="1"/>
              <a:t>Doctype</a:t>
            </a:r>
            <a:endParaRPr lang="en-US" sz="2000" dirty="0"/>
          </a:p>
          <a:p>
            <a:pPr marL="342900" indent="-342900">
              <a:buFont typeface="Arial" panose="020B0604020202020204" pitchFamily="34" charset="0"/>
              <a:buChar char="•"/>
            </a:pPr>
            <a:r>
              <a:rPr lang="en-US" sz="2000" dirty="0"/>
              <a:t>Head</a:t>
            </a:r>
          </a:p>
          <a:p>
            <a:pPr marL="1085850" lvl="1" indent="-342900">
              <a:buFont typeface="Arial" panose="020B0604020202020204" pitchFamily="34" charset="0"/>
              <a:buChar char="•"/>
            </a:pPr>
            <a:r>
              <a:rPr lang="en-US" sz="1400" dirty="0"/>
              <a:t>Title (Something like HTML Demo)</a:t>
            </a:r>
          </a:p>
          <a:p>
            <a:pPr marL="1085850" lvl="1" indent="-342900">
              <a:buFont typeface="Arial" panose="020B0604020202020204" pitchFamily="34" charset="0"/>
              <a:buChar char="•"/>
            </a:pPr>
            <a:r>
              <a:rPr lang="en-US" sz="1400" dirty="0"/>
              <a:t>Link a CSS file</a:t>
            </a:r>
          </a:p>
          <a:p>
            <a:pPr marL="342900" indent="-342900">
              <a:buFont typeface="Arial" panose="020B0604020202020204" pitchFamily="34" charset="0"/>
              <a:buChar char="•"/>
            </a:pPr>
            <a:r>
              <a:rPr lang="en-US" sz="2000" dirty="0"/>
              <a:t>Body</a:t>
            </a:r>
          </a:p>
          <a:p>
            <a:pPr marL="1085850" lvl="1" indent="-342900">
              <a:buFont typeface="Arial" panose="020B0604020202020204" pitchFamily="34" charset="0"/>
              <a:buChar char="•"/>
            </a:pPr>
            <a:r>
              <a:rPr lang="en-US" sz="1600" dirty="0"/>
              <a:t>A heading</a:t>
            </a:r>
          </a:p>
          <a:p>
            <a:pPr marL="1085850" lvl="1" indent="-342900">
              <a:buFont typeface="Arial" panose="020B0604020202020204" pitchFamily="34" charset="0"/>
              <a:buChar char="•"/>
            </a:pPr>
            <a:r>
              <a:rPr lang="en-US" sz="1600" dirty="0"/>
              <a:t>Your name</a:t>
            </a:r>
          </a:p>
          <a:p>
            <a:pPr marL="1085850" lvl="1" indent="-342900">
              <a:buFont typeface="Arial" panose="020B0604020202020204" pitchFamily="34" charset="0"/>
              <a:buChar char="•"/>
            </a:pPr>
            <a:r>
              <a:rPr lang="en-US" sz="1600" dirty="0"/>
              <a:t>At least one paragraph tag</a:t>
            </a:r>
          </a:p>
          <a:p>
            <a:pPr marL="1485900" lvl="2" indent="-342900"/>
            <a:r>
              <a:rPr lang="en-US" sz="1200" dirty="0"/>
              <a:t>Add about a sentence of text to your p tag</a:t>
            </a:r>
          </a:p>
          <a:p>
            <a:pPr marL="1085850" lvl="1" indent="-342900">
              <a:buFont typeface="Arial" panose="020B0604020202020204" pitchFamily="34" charset="0"/>
              <a:buChar char="•"/>
            </a:pPr>
            <a:r>
              <a:rPr lang="en-US" sz="1600" dirty="0"/>
              <a:t>A link to any other web page</a:t>
            </a:r>
          </a:p>
          <a:p>
            <a:pPr marL="1085850" lvl="1" indent="-342900">
              <a:buFont typeface="Arial" panose="020B0604020202020204" pitchFamily="34" charset="0"/>
              <a:buChar char="•"/>
            </a:pPr>
            <a:r>
              <a:rPr lang="en-US" sz="1600" dirty="0"/>
              <a:t>Contact information</a:t>
            </a:r>
          </a:p>
          <a:p>
            <a:pPr marL="342900" indent="-342900">
              <a:buFont typeface="Arial" panose="020B0604020202020204" pitchFamily="34" charset="0"/>
              <a:buChar char="•"/>
            </a:pPr>
            <a:r>
              <a:rPr lang="en-US" sz="2400" dirty="0"/>
              <a:t>Raise your hand if you get stuck or when you finish</a:t>
            </a:r>
          </a:p>
        </p:txBody>
      </p:sp>
    </p:spTree>
    <p:extLst>
      <p:ext uri="{BB962C8B-B14F-4D97-AF65-F5344CB8AC3E}">
        <p14:creationId xmlns:p14="http://schemas.microsoft.com/office/powerpoint/2010/main" val="1196085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Uploading The File</a:t>
            </a:r>
          </a:p>
        </p:txBody>
      </p:sp>
      <p:sp>
        <p:nvSpPr>
          <p:cNvPr id="2" name="Text Placeholder 1"/>
          <p:cNvSpPr>
            <a:spLocks noGrp="1"/>
          </p:cNvSpPr>
          <p:nvPr>
            <p:ph type="body" sz="quarter" idx="10"/>
          </p:nvPr>
        </p:nvSpPr>
        <p:spPr/>
        <p:txBody>
          <a:bodyPr/>
          <a:lstStyle/>
          <a:p>
            <a:r>
              <a:rPr lang="en-US" sz="2000" dirty="0"/>
              <a:t>If you are using Notepad++ open </a:t>
            </a:r>
            <a:r>
              <a:rPr lang="en-US" sz="2000" dirty="0" err="1"/>
              <a:t>filezilla</a:t>
            </a:r>
            <a:r>
              <a:rPr lang="en-US" sz="2000" dirty="0"/>
              <a:t>. If you are in </a:t>
            </a:r>
            <a:r>
              <a:rPr lang="en-US" sz="2000" dirty="0" err="1"/>
              <a:t>PhpStorm</a:t>
            </a:r>
            <a:r>
              <a:rPr lang="en-US" sz="2000" dirty="0"/>
              <a:t>, lets setup the connection. Below is your connection information. Once you are connected, upload your file.</a:t>
            </a:r>
          </a:p>
          <a:p>
            <a:endParaRPr lang="en-US" sz="2000" dirty="0"/>
          </a:p>
          <a:p>
            <a:r>
              <a:rPr lang="en-US" sz="2000" dirty="0"/>
              <a:t>Host: cislinux.hfcc.edu</a:t>
            </a:r>
          </a:p>
          <a:p>
            <a:r>
              <a:rPr lang="en-US" sz="2000" dirty="0"/>
              <a:t>Port: 22</a:t>
            </a:r>
          </a:p>
          <a:p>
            <a:r>
              <a:rPr lang="en-US" sz="2000" dirty="0"/>
              <a:t>Your HFC username and pass.</a:t>
            </a:r>
          </a:p>
          <a:p>
            <a:endParaRPr lang="en-US" sz="2000" dirty="0"/>
          </a:p>
          <a:p>
            <a:r>
              <a:rPr lang="en-US" sz="2000" dirty="0"/>
              <a:t>Raise your hand if you get stuck or when you finish.</a:t>
            </a:r>
          </a:p>
          <a:p>
            <a:endParaRPr lang="en-US" sz="2000" dirty="0"/>
          </a:p>
        </p:txBody>
      </p:sp>
    </p:spTree>
    <p:extLst>
      <p:ext uri="{BB962C8B-B14F-4D97-AF65-F5344CB8AC3E}">
        <p14:creationId xmlns:p14="http://schemas.microsoft.com/office/powerpoint/2010/main" val="12780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Viewing The Webpage</a:t>
            </a:r>
          </a:p>
        </p:txBody>
      </p:sp>
      <p:sp>
        <p:nvSpPr>
          <p:cNvPr id="2" name="Text Placeholder 1"/>
          <p:cNvSpPr>
            <a:spLocks noGrp="1"/>
          </p:cNvSpPr>
          <p:nvPr>
            <p:ph type="body" sz="quarter" idx="10"/>
          </p:nvPr>
        </p:nvSpPr>
        <p:spPr/>
        <p:txBody>
          <a:bodyPr/>
          <a:lstStyle/>
          <a:p>
            <a:r>
              <a:rPr lang="en-US" sz="2000" dirty="0"/>
              <a:t>Open any browser and navigate to your page using an address like the one below.</a:t>
            </a:r>
          </a:p>
          <a:p>
            <a:endParaRPr lang="en-US" sz="2000" dirty="0"/>
          </a:p>
          <a:p>
            <a:endParaRPr lang="en-US" sz="2000" dirty="0"/>
          </a:p>
          <a:p>
            <a:r>
              <a:rPr lang="en-US" sz="2000" dirty="0">
                <a:hlinkClick r:id="rId2"/>
              </a:rPr>
              <a:t>https://cislinux.hfcc.edu/~username/path/to/file/filename.html</a:t>
            </a:r>
            <a:endParaRPr lang="en-US" sz="2000" dirty="0"/>
          </a:p>
          <a:p>
            <a:endParaRPr lang="en-US" sz="2000" dirty="0"/>
          </a:p>
          <a:p>
            <a:endParaRPr lang="en-US" sz="2000" dirty="0"/>
          </a:p>
          <a:p>
            <a:r>
              <a:rPr lang="en-US" sz="2000" dirty="0"/>
              <a:t>Raise your hand if you get stuck or when your page has loaded.</a:t>
            </a:r>
          </a:p>
          <a:p>
            <a:endParaRPr lang="en-US" sz="2000" dirty="0"/>
          </a:p>
          <a:p>
            <a:endParaRPr lang="en-US" sz="2000" dirty="0"/>
          </a:p>
        </p:txBody>
      </p:sp>
    </p:spTree>
    <p:extLst>
      <p:ext uri="{BB962C8B-B14F-4D97-AF65-F5344CB8AC3E}">
        <p14:creationId xmlns:p14="http://schemas.microsoft.com/office/powerpoint/2010/main" val="54910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2" name="Rectangle 1"/>
          <p:cNvSpPr/>
          <p:nvPr/>
        </p:nvSpPr>
        <p:spPr>
          <a:xfrm>
            <a:off x="2891312" y="22634"/>
            <a:ext cx="3361375" cy="7017306"/>
          </a:xfrm>
          <a:prstGeom prst="rect">
            <a:avLst/>
          </a:prstGeom>
        </p:spPr>
        <p:txBody>
          <a:bodyPr wrap="square">
            <a:spAutoFit/>
          </a:bodyPr>
          <a:lstStyle/>
          <a:p>
            <a:pPr marL="73080" marR="73080" lvl="0" algn="ctr" hangingPunct="0">
              <a:spcAft>
                <a:spcPts val="1412"/>
              </a:spcAft>
            </a:pPr>
            <a:r>
              <a:rPr lang="en-US" sz="45000" b="1" dirty="0">
                <a:solidFill>
                  <a:srgbClr val="DF6C01"/>
                </a:solidFill>
                <a:effectLst>
                  <a:outerShdw dist="17961" dir="2700000">
                    <a:scrgbClr r="0" g="0" b="0"/>
                  </a:outerShdw>
                </a:effectLst>
                <a:latin typeface="Arial" pitchFamily="18"/>
                <a:ea typeface="Arial Unicode MS" pitchFamily="2"/>
                <a:cs typeface="Mangal" pitchFamily="2"/>
              </a:rPr>
              <a:t>?</a:t>
            </a:r>
          </a:p>
        </p:txBody>
      </p:sp>
    </p:spTree>
    <p:extLst>
      <p:ext uri="{BB962C8B-B14F-4D97-AF65-F5344CB8AC3E}">
        <p14:creationId xmlns:p14="http://schemas.microsoft.com/office/powerpoint/2010/main" val="1611767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DF6C01"/>
                </a:solidFill>
              </a:rPr>
              <a:t>Let's Try It!</a:t>
            </a:r>
            <a:endParaRPr lang="en-US" dirty="0"/>
          </a:p>
        </p:txBody>
      </p:sp>
      <p:sp>
        <p:nvSpPr>
          <p:cNvPr id="2" name="Text Placeholder 1"/>
          <p:cNvSpPr>
            <a:spLocks noGrp="1"/>
          </p:cNvSpPr>
          <p:nvPr>
            <p:ph type="body" sz="quarter" idx="10"/>
          </p:nvPr>
        </p:nvSpPr>
        <p:spPr>
          <a:xfrm>
            <a:off x="457200" y="1295400"/>
            <a:ext cx="8229600" cy="4038600"/>
          </a:xfrm>
        </p:spPr>
        <p:txBody>
          <a:bodyPr/>
          <a:lstStyle/>
          <a:p>
            <a:r>
              <a:rPr lang="en-US" sz="2000" dirty="0"/>
              <a:t>Now we are going to commit and push the HTML and CSS files we just created.</a:t>
            </a:r>
          </a:p>
        </p:txBody>
      </p:sp>
    </p:spTree>
    <p:extLst>
      <p:ext uri="{BB962C8B-B14F-4D97-AF65-F5344CB8AC3E}">
        <p14:creationId xmlns:p14="http://schemas.microsoft.com/office/powerpoint/2010/main" val="1482235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1</a:t>
            </a:r>
          </a:p>
        </p:txBody>
      </p:sp>
      <p:sp>
        <p:nvSpPr>
          <p:cNvPr id="5" name="Text Placeholder 4"/>
          <p:cNvSpPr>
            <a:spLocks noGrp="1"/>
          </p:cNvSpPr>
          <p:nvPr>
            <p:ph type="body" sz="quarter" idx="10"/>
          </p:nvPr>
        </p:nvSpPr>
        <p:spPr/>
        <p:txBody>
          <a:bodyPr/>
          <a:lstStyle/>
          <a:p>
            <a:pPr marL="457200" indent="-457200">
              <a:buClr>
                <a:srgbClr val="669834"/>
              </a:buClr>
              <a:buSzPct val="105000"/>
              <a:buFont typeface="Arial" panose="020B0604020202020204" pitchFamily="34" charset="0"/>
              <a:buChar char="•"/>
            </a:pPr>
            <a:r>
              <a:rPr lang="en-US" dirty="0">
                <a:latin typeface="Garamond" pitchFamily="18"/>
              </a:rPr>
              <a:t>Homework 1 will be assigned Thursday</a:t>
            </a:r>
          </a:p>
          <a:p>
            <a:pPr marL="457200" indent="-457200">
              <a:buClr>
                <a:srgbClr val="669834"/>
              </a:buClr>
              <a:buSzPct val="105000"/>
              <a:buFont typeface="Arial" panose="020B0604020202020204" pitchFamily="34" charset="0"/>
              <a:buChar char="•"/>
            </a:pPr>
            <a:r>
              <a:rPr lang="en-US" dirty="0">
                <a:latin typeface="Garamond" pitchFamily="18"/>
              </a:rPr>
              <a:t>Homework one will consist of creating a basic file that contains some HTML, CSS, and PHP.</a:t>
            </a:r>
          </a:p>
          <a:p>
            <a:pPr marL="457200" indent="-457200">
              <a:buClr>
                <a:srgbClr val="669834"/>
              </a:buClr>
              <a:buSzPct val="105000"/>
              <a:buFont typeface="Arial" panose="020B0604020202020204" pitchFamily="34" charset="0"/>
              <a:buChar char="•"/>
            </a:pPr>
            <a:r>
              <a:rPr lang="en-US" dirty="0">
                <a:latin typeface="Garamond" pitchFamily="18"/>
              </a:rPr>
              <a:t>Then we will upload the file to the CIS Linux server.</a:t>
            </a:r>
          </a:p>
          <a:p>
            <a:pPr marL="457200" indent="-457200">
              <a:buClr>
                <a:srgbClr val="669834"/>
              </a:buClr>
              <a:buSzPct val="105000"/>
              <a:buFont typeface="Arial" panose="020B0604020202020204" pitchFamily="34" charset="0"/>
              <a:buChar char="•"/>
            </a:pPr>
            <a:r>
              <a:rPr lang="en-US" dirty="0">
                <a:latin typeface="Garamond" pitchFamily="18"/>
              </a:rPr>
              <a:t>Then we add a link to the file in the comments.</a:t>
            </a:r>
          </a:p>
          <a:p>
            <a:pPr marL="457200" indent="-457200">
              <a:buClr>
                <a:srgbClr val="669834"/>
              </a:buClr>
              <a:buSzPct val="105000"/>
              <a:buFont typeface="Arial" panose="020B0604020202020204" pitchFamily="34" charset="0"/>
              <a:buChar char="•"/>
            </a:pPr>
            <a:r>
              <a:rPr lang="en-US" dirty="0">
                <a:latin typeface="Garamond" pitchFamily="18"/>
              </a:rPr>
              <a:t>Then the file will need to be pushed to </a:t>
            </a:r>
            <a:r>
              <a:rPr lang="en-US" dirty="0" err="1">
                <a:latin typeface="Garamond" pitchFamily="18"/>
              </a:rPr>
              <a:t>git</a:t>
            </a:r>
            <a:r>
              <a:rPr lang="en-US" dirty="0">
                <a:latin typeface="Garamond" pitchFamily="18"/>
              </a:rPr>
              <a:t>.</a:t>
            </a:r>
          </a:p>
          <a:p>
            <a:pPr marL="457200" indent="-457200">
              <a:buClr>
                <a:srgbClr val="669834"/>
              </a:buClr>
              <a:buSzPct val="105000"/>
              <a:buFont typeface="Arial" panose="020B0604020202020204" pitchFamily="34" charset="0"/>
              <a:buChar char="•"/>
            </a:pPr>
            <a:r>
              <a:rPr lang="en-US" dirty="0">
                <a:latin typeface="Garamond" pitchFamily="18"/>
              </a:rPr>
              <a:t>~99% of work in this class will be completed this way!</a:t>
            </a:r>
            <a:endParaRPr lang="en-US" dirty="0"/>
          </a:p>
          <a:p>
            <a:pPr marL="1200150" lvl="1" indent="-457200"/>
            <a:endParaRPr lang="en-US" dirty="0"/>
          </a:p>
          <a:p>
            <a:pPr marL="457200" indent="-457200"/>
            <a:r>
              <a:rPr lang="en-US" dirty="0"/>
              <a:t>	</a:t>
            </a:r>
          </a:p>
        </p:txBody>
      </p:sp>
    </p:spTree>
    <p:extLst>
      <p:ext uri="{BB962C8B-B14F-4D97-AF65-F5344CB8AC3E}">
        <p14:creationId xmlns:p14="http://schemas.microsoft.com/office/powerpoint/2010/main" val="1471586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Next Session</a:t>
            </a:r>
          </a:p>
        </p:txBody>
      </p:sp>
      <p:sp>
        <p:nvSpPr>
          <p:cNvPr id="5" name="Text Placeholder 4"/>
          <p:cNvSpPr>
            <a:spLocks noGrp="1"/>
          </p:cNvSpPr>
          <p:nvPr>
            <p:ph type="body" sz="quarter" idx="10"/>
          </p:nvPr>
        </p:nvSpPr>
        <p:spPr>
          <a:xfrm>
            <a:off x="469641" y="1447800"/>
            <a:ext cx="8229600" cy="3962400"/>
          </a:xfrm>
        </p:spPr>
        <p:txBody>
          <a:bodyPr/>
          <a:lstStyle/>
          <a:p>
            <a:pPr marL="457200" indent="-457200">
              <a:buClr>
                <a:srgbClr val="669834"/>
              </a:buClr>
              <a:buSzPct val="105000"/>
              <a:buFont typeface="Arial" panose="020B0604020202020204" pitchFamily="34" charset="0"/>
              <a:buChar char="•"/>
            </a:pPr>
            <a:r>
              <a:rPr lang="en-US">
                <a:latin typeface="Garamond" pitchFamily="18"/>
              </a:rPr>
              <a:t>Finish any outstanding environment setup.</a:t>
            </a:r>
          </a:p>
          <a:p>
            <a:pPr marL="457200" indent="-457200">
              <a:buClr>
                <a:srgbClr val="669834"/>
              </a:buClr>
              <a:buSzPct val="105000"/>
              <a:buFont typeface="Arial" panose="020B0604020202020204" pitchFamily="34" charset="0"/>
              <a:buChar char="•"/>
            </a:pPr>
            <a:r>
              <a:rPr lang="en-US" dirty="0">
                <a:latin typeface="Garamond" pitchFamily="18"/>
              </a:rPr>
              <a:t>Lecture: Ch. 1 – Introduction to PHP</a:t>
            </a:r>
          </a:p>
        </p:txBody>
      </p:sp>
    </p:spTree>
    <p:extLst>
      <p:ext uri="{BB962C8B-B14F-4D97-AF65-F5344CB8AC3E}">
        <p14:creationId xmlns:p14="http://schemas.microsoft.com/office/powerpoint/2010/main" val="61517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Syllabus</a:t>
            </a:r>
          </a:p>
        </p:txBody>
      </p:sp>
      <p:sp>
        <p:nvSpPr>
          <p:cNvPr id="5" name="Text Placeholder 4"/>
          <p:cNvSpPr>
            <a:spLocks noGrp="1"/>
          </p:cNvSpPr>
          <p:nvPr>
            <p:ph type="body" sz="quarter" idx="10"/>
          </p:nvPr>
        </p:nvSpPr>
        <p:spPr>
          <a:xfrm>
            <a:off x="76200" y="1371600"/>
            <a:ext cx="8991600" cy="3962400"/>
          </a:xfrm>
        </p:spPr>
        <p:txBody>
          <a:bodyPr/>
          <a:lstStyle/>
          <a:p>
            <a:pPr marL="457200" indent="-457200">
              <a:buFont typeface="Arial" panose="020B0604020202020204" pitchFamily="34" charset="0"/>
              <a:buChar char="•"/>
            </a:pPr>
            <a:r>
              <a:rPr lang="en-US" sz="4000" dirty="0"/>
              <a:t>Download class material below….</a:t>
            </a:r>
          </a:p>
          <a:p>
            <a:pPr marL="1200150" lvl="1" indent="-457200"/>
            <a:r>
              <a:rPr lang="en-US" sz="3600" dirty="0"/>
              <a:t>https://</a:t>
            </a:r>
            <a:r>
              <a:rPr lang="en-US" sz="3600" dirty="0" err="1"/>
              <a:t>cislinux.hfcc.edu</a:t>
            </a:r>
            <a:r>
              <a:rPr lang="en-US" sz="3600" dirty="0"/>
              <a:t>/~crbanks1</a:t>
            </a:r>
          </a:p>
        </p:txBody>
      </p:sp>
    </p:spTree>
    <p:extLst>
      <p:ext uri="{BB962C8B-B14F-4D97-AF65-F5344CB8AC3E}">
        <p14:creationId xmlns:p14="http://schemas.microsoft.com/office/powerpoint/2010/main" val="1945187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Slack</a:t>
            </a:r>
          </a:p>
        </p:txBody>
      </p:sp>
      <p:sp>
        <p:nvSpPr>
          <p:cNvPr id="5" name="Text Placeholder 4"/>
          <p:cNvSpPr>
            <a:spLocks noGrp="1"/>
          </p:cNvSpPr>
          <p:nvPr>
            <p:ph type="body" sz="quarter" idx="10"/>
          </p:nvPr>
        </p:nvSpPr>
        <p:spPr/>
        <p:txBody>
          <a:bodyPr/>
          <a:lstStyle/>
          <a:p>
            <a:r>
              <a:rPr lang="en-US" b="1" dirty="0"/>
              <a:t>Let’s set this up now.</a:t>
            </a:r>
          </a:p>
          <a:p>
            <a:endParaRPr lang="en-US" b="1" dirty="0"/>
          </a:p>
          <a:p>
            <a:r>
              <a:rPr lang="en-US" b="1" dirty="0"/>
              <a:t>cis-222-cb.slack.com</a:t>
            </a:r>
          </a:p>
          <a:p>
            <a:endParaRPr lang="en-US" b="1" dirty="0"/>
          </a:p>
          <a:p>
            <a:pPr marL="0" lvl="1" indent="0">
              <a:buNone/>
            </a:pPr>
            <a:r>
              <a:rPr lang="en-US" b="1" dirty="0"/>
              <a:t>Or use the link at </a:t>
            </a:r>
          </a:p>
          <a:p>
            <a:pPr marL="0" lvl="1" indent="0">
              <a:buNone/>
            </a:pPr>
            <a:endParaRPr lang="en-US" sz="3600" b="1" dirty="0"/>
          </a:p>
          <a:p>
            <a:pPr marL="0" lvl="1" indent="0">
              <a:buNone/>
            </a:pPr>
            <a:r>
              <a:rPr lang="en-US" sz="3600" dirty="0"/>
              <a:t>https://</a:t>
            </a:r>
            <a:r>
              <a:rPr lang="en-US" sz="3600" dirty="0" err="1"/>
              <a:t>cislinux.hfcc.edu</a:t>
            </a:r>
            <a:r>
              <a:rPr lang="en-US" sz="3600" dirty="0"/>
              <a:t>/~crbanks1</a:t>
            </a:r>
          </a:p>
          <a:p>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54058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2" name="Rectangle 1"/>
          <p:cNvSpPr/>
          <p:nvPr/>
        </p:nvSpPr>
        <p:spPr>
          <a:xfrm>
            <a:off x="2891312" y="22634"/>
            <a:ext cx="3361375" cy="7017306"/>
          </a:xfrm>
          <a:prstGeom prst="rect">
            <a:avLst/>
          </a:prstGeom>
        </p:spPr>
        <p:txBody>
          <a:bodyPr wrap="square">
            <a:spAutoFit/>
          </a:bodyPr>
          <a:lstStyle/>
          <a:p>
            <a:pPr marL="73080" marR="73080" lvl="0" algn="ctr" hangingPunct="0">
              <a:spcAft>
                <a:spcPts val="1412"/>
              </a:spcAft>
            </a:pPr>
            <a:r>
              <a:rPr lang="en-US" sz="45000" b="1" dirty="0">
                <a:solidFill>
                  <a:srgbClr val="DF6C01"/>
                </a:solidFill>
                <a:effectLst>
                  <a:outerShdw dist="17961" dir="2700000">
                    <a:scrgbClr r="0" g="0" b="0"/>
                  </a:outerShdw>
                </a:effectLst>
                <a:latin typeface="Arial" pitchFamily="18"/>
                <a:ea typeface="Arial Unicode MS" pitchFamily="2"/>
                <a:cs typeface="Mangal" pitchFamily="2"/>
              </a:rPr>
              <a:t>?</a:t>
            </a:r>
          </a:p>
        </p:txBody>
      </p:sp>
    </p:spTree>
    <p:extLst>
      <p:ext uri="{BB962C8B-B14F-4D97-AF65-F5344CB8AC3E}">
        <p14:creationId xmlns:p14="http://schemas.microsoft.com/office/powerpoint/2010/main" val="1154780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Course Content</a:t>
            </a:r>
          </a:p>
        </p:txBody>
      </p:sp>
      <p:sp>
        <p:nvSpPr>
          <p:cNvPr id="5" name="Text Placeholder 4"/>
          <p:cNvSpPr>
            <a:spLocks noGrp="1"/>
          </p:cNvSpPr>
          <p:nvPr>
            <p:ph type="body" sz="quarter" idx="10"/>
          </p:nvPr>
        </p:nvSpPr>
        <p:spPr/>
        <p:txBody>
          <a:bodyPr/>
          <a:lstStyle/>
          <a:p>
            <a:pPr marL="457200" indent="-457200">
              <a:buFont typeface="Arial" panose="020B0604020202020204" pitchFamily="34" charset="0"/>
              <a:buChar char="•"/>
            </a:pPr>
            <a:r>
              <a:rPr lang="en-US" sz="2800" dirty="0"/>
              <a:t>HTML &amp; CSS (brief review)</a:t>
            </a:r>
          </a:p>
          <a:p>
            <a:pPr marL="457200" indent="-457200">
              <a:buFont typeface="Arial" panose="020B0604020202020204" pitchFamily="34" charset="0"/>
              <a:buChar char="•"/>
            </a:pPr>
            <a:r>
              <a:rPr lang="en-US" sz="2800" dirty="0"/>
              <a:t>Good Programming Practice</a:t>
            </a:r>
          </a:p>
          <a:p>
            <a:pPr marL="457200" indent="-457200">
              <a:buFont typeface="Arial" panose="020B0604020202020204" pitchFamily="34" charset="0"/>
              <a:buChar char="•"/>
            </a:pPr>
            <a:r>
              <a:rPr lang="en-US" sz="2800" dirty="0" err="1"/>
              <a:t>Git</a:t>
            </a:r>
            <a:endParaRPr lang="en-US" sz="2800" dirty="0"/>
          </a:p>
          <a:p>
            <a:pPr marL="457200" indent="-457200">
              <a:buFont typeface="Arial" panose="020B0604020202020204" pitchFamily="34" charset="0"/>
              <a:buChar char="•"/>
            </a:pPr>
            <a:r>
              <a:rPr lang="en-US" sz="2800" dirty="0"/>
              <a:t>PHP</a:t>
            </a:r>
          </a:p>
          <a:p>
            <a:pPr marL="457200" indent="-457200">
              <a:buFont typeface="Arial" panose="020B0604020202020204" pitchFamily="34" charset="0"/>
              <a:buChar char="•"/>
            </a:pPr>
            <a:r>
              <a:rPr lang="en-US" sz="2800" dirty="0"/>
              <a:t>MySQL</a:t>
            </a:r>
          </a:p>
          <a:p>
            <a:pPr marL="457200" indent="-457200">
              <a:buFont typeface="Arial" panose="020B0604020202020204" pitchFamily="34" charset="0"/>
              <a:buChar char="•"/>
            </a:pPr>
            <a:r>
              <a:rPr lang="en-US" sz="2800" dirty="0"/>
              <a:t>Relational Databases</a:t>
            </a:r>
          </a:p>
          <a:p>
            <a:pPr marL="457200" indent="-457200">
              <a:buFont typeface="Arial" panose="020B0604020202020204" pitchFamily="34" charset="0"/>
              <a:buChar char="•"/>
            </a:pPr>
            <a:r>
              <a:rPr lang="en-US" sz="2800" dirty="0"/>
              <a:t>Interacting with MySQL via PHP</a:t>
            </a:r>
          </a:p>
          <a:p>
            <a:pPr marL="457200" indent="-457200">
              <a:buFont typeface="Arial" panose="020B0604020202020204" pitchFamily="34" charset="0"/>
              <a:buChar char="•"/>
            </a:pPr>
            <a:r>
              <a:rPr lang="en-US" sz="2800" dirty="0"/>
              <a:t>Security</a:t>
            </a:r>
          </a:p>
          <a:p>
            <a:pPr marL="457200" indent="-457200">
              <a:buFont typeface="Arial" panose="020B0604020202020204" pitchFamily="34" charset="0"/>
              <a:buChar char="•"/>
            </a:pPr>
            <a:r>
              <a:rPr lang="en-US" sz="2800" dirty="0"/>
              <a:t>XML vs JSON</a:t>
            </a:r>
          </a:p>
        </p:txBody>
      </p:sp>
    </p:spTree>
    <p:extLst>
      <p:ext uri="{BB962C8B-B14F-4D97-AF65-F5344CB8AC3E}">
        <p14:creationId xmlns:p14="http://schemas.microsoft.com/office/powerpoint/2010/main" val="1584279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Course Software</a:t>
            </a:r>
          </a:p>
        </p:txBody>
      </p:sp>
      <p:sp>
        <p:nvSpPr>
          <p:cNvPr id="5" name="Text Placeholder 4"/>
          <p:cNvSpPr>
            <a:spLocks noGrp="1"/>
          </p:cNvSpPr>
          <p:nvPr>
            <p:ph type="body" sz="quarter" idx="10"/>
          </p:nvPr>
        </p:nvSpPr>
        <p:spPr/>
        <p:txBody>
          <a:bodyPr/>
          <a:lstStyle/>
          <a:p>
            <a:pPr marL="457200" indent="-457200">
              <a:buFont typeface="Arial" panose="020B0604020202020204" pitchFamily="34" charset="0"/>
              <a:buChar char="•"/>
            </a:pPr>
            <a:r>
              <a:rPr lang="en-US" dirty="0"/>
              <a:t>Text Editor</a:t>
            </a:r>
          </a:p>
          <a:p>
            <a:pPr marL="457200" indent="-457200">
              <a:buFont typeface="Arial" panose="020B0604020202020204" pitchFamily="34" charset="0"/>
              <a:buChar char="•"/>
            </a:pPr>
            <a:r>
              <a:rPr lang="en-US" dirty="0"/>
              <a:t>FTP Client</a:t>
            </a:r>
          </a:p>
          <a:p>
            <a:pPr marL="457200" indent="-457200">
              <a:buFont typeface="Arial" panose="020B0604020202020204" pitchFamily="34" charset="0"/>
              <a:buChar char="•"/>
            </a:pPr>
            <a:r>
              <a:rPr lang="en-US" dirty="0"/>
              <a:t>Web Browser</a:t>
            </a:r>
          </a:p>
          <a:p>
            <a:pPr marL="457200" indent="-457200">
              <a:buFont typeface="Arial" panose="020B0604020202020204" pitchFamily="34" charset="0"/>
              <a:buChar char="•"/>
            </a:pPr>
            <a:r>
              <a:rPr lang="en-US" dirty="0" err="1"/>
              <a:t>Git</a:t>
            </a:r>
            <a:r>
              <a:rPr lang="en-US" dirty="0"/>
              <a:t> Client</a:t>
            </a:r>
          </a:p>
          <a:p>
            <a:pPr marL="457200" indent="-457200">
              <a:buFont typeface="Arial" panose="020B0604020202020204" pitchFamily="34" charset="0"/>
              <a:buChar char="•"/>
            </a:pPr>
            <a:r>
              <a:rPr lang="en-US" dirty="0"/>
              <a:t>MySQL Client (later)</a:t>
            </a:r>
          </a:p>
          <a:p>
            <a:pPr marL="457200" indent="-457200">
              <a:buFont typeface="Arial" panose="020B0604020202020204" pitchFamily="34" charset="0"/>
              <a:buChar char="•"/>
            </a:pPr>
            <a:r>
              <a:rPr lang="en-US" dirty="0"/>
              <a:t>Flash Drive or H Drive</a:t>
            </a:r>
          </a:p>
          <a:p>
            <a:pPr marL="457200" indent="-457200">
              <a:buFont typeface="Arial" panose="020B0604020202020204" pitchFamily="34" charset="0"/>
              <a:buChar char="•"/>
            </a:pPr>
            <a:r>
              <a:rPr lang="en-US" dirty="0"/>
              <a:t>Slack</a:t>
            </a:r>
          </a:p>
        </p:txBody>
      </p:sp>
    </p:spTree>
    <p:extLst>
      <p:ext uri="{BB962C8B-B14F-4D97-AF65-F5344CB8AC3E}">
        <p14:creationId xmlns:p14="http://schemas.microsoft.com/office/powerpoint/2010/main" val="34395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2" name="Rectangle 1"/>
          <p:cNvSpPr/>
          <p:nvPr/>
        </p:nvSpPr>
        <p:spPr>
          <a:xfrm>
            <a:off x="2891312" y="22634"/>
            <a:ext cx="3361375" cy="7017306"/>
          </a:xfrm>
          <a:prstGeom prst="rect">
            <a:avLst/>
          </a:prstGeom>
        </p:spPr>
        <p:txBody>
          <a:bodyPr wrap="square">
            <a:spAutoFit/>
          </a:bodyPr>
          <a:lstStyle/>
          <a:p>
            <a:pPr marL="73080" marR="73080" lvl="0" algn="ctr" hangingPunct="0">
              <a:spcAft>
                <a:spcPts val="1412"/>
              </a:spcAft>
            </a:pPr>
            <a:r>
              <a:rPr lang="en-US" sz="45000" b="1" dirty="0">
                <a:solidFill>
                  <a:srgbClr val="DF6C01"/>
                </a:solidFill>
                <a:effectLst>
                  <a:outerShdw dist="17961" dir="2700000">
                    <a:scrgbClr r="0" g="0" b="0"/>
                  </a:outerShdw>
                </a:effectLst>
                <a:latin typeface="Arial" pitchFamily="18"/>
                <a:ea typeface="Arial Unicode MS" pitchFamily="2"/>
                <a:cs typeface="Mangal" pitchFamily="2"/>
              </a:rPr>
              <a:t>?</a:t>
            </a:r>
          </a:p>
        </p:txBody>
      </p:sp>
    </p:spTree>
    <p:extLst>
      <p:ext uri="{BB962C8B-B14F-4D97-AF65-F5344CB8AC3E}">
        <p14:creationId xmlns:p14="http://schemas.microsoft.com/office/powerpoint/2010/main" val="192167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HTML Anatomy</a:t>
            </a:r>
          </a:p>
        </p:txBody>
      </p:sp>
      <p:sp>
        <p:nvSpPr>
          <p:cNvPr id="5" name="Text Placeholder 4"/>
          <p:cNvSpPr>
            <a:spLocks noGrp="1"/>
          </p:cNvSpPr>
          <p:nvPr>
            <p:ph type="body" sz="quarter" idx="10"/>
          </p:nvPr>
        </p:nvSpPr>
        <p:spPr/>
        <p:txBody>
          <a:bodyPr/>
          <a:lstStyle/>
          <a:p>
            <a:r>
              <a:rPr lang="en-US" sz="2000" dirty="0"/>
              <a:t>&lt;tag attribute1=“value1” attribute2=“value2” &gt;Inner Content&lt;/tag&gt;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Example:</a:t>
            </a:r>
          </a:p>
          <a:p>
            <a:r>
              <a:rPr lang="en-US" sz="2000" dirty="0"/>
              <a:t>&lt;a </a:t>
            </a:r>
            <a:r>
              <a:rPr lang="en-US" sz="2000" dirty="0" err="1"/>
              <a:t>href</a:t>
            </a:r>
            <a:r>
              <a:rPr lang="en-US" sz="2000" dirty="0"/>
              <a:t>=</a:t>
            </a:r>
            <a:r>
              <a:rPr lang="en-US" sz="2000" dirty="0">
                <a:hlinkClick r:id="rId2"/>
              </a:rPr>
              <a:t>“http://google.com</a:t>
            </a:r>
            <a:r>
              <a:rPr lang="en-US" sz="2000" dirty="0"/>
              <a:t>” style=“</a:t>
            </a:r>
            <a:r>
              <a:rPr lang="en-US" sz="2000" dirty="0" err="1"/>
              <a:t>color:red</a:t>
            </a:r>
            <a:r>
              <a:rPr lang="en-US" sz="2000" dirty="0"/>
              <a:t>;” &gt;Google&lt;/a&gt;</a:t>
            </a:r>
          </a:p>
        </p:txBody>
      </p:sp>
      <p:sp>
        <p:nvSpPr>
          <p:cNvPr id="6" name="TextBox 5"/>
          <p:cNvSpPr txBox="1"/>
          <p:nvPr/>
        </p:nvSpPr>
        <p:spPr>
          <a:xfrm>
            <a:off x="457200" y="3547688"/>
            <a:ext cx="3886200" cy="489600"/>
          </a:xfrm>
          <a:prstGeom prst="rect">
            <a:avLst/>
          </a:prstGeom>
          <a:noFill/>
          <a:ln>
            <a:noFill/>
          </a:ln>
        </p:spPr>
        <p:txBody>
          <a:bodyPr vert="horz" wrap="none" lIns="90000" tIns="45000" rIns="90000" bIns="45000" compatLnSpc="0">
            <a:spAutoFit/>
          </a:bodyPr>
          <a:lstStyle/>
          <a:p>
            <a:pPr marL="0" marR="0" lvl="0" indent="0" rtl="0" hangingPunct="0">
              <a:lnSpc>
                <a:spcPct val="100000"/>
              </a:lnSpc>
              <a:spcBef>
                <a:spcPts val="0"/>
              </a:spcBef>
              <a:spcAft>
                <a:spcPts val="0"/>
              </a:spcAft>
              <a:buNone/>
              <a:tabLst/>
            </a:pPr>
            <a:r>
              <a:rPr lang="en-US" sz="2800" b="1" i="0" u="none" strike="noStrike" kern="1200" dirty="0">
                <a:ln>
                  <a:noFill/>
                </a:ln>
                <a:solidFill>
                  <a:srgbClr val="669834"/>
                </a:solidFill>
                <a:effectLst>
                  <a:outerShdw dist="17961" dir="2700000">
                    <a:scrgbClr r="0" g="0" b="0"/>
                  </a:outerShdw>
                </a:effectLst>
                <a:latin typeface="Garamond" pitchFamily="18"/>
                <a:ea typeface="Arial Unicode MS" pitchFamily="2"/>
                <a:cs typeface="Mangal" pitchFamily="2"/>
              </a:rPr>
              <a:t>Opening Tag (Element)</a:t>
            </a:r>
          </a:p>
        </p:txBody>
      </p:sp>
      <p:sp>
        <p:nvSpPr>
          <p:cNvPr id="7" name="TextBox 6"/>
          <p:cNvSpPr txBox="1"/>
          <p:nvPr/>
        </p:nvSpPr>
        <p:spPr>
          <a:xfrm>
            <a:off x="4977281" y="3462875"/>
            <a:ext cx="2514600" cy="489600"/>
          </a:xfrm>
          <a:prstGeom prst="rect">
            <a:avLst/>
          </a:prstGeom>
          <a:noFill/>
          <a:ln>
            <a:noFill/>
          </a:ln>
        </p:spPr>
        <p:txBody>
          <a:bodyPr vert="horz" wrap="none" lIns="90000" tIns="45000" rIns="90000" bIns="45000" compatLnSpc="0">
            <a:spAutoFit/>
          </a:bodyPr>
          <a:lstStyle/>
          <a:p>
            <a:pPr marL="0" marR="0" lvl="0" indent="0" rtl="0" hangingPunct="0">
              <a:lnSpc>
                <a:spcPct val="100000"/>
              </a:lnSpc>
              <a:spcBef>
                <a:spcPts val="0"/>
              </a:spcBef>
              <a:spcAft>
                <a:spcPts val="0"/>
              </a:spcAft>
              <a:buNone/>
              <a:tabLst/>
            </a:pPr>
            <a:r>
              <a:rPr lang="en-US" sz="2800" b="1" i="0" u="none" strike="noStrike" kern="1200">
                <a:ln>
                  <a:noFill/>
                </a:ln>
                <a:solidFill>
                  <a:srgbClr val="1E326F"/>
                </a:solidFill>
                <a:effectLst>
                  <a:outerShdw dist="17961" dir="2700000">
                    <a:scrgbClr r="0" g="0" b="0"/>
                  </a:outerShdw>
                </a:effectLst>
                <a:latin typeface="Garamond" pitchFamily="18"/>
                <a:ea typeface="Arial Unicode MS" pitchFamily="2"/>
                <a:cs typeface="Mangal" pitchFamily="2"/>
              </a:rPr>
              <a:t>Text to Display</a:t>
            </a:r>
          </a:p>
        </p:txBody>
      </p:sp>
      <p:sp>
        <p:nvSpPr>
          <p:cNvPr id="8" name="TextBox 7"/>
          <p:cNvSpPr txBox="1"/>
          <p:nvPr/>
        </p:nvSpPr>
        <p:spPr>
          <a:xfrm>
            <a:off x="6463181" y="4078050"/>
            <a:ext cx="2057400" cy="489600"/>
          </a:xfrm>
          <a:prstGeom prst="rect">
            <a:avLst/>
          </a:prstGeom>
          <a:noFill/>
          <a:ln>
            <a:noFill/>
          </a:ln>
        </p:spPr>
        <p:txBody>
          <a:bodyPr vert="horz" wrap="none" lIns="90000" tIns="45000" rIns="90000" bIns="45000" compatLnSpc="0">
            <a:spAutoFit/>
          </a:bodyPr>
          <a:lstStyle/>
          <a:p>
            <a:pPr marL="0" marR="0" lvl="0" indent="0" rtl="0" hangingPunct="0">
              <a:lnSpc>
                <a:spcPct val="100000"/>
              </a:lnSpc>
              <a:spcBef>
                <a:spcPts val="0"/>
              </a:spcBef>
              <a:spcAft>
                <a:spcPts val="0"/>
              </a:spcAft>
              <a:buNone/>
              <a:tabLst/>
            </a:pPr>
            <a:r>
              <a:rPr lang="en-US" sz="2800" b="1" i="0" u="none" strike="noStrike" kern="1200" dirty="0">
                <a:ln>
                  <a:noFill/>
                </a:ln>
                <a:solidFill>
                  <a:srgbClr val="669834"/>
                </a:solidFill>
                <a:effectLst>
                  <a:outerShdw dist="17961" dir="2700000">
                    <a:scrgbClr r="0" g="0" b="0"/>
                  </a:outerShdw>
                </a:effectLst>
                <a:latin typeface="Garamond" pitchFamily="18"/>
                <a:ea typeface="Arial Unicode MS" pitchFamily="2"/>
                <a:cs typeface="Mangal" pitchFamily="2"/>
              </a:rPr>
              <a:t>Closing Tag</a:t>
            </a:r>
          </a:p>
        </p:txBody>
      </p:sp>
      <p:sp>
        <p:nvSpPr>
          <p:cNvPr id="9" name="TextBox 8"/>
          <p:cNvSpPr txBox="1"/>
          <p:nvPr/>
        </p:nvSpPr>
        <p:spPr>
          <a:xfrm>
            <a:off x="1295400" y="2830407"/>
            <a:ext cx="3429000" cy="489600"/>
          </a:xfrm>
          <a:prstGeom prst="rect">
            <a:avLst/>
          </a:prstGeom>
          <a:noFill/>
          <a:ln>
            <a:noFill/>
          </a:ln>
        </p:spPr>
        <p:txBody>
          <a:bodyPr vert="horz" wrap="none" lIns="90000" tIns="45000" rIns="90000" bIns="45000" compatLnSpc="0">
            <a:spAutoFit/>
          </a:bodyPr>
          <a:lstStyle/>
          <a:p>
            <a:pPr marL="0" marR="0" lvl="0" indent="0" rtl="0" hangingPunct="0">
              <a:lnSpc>
                <a:spcPct val="100000"/>
              </a:lnSpc>
              <a:spcBef>
                <a:spcPts val="0"/>
              </a:spcBef>
              <a:spcAft>
                <a:spcPts val="0"/>
              </a:spcAft>
              <a:buNone/>
              <a:tabLst/>
            </a:pPr>
            <a:r>
              <a:rPr lang="en-US" sz="2800" b="1" i="0" u="none" strike="noStrike" kern="1200">
                <a:ln>
                  <a:noFill/>
                </a:ln>
                <a:solidFill>
                  <a:srgbClr val="DF6C01"/>
                </a:solidFill>
                <a:effectLst>
                  <a:outerShdw dist="17961" dir="2700000">
                    <a:scrgbClr r="0" g="0" b="0"/>
                  </a:outerShdw>
                </a:effectLst>
                <a:latin typeface="Garamond" pitchFamily="18"/>
                <a:ea typeface="Arial Unicode MS" pitchFamily="2"/>
                <a:cs typeface="Mangal" pitchFamily="2"/>
              </a:rPr>
              <a:t>Attribute Names</a:t>
            </a:r>
          </a:p>
        </p:txBody>
      </p:sp>
      <p:sp>
        <p:nvSpPr>
          <p:cNvPr id="10" name="TextBox 9"/>
          <p:cNvSpPr txBox="1"/>
          <p:nvPr/>
        </p:nvSpPr>
        <p:spPr>
          <a:xfrm>
            <a:off x="4135800" y="2830407"/>
            <a:ext cx="2743199" cy="489600"/>
          </a:xfrm>
          <a:prstGeom prst="rect">
            <a:avLst/>
          </a:prstGeom>
          <a:noFill/>
          <a:ln>
            <a:noFill/>
          </a:ln>
        </p:spPr>
        <p:txBody>
          <a:bodyPr vert="horz" wrap="none" lIns="90000" tIns="45000" rIns="90000" bIns="45000" compatLnSpc="0">
            <a:spAutoFit/>
          </a:bodyPr>
          <a:lstStyle/>
          <a:p>
            <a:pPr marL="0" marR="0" lvl="0" indent="0" rtl="0" hangingPunct="0">
              <a:lnSpc>
                <a:spcPct val="100000"/>
              </a:lnSpc>
              <a:spcBef>
                <a:spcPts val="0"/>
              </a:spcBef>
              <a:spcAft>
                <a:spcPts val="0"/>
              </a:spcAft>
              <a:buNone/>
              <a:tabLst/>
            </a:pPr>
            <a:r>
              <a:rPr lang="en-US" sz="2800" b="1" i="0" u="none" strike="noStrike" kern="1200">
                <a:ln>
                  <a:noFill/>
                </a:ln>
                <a:solidFill>
                  <a:srgbClr val="B3B300"/>
                </a:solidFill>
                <a:effectLst>
                  <a:outerShdw dist="17961" dir="2700000">
                    <a:scrgbClr r="0" g="0" b="0"/>
                  </a:outerShdw>
                </a:effectLst>
                <a:latin typeface="Garamond" pitchFamily="18"/>
                <a:ea typeface="Arial Unicode MS" pitchFamily="2"/>
                <a:cs typeface="Mangal" pitchFamily="2"/>
              </a:rPr>
              <a:t>Attribute Values</a:t>
            </a:r>
          </a:p>
        </p:txBody>
      </p:sp>
      <p:sp>
        <p:nvSpPr>
          <p:cNvPr id="11" name="Freeform 10"/>
          <p:cNvSpPr/>
          <p:nvPr/>
        </p:nvSpPr>
        <p:spPr>
          <a:xfrm flipH="1">
            <a:off x="457200" y="1687407"/>
            <a:ext cx="685799" cy="182880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669834">
              <a:alpha val="50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Mangal" pitchFamily="2"/>
            </a:endParaRPr>
          </a:p>
        </p:txBody>
      </p:sp>
      <p:sp>
        <p:nvSpPr>
          <p:cNvPr id="12" name="Freeform 11"/>
          <p:cNvSpPr/>
          <p:nvPr/>
        </p:nvSpPr>
        <p:spPr>
          <a:xfrm flipH="1">
            <a:off x="7409717" y="1753298"/>
            <a:ext cx="685799" cy="2324752"/>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669834">
              <a:alpha val="50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Mangal" pitchFamily="2"/>
            </a:endParaRPr>
          </a:p>
        </p:txBody>
      </p:sp>
      <p:sp>
        <p:nvSpPr>
          <p:cNvPr id="13" name="Freeform 12"/>
          <p:cNvSpPr/>
          <p:nvPr/>
        </p:nvSpPr>
        <p:spPr>
          <a:xfrm flipH="1">
            <a:off x="6535022" y="1885598"/>
            <a:ext cx="685799" cy="156420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1E326F">
              <a:alpha val="50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Mangal" pitchFamily="2"/>
            </a:endParaRPr>
          </a:p>
        </p:txBody>
      </p:sp>
      <p:sp>
        <p:nvSpPr>
          <p:cNvPr id="14" name="Freeform 13"/>
          <p:cNvSpPr/>
          <p:nvPr/>
        </p:nvSpPr>
        <p:spPr>
          <a:xfrm flipH="1">
            <a:off x="4657608" y="1759181"/>
            <a:ext cx="685799" cy="114300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FFCC33">
              <a:alpha val="50000"/>
            </a:srgbClr>
          </a:solidFill>
          <a:ln w="0">
            <a:solidFill>
              <a:srgbClr val="000000"/>
            </a:solid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Mangal" pitchFamily="2"/>
            </a:endParaRPr>
          </a:p>
        </p:txBody>
      </p:sp>
      <p:sp>
        <p:nvSpPr>
          <p:cNvPr id="15" name="Freeform 14"/>
          <p:cNvSpPr/>
          <p:nvPr/>
        </p:nvSpPr>
        <p:spPr>
          <a:xfrm rot="18900000" flipH="1">
            <a:off x="3374670" y="1589121"/>
            <a:ext cx="685799" cy="141732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FFCC33">
              <a:alpha val="50000"/>
            </a:srgbClr>
          </a:solidFill>
          <a:ln w="0">
            <a:solidFill>
              <a:srgbClr val="000000"/>
            </a:solid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Mangal" pitchFamily="2"/>
            </a:endParaRPr>
          </a:p>
        </p:txBody>
      </p:sp>
      <p:sp>
        <p:nvSpPr>
          <p:cNvPr id="16" name="Freeform 15"/>
          <p:cNvSpPr/>
          <p:nvPr/>
        </p:nvSpPr>
        <p:spPr>
          <a:xfrm rot="1871063" flipH="1">
            <a:off x="3175757" y="1603784"/>
            <a:ext cx="685799" cy="141732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DF6C01">
              <a:alpha val="50000"/>
            </a:srgbClr>
          </a:solidFill>
          <a:ln w="0">
            <a:solidFill>
              <a:srgbClr val="000000"/>
            </a:solid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Mangal" pitchFamily="2"/>
            </a:endParaRPr>
          </a:p>
        </p:txBody>
      </p:sp>
      <p:sp>
        <p:nvSpPr>
          <p:cNvPr id="17" name="Freeform 16"/>
          <p:cNvSpPr/>
          <p:nvPr/>
        </p:nvSpPr>
        <p:spPr>
          <a:xfrm flipH="1">
            <a:off x="1620120" y="1687407"/>
            <a:ext cx="685799" cy="110700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DF6C01">
              <a:alpha val="50000"/>
            </a:srgbClr>
          </a:solidFill>
          <a:ln w="0">
            <a:solidFill>
              <a:srgbClr val="000000"/>
            </a:solid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Mangal" pitchFamily="2"/>
            </a:endParaRPr>
          </a:p>
        </p:txBody>
      </p:sp>
      <p:sp>
        <p:nvSpPr>
          <p:cNvPr id="18" name="Rectangle 17"/>
          <p:cNvSpPr/>
          <p:nvPr/>
        </p:nvSpPr>
        <p:spPr>
          <a:xfrm>
            <a:off x="5646449" y="1246025"/>
            <a:ext cx="1597348" cy="685799"/>
          </a:xfrm>
          <a:prstGeom prst="rect">
            <a:avLst/>
          </a:prstGeom>
          <a:solidFill>
            <a:srgbClr val="1E326F">
              <a:alpha val="40000"/>
            </a:srgbClr>
          </a:solidFill>
          <a:ln>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Mangal" pitchFamily="2"/>
            </a:endParaRPr>
          </a:p>
        </p:txBody>
      </p:sp>
      <p:sp>
        <p:nvSpPr>
          <p:cNvPr id="19" name="Rectangle 18"/>
          <p:cNvSpPr/>
          <p:nvPr/>
        </p:nvSpPr>
        <p:spPr>
          <a:xfrm>
            <a:off x="1096316" y="1354004"/>
            <a:ext cx="1082163" cy="457200"/>
          </a:xfrm>
          <a:prstGeom prst="rect">
            <a:avLst/>
          </a:prstGeom>
          <a:solidFill>
            <a:srgbClr val="DF6C01">
              <a:alpha val="40000"/>
            </a:srgbClr>
          </a:solidFill>
          <a:ln>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Mangal" pitchFamily="2"/>
            </a:endParaRPr>
          </a:p>
        </p:txBody>
      </p:sp>
      <p:sp>
        <p:nvSpPr>
          <p:cNvPr id="20" name="Rectangle 19"/>
          <p:cNvSpPr/>
          <p:nvPr/>
        </p:nvSpPr>
        <p:spPr>
          <a:xfrm>
            <a:off x="3302760" y="1366604"/>
            <a:ext cx="1112760" cy="457200"/>
          </a:xfrm>
          <a:prstGeom prst="rect">
            <a:avLst/>
          </a:prstGeom>
          <a:solidFill>
            <a:srgbClr val="DF6C01">
              <a:alpha val="40000"/>
            </a:srgbClr>
          </a:solidFill>
          <a:ln>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Mangal" pitchFamily="2"/>
            </a:endParaRPr>
          </a:p>
        </p:txBody>
      </p:sp>
      <p:sp>
        <p:nvSpPr>
          <p:cNvPr id="21" name="Rectangle 20"/>
          <p:cNvSpPr/>
          <p:nvPr/>
        </p:nvSpPr>
        <p:spPr>
          <a:xfrm>
            <a:off x="2322838" y="1337279"/>
            <a:ext cx="914400" cy="457200"/>
          </a:xfrm>
          <a:prstGeom prst="rect">
            <a:avLst/>
          </a:prstGeom>
          <a:solidFill>
            <a:srgbClr val="FFCC33">
              <a:alpha val="40000"/>
            </a:srgbClr>
          </a:solidFill>
          <a:ln>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Mangal" pitchFamily="2"/>
            </a:endParaRPr>
          </a:p>
        </p:txBody>
      </p:sp>
      <p:sp>
        <p:nvSpPr>
          <p:cNvPr id="22" name="Rectangle 21"/>
          <p:cNvSpPr/>
          <p:nvPr/>
        </p:nvSpPr>
        <p:spPr>
          <a:xfrm>
            <a:off x="4525485" y="1337279"/>
            <a:ext cx="914400" cy="457200"/>
          </a:xfrm>
          <a:prstGeom prst="rect">
            <a:avLst/>
          </a:prstGeom>
          <a:solidFill>
            <a:srgbClr val="FFCC33">
              <a:alpha val="40000"/>
            </a:srgbClr>
          </a:solidFill>
          <a:ln>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Mangal" pitchFamily="2"/>
            </a:endParaRPr>
          </a:p>
        </p:txBody>
      </p:sp>
    </p:spTree>
    <p:extLst>
      <p:ext uri="{BB962C8B-B14F-4D97-AF65-F5344CB8AC3E}">
        <p14:creationId xmlns:p14="http://schemas.microsoft.com/office/powerpoint/2010/main" val="3947761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TotalTime>
  <Words>1065</Words>
  <Application>Microsoft Office PowerPoint</Application>
  <PresentationFormat>On-screen Show (4:3)</PresentationFormat>
  <Paragraphs>186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Garamond</vt:lpstr>
      <vt:lpstr>StarSymbol</vt:lpstr>
      <vt:lpstr>Office Theme</vt:lpstr>
      <vt:lpstr>HTML &amp; CSS Review</vt:lpstr>
      <vt:lpstr>Agenda</vt:lpstr>
      <vt:lpstr>Syllabus</vt:lpstr>
      <vt:lpstr>Slack</vt:lpstr>
      <vt:lpstr>Questions</vt:lpstr>
      <vt:lpstr>Course Content</vt:lpstr>
      <vt:lpstr>Course Software</vt:lpstr>
      <vt:lpstr>Questions</vt:lpstr>
      <vt:lpstr>HTML Anatomy</vt:lpstr>
      <vt:lpstr>HTML Anatomy</vt:lpstr>
      <vt:lpstr>Basic HTML 5 Structure</vt:lpstr>
      <vt:lpstr>Questions</vt:lpstr>
      <vt:lpstr>Common HTML Tags</vt:lpstr>
      <vt:lpstr>Div &amp;&amp; Span</vt:lpstr>
      <vt:lpstr>Questions</vt:lpstr>
      <vt:lpstr>CSS</vt:lpstr>
      <vt:lpstr>CSS Inheritance</vt:lpstr>
      <vt:lpstr>Where Does CSS Go?</vt:lpstr>
      <vt:lpstr>External CSS Example</vt:lpstr>
      <vt:lpstr>Questions</vt:lpstr>
      <vt:lpstr>Understanding a VCS Repo</vt:lpstr>
      <vt:lpstr>Setting Up A Project</vt:lpstr>
      <vt:lpstr>Developing The Page</vt:lpstr>
      <vt:lpstr>Uploading The File</vt:lpstr>
      <vt:lpstr>Viewing The Webpage</vt:lpstr>
      <vt:lpstr>Questions</vt:lpstr>
      <vt:lpstr>Let's Try It!</vt:lpstr>
      <vt:lpstr>Homework 1</vt:lpstr>
      <vt:lpstr>Next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Buffa</dc:creator>
  <cp:lastModifiedBy>Mahmoud Chahine</cp:lastModifiedBy>
  <cp:revision>151</cp:revision>
  <dcterms:created xsi:type="dcterms:W3CDTF">2014-07-15T21:07:55Z</dcterms:created>
  <dcterms:modified xsi:type="dcterms:W3CDTF">2019-08-29T20:58:18Z</dcterms:modified>
</cp:coreProperties>
</file>