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1" r:id="rId4"/>
    <p:sldId id="264" r:id="rId5"/>
    <p:sldId id="257" r:id="rId6"/>
    <p:sldId id="265" r:id="rId7"/>
    <p:sldId id="268" r:id="rId8"/>
    <p:sldId id="266" r:id="rId9"/>
    <p:sldId id="267" r:id="rId10"/>
    <p:sldId id="259" r:id="rId11"/>
    <p:sldId id="270" r:id="rId12"/>
    <p:sldId id="272" r:id="rId13"/>
    <p:sldId id="271" r:id="rId14"/>
    <p:sldId id="273" r:id="rId15"/>
    <p:sldId id="283" r:id="rId16"/>
    <p:sldId id="274" r:id="rId17"/>
    <p:sldId id="275" r:id="rId18"/>
    <p:sldId id="276" r:id="rId19"/>
    <p:sldId id="277" r:id="rId20"/>
    <p:sldId id="282" r:id="rId21"/>
    <p:sldId id="278" r:id="rId22"/>
    <p:sldId id="284" r:id="rId23"/>
    <p:sldId id="285" r:id="rId24"/>
    <p:sldId id="279" r:id="rId25"/>
    <p:sldId id="286" r:id="rId26"/>
    <p:sldId id="280" r:id="rId27"/>
    <p:sldId id="287" r:id="rId28"/>
    <p:sldId id="281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0"/>
    <a:srgbClr val="002B82"/>
    <a:srgbClr val="00518E"/>
    <a:srgbClr val="0060A8"/>
    <a:srgbClr val="DDDDDD"/>
    <a:srgbClr val="0054A6"/>
    <a:srgbClr val="5A5A5A"/>
    <a:srgbClr val="535353"/>
    <a:srgbClr val="484A53"/>
    <a:srgbClr val="3C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4" autoAdjust="0"/>
    <p:restoredTop sz="94701" autoAdjust="0"/>
  </p:normalViewPr>
  <p:slideViewPr>
    <p:cSldViewPr>
      <p:cViewPr varScale="1">
        <p:scale>
          <a:sx n="149" d="100"/>
          <a:sy n="149" d="100"/>
        </p:scale>
        <p:origin x="266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B2CA-06E9-4B2C-A02A-48ECF253F752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8C923-EF1A-4605-B565-4E82E822A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922" y="1524000"/>
            <a:ext cx="7772400" cy="914400"/>
          </a:xfrm>
          <a:effectLst>
            <a:outerShdw blurRad="50800" dist="38100" dir="5400000" algn="t" rotWithShape="0">
              <a:srgbClr val="003760">
                <a:alpha val="49804"/>
              </a:srgbClr>
            </a:outerShdw>
          </a:effectLst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438400"/>
            <a:ext cx="7772400" cy="685800"/>
          </a:xfrm>
          <a:effectLst>
            <a:outerShdw blurRad="50800" dist="38100" dir="5400000" algn="t" rotWithShape="0">
              <a:srgbClr val="002B82">
                <a:alpha val="40000"/>
              </a:srgbClr>
            </a:outerShdw>
          </a:effectLst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lowchart: Card 23"/>
          <p:cNvSpPr/>
          <p:nvPr userDrawn="1"/>
        </p:nvSpPr>
        <p:spPr>
          <a:xfrm>
            <a:off x="-7875" y="3276600"/>
            <a:ext cx="9178874" cy="360515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820 w 10820"/>
              <a:gd name="connsiteY0" fmla="*/ 2000 h 10000"/>
              <a:gd name="connsiteX1" fmla="*/ 2820 w 10820"/>
              <a:gd name="connsiteY1" fmla="*/ 0 h 10000"/>
              <a:gd name="connsiteX2" fmla="*/ 10820 w 10820"/>
              <a:gd name="connsiteY2" fmla="*/ 0 h 10000"/>
              <a:gd name="connsiteX3" fmla="*/ 10820 w 10820"/>
              <a:gd name="connsiteY3" fmla="*/ 10000 h 10000"/>
              <a:gd name="connsiteX4" fmla="*/ 820 w 10820"/>
              <a:gd name="connsiteY4" fmla="*/ 10000 h 10000"/>
              <a:gd name="connsiteX5" fmla="*/ 820 w 10820"/>
              <a:gd name="connsiteY5" fmla="*/ 2000 h 10000"/>
              <a:gd name="connsiteX0" fmla="*/ 820 w 10820"/>
              <a:gd name="connsiteY0" fmla="*/ 2000 h 10000"/>
              <a:gd name="connsiteX1" fmla="*/ 2820 w 10820"/>
              <a:gd name="connsiteY1" fmla="*/ 0 h 10000"/>
              <a:gd name="connsiteX2" fmla="*/ 10820 w 10820"/>
              <a:gd name="connsiteY2" fmla="*/ 0 h 10000"/>
              <a:gd name="connsiteX3" fmla="*/ 10820 w 10820"/>
              <a:gd name="connsiteY3" fmla="*/ 10000 h 10000"/>
              <a:gd name="connsiteX4" fmla="*/ 820 w 10820"/>
              <a:gd name="connsiteY4" fmla="*/ 10000 h 10000"/>
              <a:gd name="connsiteX5" fmla="*/ 820 w 10820"/>
              <a:gd name="connsiteY5" fmla="*/ 2000 h 10000"/>
              <a:gd name="connsiteX0" fmla="*/ 689 w 10884"/>
              <a:gd name="connsiteY0" fmla="*/ 4030 h 10277"/>
              <a:gd name="connsiteX1" fmla="*/ 2884 w 10884"/>
              <a:gd name="connsiteY1" fmla="*/ 277 h 10277"/>
              <a:gd name="connsiteX2" fmla="*/ 10884 w 10884"/>
              <a:gd name="connsiteY2" fmla="*/ 277 h 10277"/>
              <a:gd name="connsiteX3" fmla="*/ 10884 w 10884"/>
              <a:gd name="connsiteY3" fmla="*/ 10277 h 10277"/>
              <a:gd name="connsiteX4" fmla="*/ 884 w 10884"/>
              <a:gd name="connsiteY4" fmla="*/ 10277 h 10277"/>
              <a:gd name="connsiteX5" fmla="*/ 689 w 10884"/>
              <a:gd name="connsiteY5" fmla="*/ 4030 h 10277"/>
              <a:gd name="connsiteX0" fmla="*/ 485 w 10485"/>
              <a:gd name="connsiteY0" fmla="*/ 10277 h 10277"/>
              <a:gd name="connsiteX1" fmla="*/ 2485 w 10485"/>
              <a:gd name="connsiteY1" fmla="*/ 277 h 10277"/>
              <a:gd name="connsiteX2" fmla="*/ 10485 w 10485"/>
              <a:gd name="connsiteY2" fmla="*/ 277 h 10277"/>
              <a:gd name="connsiteX3" fmla="*/ 10485 w 10485"/>
              <a:gd name="connsiteY3" fmla="*/ 10277 h 10277"/>
              <a:gd name="connsiteX4" fmla="*/ 485 w 10485"/>
              <a:gd name="connsiteY4" fmla="*/ 10277 h 10277"/>
              <a:gd name="connsiteX0" fmla="*/ 992 w 10992"/>
              <a:gd name="connsiteY0" fmla="*/ 11780 h 11780"/>
              <a:gd name="connsiteX1" fmla="*/ 2992 w 10992"/>
              <a:gd name="connsiteY1" fmla="*/ 1780 h 11780"/>
              <a:gd name="connsiteX2" fmla="*/ 10992 w 10992"/>
              <a:gd name="connsiteY2" fmla="*/ 1780 h 11780"/>
              <a:gd name="connsiteX3" fmla="*/ 10992 w 10992"/>
              <a:gd name="connsiteY3" fmla="*/ 11780 h 11780"/>
              <a:gd name="connsiteX4" fmla="*/ 992 w 10992"/>
              <a:gd name="connsiteY4" fmla="*/ 11780 h 11780"/>
              <a:gd name="connsiteX0" fmla="*/ 275 w 12872"/>
              <a:gd name="connsiteY0" fmla="*/ 10845 h 10845"/>
              <a:gd name="connsiteX1" fmla="*/ 4872 w 12872"/>
              <a:gd name="connsiteY1" fmla="*/ 748 h 10845"/>
              <a:gd name="connsiteX2" fmla="*/ 12872 w 12872"/>
              <a:gd name="connsiteY2" fmla="*/ 748 h 10845"/>
              <a:gd name="connsiteX3" fmla="*/ 12872 w 12872"/>
              <a:gd name="connsiteY3" fmla="*/ 10748 h 10845"/>
              <a:gd name="connsiteX4" fmla="*/ 275 w 12872"/>
              <a:gd name="connsiteY4" fmla="*/ 10845 h 10845"/>
              <a:gd name="connsiteX0" fmla="*/ 295 w 12502"/>
              <a:gd name="connsiteY0" fmla="*/ 10845 h 10845"/>
              <a:gd name="connsiteX1" fmla="*/ 4502 w 12502"/>
              <a:gd name="connsiteY1" fmla="*/ 748 h 10845"/>
              <a:gd name="connsiteX2" fmla="*/ 12502 w 12502"/>
              <a:gd name="connsiteY2" fmla="*/ 748 h 10845"/>
              <a:gd name="connsiteX3" fmla="*/ 12502 w 12502"/>
              <a:gd name="connsiteY3" fmla="*/ 10748 h 10845"/>
              <a:gd name="connsiteX4" fmla="*/ 295 w 12502"/>
              <a:gd name="connsiteY4" fmla="*/ 10845 h 10845"/>
              <a:gd name="connsiteX0" fmla="*/ 295 w 12502"/>
              <a:gd name="connsiteY0" fmla="*/ 11349 h 11349"/>
              <a:gd name="connsiteX1" fmla="*/ 4502 w 12502"/>
              <a:gd name="connsiteY1" fmla="*/ 1252 h 11349"/>
              <a:gd name="connsiteX2" fmla="*/ 12502 w 12502"/>
              <a:gd name="connsiteY2" fmla="*/ 1252 h 11349"/>
              <a:gd name="connsiteX3" fmla="*/ 12502 w 12502"/>
              <a:gd name="connsiteY3" fmla="*/ 11252 h 11349"/>
              <a:gd name="connsiteX4" fmla="*/ 295 w 12502"/>
              <a:gd name="connsiteY4" fmla="*/ 11349 h 11349"/>
              <a:gd name="connsiteX0" fmla="*/ 272 w 12479"/>
              <a:gd name="connsiteY0" fmla="*/ 10992 h 10992"/>
              <a:gd name="connsiteX1" fmla="*/ 4869 w 12479"/>
              <a:gd name="connsiteY1" fmla="*/ 1772 h 10992"/>
              <a:gd name="connsiteX2" fmla="*/ 12479 w 12479"/>
              <a:gd name="connsiteY2" fmla="*/ 895 h 10992"/>
              <a:gd name="connsiteX3" fmla="*/ 12479 w 12479"/>
              <a:gd name="connsiteY3" fmla="*/ 10895 h 10992"/>
              <a:gd name="connsiteX4" fmla="*/ 272 w 12479"/>
              <a:gd name="connsiteY4" fmla="*/ 10992 h 10992"/>
              <a:gd name="connsiteX0" fmla="*/ 572 w 12779"/>
              <a:gd name="connsiteY0" fmla="*/ 10774 h 10774"/>
              <a:gd name="connsiteX1" fmla="*/ 2319 w 12779"/>
              <a:gd name="connsiteY1" fmla="*/ 4979 h 10774"/>
              <a:gd name="connsiteX2" fmla="*/ 5169 w 12779"/>
              <a:gd name="connsiteY2" fmla="*/ 1554 h 10774"/>
              <a:gd name="connsiteX3" fmla="*/ 12779 w 12779"/>
              <a:gd name="connsiteY3" fmla="*/ 677 h 10774"/>
              <a:gd name="connsiteX4" fmla="*/ 12779 w 12779"/>
              <a:gd name="connsiteY4" fmla="*/ 10677 h 10774"/>
              <a:gd name="connsiteX5" fmla="*/ 572 w 12779"/>
              <a:gd name="connsiteY5" fmla="*/ 10774 h 10774"/>
              <a:gd name="connsiteX0" fmla="*/ 572 w 12779"/>
              <a:gd name="connsiteY0" fmla="*/ 10774 h 10774"/>
              <a:gd name="connsiteX1" fmla="*/ 2319 w 12779"/>
              <a:gd name="connsiteY1" fmla="*/ 4979 h 10774"/>
              <a:gd name="connsiteX2" fmla="*/ 5169 w 12779"/>
              <a:gd name="connsiteY2" fmla="*/ 1554 h 10774"/>
              <a:gd name="connsiteX3" fmla="*/ 12779 w 12779"/>
              <a:gd name="connsiteY3" fmla="*/ 677 h 10774"/>
              <a:gd name="connsiteX4" fmla="*/ 12779 w 12779"/>
              <a:gd name="connsiteY4" fmla="*/ 10677 h 10774"/>
              <a:gd name="connsiteX5" fmla="*/ 572 w 12779"/>
              <a:gd name="connsiteY5" fmla="*/ 10774 h 10774"/>
              <a:gd name="connsiteX0" fmla="*/ 0 w 12207"/>
              <a:gd name="connsiteY0" fmla="*/ 10774 h 10774"/>
              <a:gd name="connsiteX1" fmla="*/ 1747 w 12207"/>
              <a:gd name="connsiteY1" fmla="*/ 4979 h 10774"/>
              <a:gd name="connsiteX2" fmla="*/ 4597 w 12207"/>
              <a:gd name="connsiteY2" fmla="*/ 1554 h 10774"/>
              <a:gd name="connsiteX3" fmla="*/ 12207 w 12207"/>
              <a:gd name="connsiteY3" fmla="*/ 677 h 10774"/>
              <a:gd name="connsiteX4" fmla="*/ 12207 w 12207"/>
              <a:gd name="connsiteY4" fmla="*/ 10677 h 10774"/>
              <a:gd name="connsiteX5" fmla="*/ 0 w 12207"/>
              <a:gd name="connsiteY5" fmla="*/ 10774 h 10774"/>
              <a:gd name="connsiteX0" fmla="*/ 0 w 12207"/>
              <a:gd name="connsiteY0" fmla="*/ 10774 h 10774"/>
              <a:gd name="connsiteX1" fmla="*/ 1747 w 12207"/>
              <a:gd name="connsiteY1" fmla="*/ 4979 h 10774"/>
              <a:gd name="connsiteX2" fmla="*/ 4597 w 12207"/>
              <a:gd name="connsiteY2" fmla="*/ 1554 h 10774"/>
              <a:gd name="connsiteX3" fmla="*/ 12207 w 12207"/>
              <a:gd name="connsiteY3" fmla="*/ 677 h 10774"/>
              <a:gd name="connsiteX4" fmla="*/ 12207 w 12207"/>
              <a:gd name="connsiteY4" fmla="*/ 10677 h 10774"/>
              <a:gd name="connsiteX5" fmla="*/ 0 w 12207"/>
              <a:gd name="connsiteY5" fmla="*/ 10774 h 10774"/>
              <a:gd name="connsiteX0" fmla="*/ 0 w 12207"/>
              <a:gd name="connsiteY0" fmla="*/ 10737 h 10737"/>
              <a:gd name="connsiteX1" fmla="*/ 1098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1098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514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514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194 w 12401"/>
              <a:gd name="connsiteY0" fmla="*/ 10741 h 10741"/>
              <a:gd name="connsiteX1" fmla="*/ 253 w 12401"/>
              <a:gd name="connsiteY1" fmla="*/ 3875 h 10741"/>
              <a:gd name="connsiteX2" fmla="*/ 4791 w 12401"/>
              <a:gd name="connsiteY2" fmla="*/ 1521 h 10741"/>
              <a:gd name="connsiteX3" fmla="*/ 12401 w 12401"/>
              <a:gd name="connsiteY3" fmla="*/ 644 h 10741"/>
              <a:gd name="connsiteX4" fmla="*/ 12401 w 12401"/>
              <a:gd name="connsiteY4" fmla="*/ 10644 h 10741"/>
              <a:gd name="connsiteX5" fmla="*/ 194 w 12401"/>
              <a:gd name="connsiteY5" fmla="*/ 10741 h 10741"/>
              <a:gd name="connsiteX0" fmla="*/ 0 w 12207"/>
              <a:gd name="connsiteY0" fmla="*/ 10741 h 10741"/>
              <a:gd name="connsiteX1" fmla="*/ 59 w 12207"/>
              <a:gd name="connsiteY1" fmla="*/ 3875 h 10741"/>
              <a:gd name="connsiteX2" fmla="*/ 4597 w 12207"/>
              <a:gd name="connsiteY2" fmla="*/ 1521 h 10741"/>
              <a:gd name="connsiteX3" fmla="*/ 12207 w 12207"/>
              <a:gd name="connsiteY3" fmla="*/ 644 h 10741"/>
              <a:gd name="connsiteX4" fmla="*/ 12207 w 12207"/>
              <a:gd name="connsiteY4" fmla="*/ 10644 h 10741"/>
              <a:gd name="connsiteX5" fmla="*/ 0 w 12207"/>
              <a:gd name="connsiteY5" fmla="*/ 10741 h 10741"/>
              <a:gd name="connsiteX0" fmla="*/ 0 w 12207"/>
              <a:gd name="connsiteY0" fmla="*/ 10814 h 10814"/>
              <a:gd name="connsiteX1" fmla="*/ 59 w 12207"/>
              <a:gd name="connsiteY1" fmla="*/ 3948 h 10814"/>
              <a:gd name="connsiteX2" fmla="*/ 4597 w 12207"/>
              <a:gd name="connsiteY2" fmla="*/ 1594 h 10814"/>
              <a:gd name="connsiteX3" fmla="*/ 12207 w 12207"/>
              <a:gd name="connsiteY3" fmla="*/ 717 h 10814"/>
              <a:gd name="connsiteX4" fmla="*/ 12207 w 12207"/>
              <a:gd name="connsiteY4" fmla="*/ 10717 h 10814"/>
              <a:gd name="connsiteX5" fmla="*/ 0 w 12207"/>
              <a:gd name="connsiteY5" fmla="*/ 10814 h 10814"/>
              <a:gd name="connsiteX0" fmla="*/ 0 w 12207"/>
              <a:gd name="connsiteY0" fmla="*/ 10946 h 10946"/>
              <a:gd name="connsiteX1" fmla="*/ 59 w 12207"/>
              <a:gd name="connsiteY1" fmla="*/ 4080 h 10946"/>
              <a:gd name="connsiteX2" fmla="*/ 4142 w 12207"/>
              <a:gd name="connsiteY2" fmla="*/ 1239 h 10946"/>
              <a:gd name="connsiteX3" fmla="*/ 12207 w 12207"/>
              <a:gd name="connsiteY3" fmla="*/ 849 h 10946"/>
              <a:gd name="connsiteX4" fmla="*/ 12207 w 12207"/>
              <a:gd name="connsiteY4" fmla="*/ 10849 h 10946"/>
              <a:gd name="connsiteX5" fmla="*/ 0 w 12207"/>
              <a:gd name="connsiteY5" fmla="*/ 10946 h 10946"/>
              <a:gd name="connsiteX0" fmla="*/ 0 w 12207"/>
              <a:gd name="connsiteY0" fmla="*/ 11055 h 11055"/>
              <a:gd name="connsiteX1" fmla="*/ 59 w 12207"/>
              <a:gd name="connsiteY1" fmla="*/ 4189 h 11055"/>
              <a:gd name="connsiteX2" fmla="*/ 4142 w 12207"/>
              <a:gd name="connsiteY2" fmla="*/ 1348 h 11055"/>
              <a:gd name="connsiteX3" fmla="*/ 12207 w 12207"/>
              <a:gd name="connsiteY3" fmla="*/ 958 h 11055"/>
              <a:gd name="connsiteX4" fmla="*/ 12207 w 12207"/>
              <a:gd name="connsiteY4" fmla="*/ 10958 h 11055"/>
              <a:gd name="connsiteX5" fmla="*/ 0 w 12207"/>
              <a:gd name="connsiteY5" fmla="*/ 11055 h 11055"/>
              <a:gd name="connsiteX0" fmla="*/ 0 w 12207"/>
              <a:gd name="connsiteY0" fmla="*/ 10598 h 10598"/>
              <a:gd name="connsiteX1" fmla="*/ 59 w 12207"/>
              <a:gd name="connsiteY1" fmla="*/ 3732 h 10598"/>
              <a:gd name="connsiteX2" fmla="*/ 6859 w 12207"/>
              <a:gd name="connsiteY2" fmla="*/ 3034 h 10598"/>
              <a:gd name="connsiteX3" fmla="*/ 12207 w 12207"/>
              <a:gd name="connsiteY3" fmla="*/ 501 h 10598"/>
              <a:gd name="connsiteX4" fmla="*/ 12207 w 12207"/>
              <a:gd name="connsiteY4" fmla="*/ 10501 h 10598"/>
              <a:gd name="connsiteX5" fmla="*/ 0 w 12207"/>
              <a:gd name="connsiteY5" fmla="*/ 10598 h 10598"/>
              <a:gd name="connsiteX0" fmla="*/ 0 w 12207"/>
              <a:gd name="connsiteY0" fmla="*/ 10805 h 10805"/>
              <a:gd name="connsiteX1" fmla="*/ 59 w 12207"/>
              <a:gd name="connsiteY1" fmla="*/ 3939 h 10805"/>
              <a:gd name="connsiteX2" fmla="*/ 6859 w 12207"/>
              <a:gd name="connsiteY2" fmla="*/ 3241 h 10805"/>
              <a:gd name="connsiteX3" fmla="*/ 12207 w 12207"/>
              <a:gd name="connsiteY3" fmla="*/ 708 h 10805"/>
              <a:gd name="connsiteX4" fmla="*/ 12207 w 12207"/>
              <a:gd name="connsiteY4" fmla="*/ 10708 h 10805"/>
              <a:gd name="connsiteX5" fmla="*/ 0 w 12207"/>
              <a:gd name="connsiteY5" fmla="*/ 10805 h 10805"/>
              <a:gd name="connsiteX0" fmla="*/ 0 w 12207"/>
              <a:gd name="connsiteY0" fmla="*/ 10895 h 10895"/>
              <a:gd name="connsiteX1" fmla="*/ 59 w 12207"/>
              <a:gd name="connsiteY1" fmla="*/ 4029 h 10895"/>
              <a:gd name="connsiteX2" fmla="*/ 8186 w 12207"/>
              <a:gd name="connsiteY2" fmla="*/ 2941 h 10895"/>
              <a:gd name="connsiteX3" fmla="*/ 12207 w 12207"/>
              <a:gd name="connsiteY3" fmla="*/ 798 h 10895"/>
              <a:gd name="connsiteX4" fmla="*/ 12207 w 12207"/>
              <a:gd name="connsiteY4" fmla="*/ 10798 h 10895"/>
              <a:gd name="connsiteX5" fmla="*/ 0 w 12207"/>
              <a:gd name="connsiteY5" fmla="*/ 10895 h 10895"/>
              <a:gd name="connsiteX0" fmla="*/ 0 w 12207"/>
              <a:gd name="connsiteY0" fmla="*/ 10938 h 10938"/>
              <a:gd name="connsiteX1" fmla="*/ 59 w 12207"/>
              <a:gd name="connsiteY1" fmla="*/ 4072 h 10938"/>
              <a:gd name="connsiteX2" fmla="*/ 8186 w 12207"/>
              <a:gd name="connsiteY2" fmla="*/ 2984 h 10938"/>
              <a:gd name="connsiteX3" fmla="*/ 12207 w 12207"/>
              <a:gd name="connsiteY3" fmla="*/ 841 h 10938"/>
              <a:gd name="connsiteX4" fmla="*/ 12207 w 12207"/>
              <a:gd name="connsiteY4" fmla="*/ 10841 h 10938"/>
              <a:gd name="connsiteX5" fmla="*/ 0 w 12207"/>
              <a:gd name="connsiteY5" fmla="*/ 10938 h 10938"/>
              <a:gd name="connsiteX0" fmla="*/ 48 w 12255"/>
              <a:gd name="connsiteY0" fmla="*/ 10601 h 10601"/>
              <a:gd name="connsiteX1" fmla="*/ 33 w 12255"/>
              <a:gd name="connsiteY1" fmla="*/ 3800 h 10601"/>
              <a:gd name="connsiteX2" fmla="*/ 8234 w 12255"/>
              <a:gd name="connsiteY2" fmla="*/ 2647 h 10601"/>
              <a:gd name="connsiteX3" fmla="*/ 12255 w 12255"/>
              <a:gd name="connsiteY3" fmla="*/ 504 h 10601"/>
              <a:gd name="connsiteX4" fmla="*/ 12255 w 12255"/>
              <a:gd name="connsiteY4" fmla="*/ 10504 h 10601"/>
              <a:gd name="connsiteX5" fmla="*/ 48 w 12255"/>
              <a:gd name="connsiteY5" fmla="*/ 10601 h 10601"/>
              <a:gd name="connsiteX0" fmla="*/ 15 w 12222"/>
              <a:gd name="connsiteY0" fmla="*/ 10601 h 10601"/>
              <a:gd name="connsiteX1" fmla="*/ 0 w 12222"/>
              <a:gd name="connsiteY1" fmla="*/ 3800 h 10601"/>
              <a:gd name="connsiteX2" fmla="*/ 8201 w 12222"/>
              <a:gd name="connsiteY2" fmla="*/ 2647 h 10601"/>
              <a:gd name="connsiteX3" fmla="*/ 12222 w 12222"/>
              <a:gd name="connsiteY3" fmla="*/ 504 h 10601"/>
              <a:gd name="connsiteX4" fmla="*/ 12222 w 12222"/>
              <a:gd name="connsiteY4" fmla="*/ 10504 h 10601"/>
              <a:gd name="connsiteX5" fmla="*/ 15 w 12222"/>
              <a:gd name="connsiteY5" fmla="*/ 10601 h 10601"/>
              <a:gd name="connsiteX0" fmla="*/ 0 w 12207"/>
              <a:gd name="connsiteY0" fmla="*/ 10604 h 10604"/>
              <a:gd name="connsiteX1" fmla="*/ 38 w 12207"/>
              <a:gd name="connsiteY1" fmla="*/ 4064 h 10604"/>
              <a:gd name="connsiteX2" fmla="*/ 8186 w 12207"/>
              <a:gd name="connsiteY2" fmla="*/ 2650 h 10604"/>
              <a:gd name="connsiteX3" fmla="*/ 12207 w 12207"/>
              <a:gd name="connsiteY3" fmla="*/ 507 h 10604"/>
              <a:gd name="connsiteX4" fmla="*/ 12207 w 12207"/>
              <a:gd name="connsiteY4" fmla="*/ 10507 h 10604"/>
              <a:gd name="connsiteX5" fmla="*/ 0 w 12207"/>
              <a:gd name="connsiteY5" fmla="*/ 10604 h 10604"/>
              <a:gd name="connsiteX0" fmla="*/ 4 w 12211"/>
              <a:gd name="connsiteY0" fmla="*/ 10603 h 10603"/>
              <a:gd name="connsiteX1" fmla="*/ 0 w 12211"/>
              <a:gd name="connsiteY1" fmla="*/ 3933 h 10603"/>
              <a:gd name="connsiteX2" fmla="*/ 8190 w 12211"/>
              <a:gd name="connsiteY2" fmla="*/ 2649 h 10603"/>
              <a:gd name="connsiteX3" fmla="*/ 12211 w 12211"/>
              <a:gd name="connsiteY3" fmla="*/ 506 h 10603"/>
              <a:gd name="connsiteX4" fmla="*/ 12211 w 12211"/>
              <a:gd name="connsiteY4" fmla="*/ 10506 h 10603"/>
              <a:gd name="connsiteX5" fmla="*/ 4 w 12211"/>
              <a:gd name="connsiteY5" fmla="*/ 10603 h 10603"/>
              <a:gd name="connsiteX0" fmla="*/ 184 w 12211"/>
              <a:gd name="connsiteY0" fmla="*/ 9233 h 10506"/>
              <a:gd name="connsiteX1" fmla="*/ 0 w 12211"/>
              <a:gd name="connsiteY1" fmla="*/ 3933 h 10506"/>
              <a:gd name="connsiteX2" fmla="*/ 8190 w 12211"/>
              <a:gd name="connsiteY2" fmla="*/ 2649 h 10506"/>
              <a:gd name="connsiteX3" fmla="*/ 12211 w 12211"/>
              <a:gd name="connsiteY3" fmla="*/ 506 h 10506"/>
              <a:gd name="connsiteX4" fmla="*/ 12211 w 12211"/>
              <a:gd name="connsiteY4" fmla="*/ 10506 h 10506"/>
              <a:gd name="connsiteX5" fmla="*/ 184 w 12211"/>
              <a:gd name="connsiteY5" fmla="*/ 9233 h 10506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613 h 10613"/>
              <a:gd name="connsiteX1" fmla="*/ 0 w 12211"/>
              <a:gd name="connsiteY1" fmla="*/ 4009 h 10613"/>
              <a:gd name="connsiteX2" fmla="*/ 8190 w 12211"/>
              <a:gd name="connsiteY2" fmla="*/ 2725 h 10613"/>
              <a:gd name="connsiteX3" fmla="*/ 12211 w 12211"/>
              <a:gd name="connsiteY3" fmla="*/ 582 h 10613"/>
              <a:gd name="connsiteX4" fmla="*/ 12211 w 12211"/>
              <a:gd name="connsiteY4" fmla="*/ 10582 h 10613"/>
              <a:gd name="connsiteX5" fmla="*/ 15 w 12211"/>
              <a:gd name="connsiteY5" fmla="*/ 10613 h 10613"/>
              <a:gd name="connsiteX0" fmla="*/ 15 w 12211"/>
              <a:gd name="connsiteY0" fmla="*/ 10564 h 10564"/>
              <a:gd name="connsiteX1" fmla="*/ 0 w 12211"/>
              <a:gd name="connsiteY1" fmla="*/ 5518 h 10564"/>
              <a:gd name="connsiteX2" fmla="*/ 8190 w 12211"/>
              <a:gd name="connsiteY2" fmla="*/ 2676 h 10564"/>
              <a:gd name="connsiteX3" fmla="*/ 12211 w 12211"/>
              <a:gd name="connsiteY3" fmla="*/ 533 h 10564"/>
              <a:gd name="connsiteX4" fmla="*/ 12211 w 12211"/>
              <a:gd name="connsiteY4" fmla="*/ 10533 h 10564"/>
              <a:gd name="connsiteX5" fmla="*/ 15 w 12211"/>
              <a:gd name="connsiteY5" fmla="*/ 10564 h 10564"/>
              <a:gd name="connsiteX0" fmla="*/ 15 w 12211"/>
              <a:gd name="connsiteY0" fmla="*/ 10564 h 10564"/>
              <a:gd name="connsiteX1" fmla="*/ 0 w 12211"/>
              <a:gd name="connsiteY1" fmla="*/ 5518 h 10564"/>
              <a:gd name="connsiteX2" fmla="*/ 8190 w 12211"/>
              <a:gd name="connsiteY2" fmla="*/ 2676 h 10564"/>
              <a:gd name="connsiteX3" fmla="*/ 12211 w 12211"/>
              <a:gd name="connsiteY3" fmla="*/ 533 h 10564"/>
              <a:gd name="connsiteX4" fmla="*/ 12211 w 12211"/>
              <a:gd name="connsiteY4" fmla="*/ 10533 h 10564"/>
              <a:gd name="connsiteX5" fmla="*/ 15 w 12211"/>
              <a:gd name="connsiteY5" fmla="*/ 10564 h 10564"/>
              <a:gd name="connsiteX0" fmla="*/ 15 w 12211"/>
              <a:gd name="connsiteY0" fmla="*/ 10574 h 10574"/>
              <a:gd name="connsiteX1" fmla="*/ 0 w 12211"/>
              <a:gd name="connsiteY1" fmla="*/ 5528 h 10574"/>
              <a:gd name="connsiteX2" fmla="*/ 8190 w 12211"/>
              <a:gd name="connsiteY2" fmla="*/ 2686 h 10574"/>
              <a:gd name="connsiteX3" fmla="*/ 12211 w 12211"/>
              <a:gd name="connsiteY3" fmla="*/ 543 h 10574"/>
              <a:gd name="connsiteX4" fmla="*/ 12211 w 12211"/>
              <a:gd name="connsiteY4" fmla="*/ 10543 h 10574"/>
              <a:gd name="connsiteX5" fmla="*/ 15 w 12211"/>
              <a:gd name="connsiteY5" fmla="*/ 10574 h 10574"/>
              <a:gd name="connsiteX0" fmla="*/ 15 w 12211"/>
              <a:gd name="connsiteY0" fmla="*/ 10691 h 10691"/>
              <a:gd name="connsiteX1" fmla="*/ 0 w 12211"/>
              <a:gd name="connsiteY1" fmla="*/ 5645 h 10691"/>
              <a:gd name="connsiteX2" fmla="*/ 8190 w 12211"/>
              <a:gd name="connsiteY2" fmla="*/ 2803 h 10691"/>
              <a:gd name="connsiteX3" fmla="*/ 12211 w 12211"/>
              <a:gd name="connsiteY3" fmla="*/ 660 h 10691"/>
              <a:gd name="connsiteX4" fmla="*/ 12211 w 12211"/>
              <a:gd name="connsiteY4" fmla="*/ 10660 h 10691"/>
              <a:gd name="connsiteX5" fmla="*/ 15 w 12211"/>
              <a:gd name="connsiteY5" fmla="*/ 10691 h 10691"/>
              <a:gd name="connsiteX0" fmla="*/ 15 w 12211"/>
              <a:gd name="connsiteY0" fmla="*/ 11289 h 11289"/>
              <a:gd name="connsiteX1" fmla="*/ 0 w 12211"/>
              <a:gd name="connsiteY1" fmla="*/ 6243 h 11289"/>
              <a:gd name="connsiteX2" fmla="*/ 8190 w 12211"/>
              <a:gd name="connsiteY2" fmla="*/ 3401 h 11289"/>
              <a:gd name="connsiteX3" fmla="*/ 12211 w 12211"/>
              <a:gd name="connsiteY3" fmla="*/ 1258 h 11289"/>
              <a:gd name="connsiteX4" fmla="*/ 12211 w 12211"/>
              <a:gd name="connsiteY4" fmla="*/ 11258 h 11289"/>
              <a:gd name="connsiteX5" fmla="*/ 15 w 12211"/>
              <a:gd name="connsiteY5" fmla="*/ 11289 h 11289"/>
              <a:gd name="connsiteX0" fmla="*/ 15 w 12211"/>
              <a:gd name="connsiteY0" fmla="*/ 11319 h 11319"/>
              <a:gd name="connsiteX1" fmla="*/ 0 w 12211"/>
              <a:gd name="connsiteY1" fmla="*/ 6273 h 11319"/>
              <a:gd name="connsiteX2" fmla="*/ 8190 w 12211"/>
              <a:gd name="connsiteY2" fmla="*/ 3431 h 11319"/>
              <a:gd name="connsiteX3" fmla="*/ 12211 w 12211"/>
              <a:gd name="connsiteY3" fmla="*/ 1288 h 11319"/>
              <a:gd name="connsiteX4" fmla="*/ 12211 w 12211"/>
              <a:gd name="connsiteY4" fmla="*/ 11288 h 11319"/>
              <a:gd name="connsiteX5" fmla="*/ 15 w 12211"/>
              <a:gd name="connsiteY5" fmla="*/ 11319 h 11319"/>
              <a:gd name="connsiteX0" fmla="*/ 15 w 12211"/>
              <a:gd name="connsiteY0" fmla="*/ 11047 h 11047"/>
              <a:gd name="connsiteX1" fmla="*/ 0 w 12211"/>
              <a:gd name="connsiteY1" fmla="*/ 6001 h 11047"/>
              <a:gd name="connsiteX2" fmla="*/ 8048 w 12211"/>
              <a:gd name="connsiteY2" fmla="*/ 3938 h 11047"/>
              <a:gd name="connsiteX3" fmla="*/ 12211 w 12211"/>
              <a:gd name="connsiteY3" fmla="*/ 1016 h 11047"/>
              <a:gd name="connsiteX4" fmla="*/ 12211 w 12211"/>
              <a:gd name="connsiteY4" fmla="*/ 11016 h 11047"/>
              <a:gd name="connsiteX5" fmla="*/ 15 w 12211"/>
              <a:gd name="connsiteY5" fmla="*/ 11047 h 11047"/>
              <a:gd name="connsiteX0" fmla="*/ 15 w 12211"/>
              <a:gd name="connsiteY0" fmla="*/ 10847 h 10847"/>
              <a:gd name="connsiteX1" fmla="*/ 0 w 12211"/>
              <a:gd name="connsiteY1" fmla="*/ 5801 h 10847"/>
              <a:gd name="connsiteX2" fmla="*/ 8048 w 12211"/>
              <a:gd name="connsiteY2" fmla="*/ 3738 h 10847"/>
              <a:gd name="connsiteX3" fmla="*/ 12211 w 12211"/>
              <a:gd name="connsiteY3" fmla="*/ 816 h 10847"/>
              <a:gd name="connsiteX4" fmla="*/ 12211 w 12211"/>
              <a:gd name="connsiteY4" fmla="*/ 10816 h 10847"/>
              <a:gd name="connsiteX5" fmla="*/ 15 w 12211"/>
              <a:gd name="connsiteY5" fmla="*/ 10847 h 10847"/>
              <a:gd name="connsiteX0" fmla="*/ 4 w 12236"/>
              <a:gd name="connsiteY0" fmla="*/ 11071 h 11071"/>
              <a:gd name="connsiteX1" fmla="*/ 25 w 12236"/>
              <a:gd name="connsiteY1" fmla="*/ 5801 h 11071"/>
              <a:gd name="connsiteX2" fmla="*/ 8073 w 12236"/>
              <a:gd name="connsiteY2" fmla="*/ 3738 h 11071"/>
              <a:gd name="connsiteX3" fmla="*/ 12236 w 12236"/>
              <a:gd name="connsiteY3" fmla="*/ 816 h 11071"/>
              <a:gd name="connsiteX4" fmla="*/ 12236 w 12236"/>
              <a:gd name="connsiteY4" fmla="*/ 10816 h 11071"/>
              <a:gd name="connsiteX5" fmla="*/ 4 w 12236"/>
              <a:gd name="connsiteY5" fmla="*/ 11071 h 11071"/>
              <a:gd name="connsiteX0" fmla="*/ 15 w 12247"/>
              <a:gd name="connsiteY0" fmla="*/ 10711 h 10711"/>
              <a:gd name="connsiteX1" fmla="*/ 0 w 12247"/>
              <a:gd name="connsiteY1" fmla="*/ 5609 h 10711"/>
              <a:gd name="connsiteX2" fmla="*/ 8084 w 12247"/>
              <a:gd name="connsiteY2" fmla="*/ 3378 h 10711"/>
              <a:gd name="connsiteX3" fmla="*/ 12247 w 12247"/>
              <a:gd name="connsiteY3" fmla="*/ 456 h 10711"/>
              <a:gd name="connsiteX4" fmla="*/ 12247 w 12247"/>
              <a:gd name="connsiteY4" fmla="*/ 10456 h 10711"/>
              <a:gd name="connsiteX5" fmla="*/ 15 w 12247"/>
              <a:gd name="connsiteY5" fmla="*/ 10711 h 10711"/>
              <a:gd name="connsiteX0" fmla="*/ 15 w 12247"/>
              <a:gd name="connsiteY0" fmla="*/ 10711 h 10711"/>
              <a:gd name="connsiteX1" fmla="*/ 0 w 12247"/>
              <a:gd name="connsiteY1" fmla="*/ 5609 h 10711"/>
              <a:gd name="connsiteX2" fmla="*/ 8084 w 12247"/>
              <a:gd name="connsiteY2" fmla="*/ 3378 h 10711"/>
              <a:gd name="connsiteX3" fmla="*/ 12247 w 12247"/>
              <a:gd name="connsiteY3" fmla="*/ 456 h 10711"/>
              <a:gd name="connsiteX4" fmla="*/ 12247 w 12247"/>
              <a:gd name="connsiteY4" fmla="*/ 10456 h 10711"/>
              <a:gd name="connsiteX5" fmla="*/ 15 w 12247"/>
              <a:gd name="connsiteY5" fmla="*/ 10711 h 10711"/>
              <a:gd name="connsiteX0" fmla="*/ 10 w 12242"/>
              <a:gd name="connsiteY0" fmla="*/ 10711 h 10711"/>
              <a:gd name="connsiteX1" fmla="*/ 4 w 12242"/>
              <a:gd name="connsiteY1" fmla="*/ 5609 h 10711"/>
              <a:gd name="connsiteX2" fmla="*/ 8079 w 12242"/>
              <a:gd name="connsiteY2" fmla="*/ 3378 h 10711"/>
              <a:gd name="connsiteX3" fmla="*/ 12242 w 12242"/>
              <a:gd name="connsiteY3" fmla="*/ 456 h 10711"/>
              <a:gd name="connsiteX4" fmla="*/ 12242 w 12242"/>
              <a:gd name="connsiteY4" fmla="*/ 10456 h 10711"/>
              <a:gd name="connsiteX5" fmla="*/ 10 w 12242"/>
              <a:gd name="connsiteY5" fmla="*/ 10711 h 10711"/>
              <a:gd name="connsiteX0" fmla="*/ 6 w 12238"/>
              <a:gd name="connsiteY0" fmla="*/ 10711 h 10711"/>
              <a:gd name="connsiteX1" fmla="*/ 0 w 12238"/>
              <a:gd name="connsiteY1" fmla="*/ 5609 h 10711"/>
              <a:gd name="connsiteX2" fmla="*/ 8075 w 12238"/>
              <a:gd name="connsiteY2" fmla="*/ 3378 h 10711"/>
              <a:gd name="connsiteX3" fmla="*/ 12238 w 12238"/>
              <a:gd name="connsiteY3" fmla="*/ 456 h 10711"/>
              <a:gd name="connsiteX4" fmla="*/ 12238 w 12238"/>
              <a:gd name="connsiteY4" fmla="*/ 10456 h 10711"/>
              <a:gd name="connsiteX5" fmla="*/ 6 w 12238"/>
              <a:gd name="connsiteY5" fmla="*/ 10711 h 10711"/>
              <a:gd name="connsiteX0" fmla="*/ 6 w 12238"/>
              <a:gd name="connsiteY0" fmla="*/ 10711 h 10711"/>
              <a:gd name="connsiteX1" fmla="*/ 0 w 12238"/>
              <a:gd name="connsiteY1" fmla="*/ 5609 h 10711"/>
              <a:gd name="connsiteX2" fmla="*/ 8075 w 12238"/>
              <a:gd name="connsiteY2" fmla="*/ 3378 h 10711"/>
              <a:gd name="connsiteX3" fmla="*/ 12238 w 12238"/>
              <a:gd name="connsiteY3" fmla="*/ 456 h 10711"/>
              <a:gd name="connsiteX4" fmla="*/ 12238 w 12238"/>
              <a:gd name="connsiteY4" fmla="*/ 10456 h 10711"/>
              <a:gd name="connsiteX5" fmla="*/ 6 w 12238"/>
              <a:gd name="connsiteY5" fmla="*/ 10711 h 10711"/>
              <a:gd name="connsiteX0" fmla="*/ 0 w 12232"/>
              <a:gd name="connsiteY0" fmla="*/ 10711 h 10711"/>
              <a:gd name="connsiteX1" fmla="*/ 3 w 12232"/>
              <a:gd name="connsiteY1" fmla="*/ 5638 h 10711"/>
              <a:gd name="connsiteX2" fmla="*/ 8069 w 12232"/>
              <a:gd name="connsiteY2" fmla="*/ 3378 h 10711"/>
              <a:gd name="connsiteX3" fmla="*/ 12232 w 12232"/>
              <a:gd name="connsiteY3" fmla="*/ 456 h 10711"/>
              <a:gd name="connsiteX4" fmla="*/ 12232 w 12232"/>
              <a:gd name="connsiteY4" fmla="*/ 10456 h 10711"/>
              <a:gd name="connsiteX5" fmla="*/ 0 w 12232"/>
              <a:gd name="connsiteY5" fmla="*/ 10711 h 10711"/>
              <a:gd name="connsiteX0" fmla="*/ 0 w 12232"/>
              <a:gd name="connsiteY0" fmla="*/ 10711 h 10711"/>
              <a:gd name="connsiteX1" fmla="*/ 3 w 12232"/>
              <a:gd name="connsiteY1" fmla="*/ 5638 h 10711"/>
              <a:gd name="connsiteX2" fmla="*/ 8069 w 12232"/>
              <a:gd name="connsiteY2" fmla="*/ 3378 h 10711"/>
              <a:gd name="connsiteX3" fmla="*/ 12232 w 12232"/>
              <a:gd name="connsiteY3" fmla="*/ 456 h 10711"/>
              <a:gd name="connsiteX4" fmla="*/ 12232 w 12232"/>
              <a:gd name="connsiteY4" fmla="*/ 10456 h 10711"/>
              <a:gd name="connsiteX5" fmla="*/ 0 w 12232"/>
              <a:gd name="connsiteY5" fmla="*/ 10711 h 10711"/>
              <a:gd name="connsiteX0" fmla="*/ 0 w 12232"/>
              <a:gd name="connsiteY0" fmla="*/ 10737 h 10737"/>
              <a:gd name="connsiteX1" fmla="*/ 3 w 12232"/>
              <a:gd name="connsiteY1" fmla="*/ 5664 h 10737"/>
              <a:gd name="connsiteX2" fmla="*/ 8069 w 12232"/>
              <a:gd name="connsiteY2" fmla="*/ 3404 h 10737"/>
              <a:gd name="connsiteX3" fmla="*/ 12232 w 12232"/>
              <a:gd name="connsiteY3" fmla="*/ 482 h 10737"/>
              <a:gd name="connsiteX4" fmla="*/ 12232 w 12232"/>
              <a:gd name="connsiteY4" fmla="*/ 10482 h 10737"/>
              <a:gd name="connsiteX5" fmla="*/ 0 w 12232"/>
              <a:gd name="connsiteY5" fmla="*/ 10737 h 10737"/>
              <a:gd name="connsiteX0" fmla="*/ 0 w 12232"/>
              <a:gd name="connsiteY0" fmla="*/ 10724 h 10724"/>
              <a:gd name="connsiteX1" fmla="*/ 3 w 12232"/>
              <a:gd name="connsiteY1" fmla="*/ 5651 h 10724"/>
              <a:gd name="connsiteX2" fmla="*/ 8069 w 12232"/>
              <a:gd name="connsiteY2" fmla="*/ 3391 h 10724"/>
              <a:gd name="connsiteX3" fmla="*/ 12232 w 12232"/>
              <a:gd name="connsiteY3" fmla="*/ 469 h 10724"/>
              <a:gd name="connsiteX4" fmla="*/ 12232 w 12232"/>
              <a:gd name="connsiteY4" fmla="*/ 10469 h 10724"/>
              <a:gd name="connsiteX5" fmla="*/ 0 w 12232"/>
              <a:gd name="connsiteY5" fmla="*/ 10724 h 10724"/>
              <a:gd name="connsiteX0" fmla="*/ 0 w 12232"/>
              <a:gd name="connsiteY0" fmla="*/ 10631 h 10631"/>
              <a:gd name="connsiteX1" fmla="*/ 3 w 12232"/>
              <a:gd name="connsiteY1" fmla="*/ 5558 h 10631"/>
              <a:gd name="connsiteX2" fmla="*/ 7355 w 12232"/>
              <a:gd name="connsiteY2" fmla="*/ 4548 h 10631"/>
              <a:gd name="connsiteX3" fmla="*/ 12232 w 12232"/>
              <a:gd name="connsiteY3" fmla="*/ 376 h 10631"/>
              <a:gd name="connsiteX4" fmla="*/ 12232 w 12232"/>
              <a:gd name="connsiteY4" fmla="*/ 10376 h 10631"/>
              <a:gd name="connsiteX5" fmla="*/ 0 w 12232"/>
              <a:gd name="connsiteY5" fmla="*/ 10631 h 10631"/>
              <a:gd name="connsiteX0" fmla="*/ 0 w 12232"/>
              <a:gd name="connsiteY0" fmla="*/ 10465 h 10465"/>
              <a:gd name="connsiteX1" fmla="*/ 3 w 12232"/>
              <a:gd name="connsiteY1" fmla="*/ 5392 h 10465"/>
              <a:gd name="connsiteX2" fmla="*/ 7355 w 12232"/>
              <a:gd name="connsiteY2" fmla="*/ 4382 h 10465"/>
              <a:gd name="connsiteX3" fmla="*/ 12232 w 12232"/>
              <a:gd name="connsiteY3" fmla="*/ 210 h 10465"/>
              <a:gd name="connsiteX4" fmla="*/ 12232 w 12232"/>
              <a:gd name="connsiteY4" fmla="*/ 10210 h 10465"/>
              <a:gd name="connsiteX5" fmla="*/ 0 w 12232"/>
              <a:gd name="connsiteY5" fmla="*/ 10465 h 10465"/>
              <a:gd name="connsiteX0" fmla="*/ 0 w 12232"/>
              <a:gd name="connsiteY0" fmla="*/ 10465 h 10465"/>
              <a:gd name="connsiteX1" fmla="*/ 3 w 12232"/>
              <a:gd name="connsiteY1" fmla="*/ 5392 h 10465"/>
              <a:gd name="connsiteX2" fmla="*/ 7355 w 12232"/>
              <a:gd name="connsiteY2" fmla="*/ 4382 h 10465"/>
              <a:gd name="connsiteX3" fmla="*/ 12232 w 12232"/>
              <a:gd name="connsiteY3" fmla="*/ 210 h 10465"/>
              <a:gd name="connsiteX4" fmla="*/ 12232 w 12232"/>
              <a:gd name="connsiteY4" fmla="*/ 10210 h 10465"/>
              <a:gd name="connsiteX5" fmla="*/ 0 w 12232"/>
              <a:gd name="connsiteY5" fmla="*/ 10465 h 10465"/>
              <a:gd name="connsiteX0" fmla="*/ 0 w 12232"/>
              <a:gd name="connsiteY0" fmla="*/ 10494 h 10494"/>
              <a:gd name="connsiteX1" fmla="*/ 3 w 12232"/>
              <a:gd name="connsiteY1" fmla="*/ 5421 h 10494"/>
              <a:gd name="connsiteX2" fmla="*/ 7355 w 12232"/>
              <a:gd name="connsiteY2" fmla="*/ 4411 h 10494"/>
              <a:gd name="connsiteX3" fmla="*/ 12232 w 12232"/>
              <a:gd name="connsiteY3" fmla="*/ 239 h 10494"/>
              <a:gd name="connsiteX4" fmla="*/ 12232 w 12232"/>
              <a:gd name="connsiteY4" fmla="*/ 10239 h 10494"/>
              <a:gd name="connsiteX5" fmla="*/ 0 w 12232"/>
              <a:gd name="connsiteY5" fmla="*/ 10494 h 10494"/>
              <a:gd name="connsiteX0" fmla="*/ 0 w 12232"/>
              <a:gd name="connsiteY0" fmla="*/ 10479 h 10479"/>
              <a:gd name="connsiteX1" fmla="*/ 3 w 12232"/>
              <a:gd name="connsiteY1" fmla="*/ 5406 h 10479"/>
              <a:gd name="connsiteX2" fmla="*/ 7355 w 12232"/>
              <a:gd name="connsiteY2" fmla="*/ 4396 h 10479"/>
              <a:gd name="connsiteX3" fmla="*/ 12232 w 12232"/>
              <a:gd name="connsiteY3" fmla="*/ 224 h 10479"/>
              <a:gd name="connsiteX4" fmla="*/ 12232 w 12232"/>
              <a:gd name="connsiteY4" fmla="*/ 10224 h 10479"/>
              <a:gd name="connsiteX5" fmla="*/ 0 w 12232"/>
              <a:gd name="connsiteY5" fmla="*/ 10479 h 10479"/>
              <a:gd name="connsiteX0" fmla="*/ 0 w 12232"/>
              <a:gd name="connsiteY0" fmla="*/ 10479 h 25231"/>
              <a:gd name="connsiteX1" fmla="*/ 3 w 12232"/>
              <a:gd name="connsiteY1" fmla="*/ 5406 h 25231"/>
              <a:gd name="connsiteX2" fmla="*/ 7355 w 12232"/>
              <a:gd name="connsiteY2" fmla="*/ 4396 h 25231"/>
              <a:gd name="connsiteX3" fmla="*/ 12232 w 12232"/>
              <a:gd name="connsiteY3" fmla="*/ 224 h 25231"/>
              <a:gd name="connsiteX4" fmla="*/ 12220 w 12232"/>
              <a:gd name="connsiteY4" fmla="*/ 25231 h 25231"/>
              <a:gd name="connsiteX5" fmla="*/ 0 w 12232"/>
              <a:gd name="connsiteY5" fmla="*/ 10479 h 25231"/>
              <a:gd name="connsiteX0" fmla="*/ 0 w 12244"/>
              <a:gd name="connsiteY0" fmla="*/ 25189 h 25231"/>
              <a:gd name="connsiteX1" fmla="*/ 15 w 12244"/>
              <a:gd name="connsiteY1" fmla="*/ 5406 h 25231"/>
              <a:gd name="connsiteX2" fmla="*/ 7367 w 12244"/>
              <a:gd name="connsiteY2" fmla="*/ 4396 h 25231"/>
              <a:gd name="connsiteX3" fmla="*/ 12244 w 12244"/>
              <a:gd name="connsiteY3" fmla="*/ 224 h 25231"/>
              <a:gd name="connsiteX4" fmla="*/ 12232 w 12244"/>
              <a:gd name="connsiteY4" fmla="*/ 25231 h 25231"/>
              <a:gd name="connsiteX5" fmla="*/ 0 w 12244"/>
              <a:gd name="connsiteY5" fmla="*/ 25189 h 25231"/>
              <a:gd name="connsiteX0" fmla="*/ 0 w 12232"/>
              <a:gd name="connsiteY0" fmla="*/ 25248 h 25248"/>
              <a:gd name="connsiteX1" fmla="*/ 3 w 12232"/>
              <a:gd name="connsiteY1" fmla="*/ 5406 h 25248"/>
              <a:gd name="connsiteX2" fmla="*/ 7355 w 12232"/>
              <a:gd name="connsiteY2" fmla="*/ 4396 h 25248"/>
              <a:gd name="connsiteX3" fmla="*/ 12232 w 12232"/>
              <a:gd name="connsiteY3" fmla="*/ 224 h 25248"/>
              <a:gd name="connsiteX4" fmla="*/ 12220 w 12232"/>
              <a:gd name="connsiteY4" fmla="*/ 25231 h 25248"/>
              <a:gd name="connsiteX5" fmla="*/ 0 w 12232"/>
              <a:gd name="connsiteY5" fmla="*/ 25248 h 25248"/>
              <a:gd name="connsiteX0" fmla="*/ 0 w 12232"/>
              <a:gd name="connsiteY0" fmla="*/ 25248 h 25248"/>
              <a:gd name="connsiteX1" fmla="*/ 3 w 12232"/>
              <a:gd name="connsiteY1" fmla="*/ 5406 h 25248"/>
              <a:gd name="connsiteX2" fmla="*/ 7355 w 12232"/>
              <a:gd name="connsiteY2" fmla="*/ 4396 h 25248"/>
              <a:gd name="connsiteX3" fmla="*/ 12232 w 12232"/>
              <a:gd name="connsiteY3" fmla="*/ 224 h 25248"/>
              <a:gd name="connsiteX4" fmla="*/ 12232 w 12232"/>
              <a:gd name="connsiteY4" fmla="*/ 25231 h 25248"/>
              <a:gd name="connsiteX5" fmla="*/ 0 w 12232"/>
              <a:gd name="connsiteY5" fmla="*/ 25248 h 25248"/>
              <a:gd name="connsiteX0" fmla="*/ 138 w 12230"/>
              <a:gd name="connsiteY0" fmla="*/ 21384 h 25231"/>
              <a:gd name="connsiteX1" fmla="*/ 1 w 12230"/>
              <a:gd name="connsiteY1" fmla="*/ 5406 h 25231"/>
              <a:gd name="connsiteX2" fmla="*/ 7353 w 12230"/>
              <a:gd name="connsiteY2" fmla="*/ 4396 h 25231"/>
              <a:gd name="connsiteX3" fmla="*/ 12230 w 12230"/>
              <a:gd name="connsiteY3" fmla="*/ 224 h 25231"/>
              <a:gd name="connsiteX4" fmla="*/ 12230 w 12230"/>
              <a:gd name="connsiteY4" fmla="*/ 25231 h 25231"/>
              <a:gd name="connsiteX5" fmla="*/ 138 w 12230"/>
              <a:gd name="connsiteY5" fmla="*/ 21384 h 25231"/>
              <a:gd name="connsiteX0" fmla="*/ 0 w 12244"/>
              <a:gd name="connsiteY0" fmla="*/ 24593 h 25231"/>
              <a:gd name="connsiteX1" fmla="*/ 15 w 12244"/>
              <a:gd name="connsiteY1" fmla="*/ 5406 h 25231"/>
              <a:gd name="connsiteX2" fmla="*/ 7367 w 12244"/>
              <a:gd name="connsiteY2" fmla="*/ 4396 h 25231"/>
              <a:gd name="connsiteX3" fmla="*/ 12244 w 12244"/>
              <a:gd name="connsiteY3" fmla="*/ 224 h 25231"/>
              <a:gd name="connsiteX4" fmla="*/ 12244 w 12244"/>
              <a:gd name="connsiteY4" fmla="*/ 25231 h 25231"/>
              <a:gd name="connsiteX5" fmla="*/ 0 w 12244"/>
              <a:gd name="connsiteY5" fmla="*/ 24593 h 25231"/>
              <a:gd name="connsiteX0" fmla="*/ 0 w 12231"/>
              <a:gd name="connsiteY0" fmla="*/ 24789 h 25231"/>
              <a:gd name="connsiteX1" fmla="*/ 2 w 12231"/>
              <a:gd name="connsiteY1" fmla="*/ 5406 h 25231"/>
              <a:gd name="connsiteX2" fmla="*/ 7354 w 12231"/>
              <a:gd name="connsiteY2" fmla="*/ 4396 h 25231"/>
              <a:gd name="connsiteX3" fmla="*/ 12231 w 12231"/>
              <a:gd name="connsiteY3" fmla="*/ 224 h 25231"/>
              <a:gd name="connsiteX4" fmla="*/ 12231 w 12231"/>
              <a:gd name="connsiteY4" fmla="*/ 25231 h 25231"/>
              <a:gd name="connsiteX5" fmla="*/ 0 w 12231"/>
              <a:gd name="connsiteY5" fmla="*/ 24789 h 25231"/>
              <a:gd name="connsiteX0" fmla="*/ 0 w 12244"/>
              <a:gd name="connsiteY0" fmla="*/ 24789 h 24789"/>
              <a:gd name="connsiteX1" fmla="*/ 2 w 12244"/>
              <a:gd name="connsiteY1" fmla="*/ 5406 h 24789"/>
              <a:gd name="connsiteX2" fmla="*/ 7354 w 12244"/>
              <a:gd name="connsiteY2" fmla="*/ 4396 h 24789"/>
              <a:gd name="connsiteX3" fmla="*/ 12231 w 12244"/>
              <a:gd name="connsiteY3" fmla="*/ 224 h 24789"/>
              <a:gd name="connsiteX4" fmla="*/ 12244 w 12244"/>
              <a:gd name="connsiteY4" fmla="*/ 23790 h 24789"/>
              <a:gd name="connsiteX5" fmla="*/ 0 w 12244"/>
              <a:gd name="connsiteY5" fmla="*/ 24789 h 24789"/>
              <a:gd name="connsiteX0" fmla="*/ 0 w 12244"/>
              <a:gd name="connsiteY0" fmla="*/ 24789 h 24789"/>
              <a:gd name="connsiteX1" fmla="*/ 2 w 12244"/>
              <a:gd name="connsiteY1" fmla="*/ 5406 h 24789"/>
              <a:gd name="connsiteX2" fmla="*/ 7354 w 12244"/>
              <a:gd name="connsiteY2" fmla="*/ 4396 h 24789"/>
              <a:gd name="connsiteX3" fmla="*/ 12231 w 12244"/>
              <a:gd name="connsiteY3" fmla="*/ 224 h 24789"/>
              <a:gd name="connsiteX4" fmla="*/ 12244 w 12244"/>
              <a:gd name="connsiteY4" fmla="*/ 24772 h 24789"/>
              <a:gd name="connsiteX5" fmla="*/ 0 w 12244"/>
              <a:gd name="connsiteY5" fmla="*/ 24789 h 2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4" h="24789">
                <a:moveTo>
                  <a:pt x="0" y="24789"/>
                </a:moveTo>
                <a:cubicBezTo>
                  <a:pt x="9" y="21498"/>
                  <a:pt x="-1" y="10966"/>
                  <a:pt x="2" y="5406"/>
                </a:cubicBezTo>
                <a:cubicBezTo>
                  <a:pt x="2884" y="6911"/>
                  <a:pt x="5690" y="5770"/>
                  <a:pt x="7354" y="4396"/>
                </a:cubicBezTo>
                <a:cubicBezTo>
                  <a:pt x="9018" y="3022"/>
                  <a:pt x="11010" y="-982"/>
                  <a:pt x="12231" y="224"/>
                </a:cubicBezTo>
                <a:cubicBezTo>
                  <a:pt x="12235" y="8079"/>
                  <a:pt x="12240" y="16917"/>
                  <a:pt x="12244" y="24772"/>
                </a:cubicBezTo>
                <a:lnTo>
                  <a:pt x="0" y="247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62" y="4355399"/>
            <a:ext cx="2057400" cy="1628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54" y="6110436"/>
            <a:ext cx="1891348" cy="2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ard 23"/>
          <p:cNvSpPr/>
          <p:nvPr userDrawn="1"/>
        </p:nvSpPr>
        <p:spPr>
          <a:xfrm>
            <a:off x="1122" y="5410200"/>
            <a:ext cx="9144000" cy="1523999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820 w 10820"/>
              <a:gd name="connsiteY0" fmla="*/ 2000 h 10000"/>
              <a:gd name="connsiteX1" fmla="*/ 2820 w 10820"/>
              <a:gd name="connsiteY1" fmla="*/ 0 h 10000"/>
              <a:gd name="connsiteX2" fmla="*/ 10820 w 10820"/>
              <a:gd name="connsiteY2" fmla="*/ 0 h 10000"/>
              <a:gd name="connsiteX3" fmla="*/ 10820 w 10820"/>
              <a:gd name="connsiteY3" fmla="*/ 10000 h 10000"/>
              <a:gd name="connsiteX4" fmla="*/ 820 w 10820"/>
              <a:gd name="connsiteY4" fmla="*/ 10000 h 10000"/>
              <a:gd name="connsiteX5" fmla="*/ 820 w 10820"/>
              <a:gd name="connsiteY5" fmla="*/ 2000 h 10000"/>
              <a:gd name="connsiteX0" fmla="*/ 820 w 10820"/>
              <a:gd name="connsiteY0" fmla="*/ 2000 h 10000"/>
              <a:gd name="connsiteX1" fmla="*/ 2820 w 10820"/>
              <a:gd name="connsiteY1" fmla="*/ 0 h 10000"/>
              <a:gd name="connsiteX2" fmla="*/ 10820 w 10820"/>
              <a:gd name="connsiteY2" fmla="*/ 0 h 10000"/>
              <a:gd name="connsiteX3" fmla="*/ 10820 w 10820"/>
              <a:gd name="connsiteY3" fmla="*/ 10000 h 10000"/>
              <a:gd name="connsiteX4" fmla="*/ 820 w 10820"/>
              <a:gd name="connsiteY4" fmla="*/ 10000 h 10000"/>
              <a:gd name="connsiteX5" fmla="*/ 820 w 10820"/>
              <a:gd name="connsiteY5" fmla="*/ 2000 h 10000"/>
              <a:gd name="connsiteX0" fmla="*/ 689 w 10884"/>
              <a:gd name="connsiteY0" fmla="*/ 4030 h 10277"/>
              <a:gd name="connsiteX1" fmla="*/ 2884 w 10884"/>
              <a:gd name="connsiteY1" fmla="*/ 277 h 10277"/>
              <a:gd name="connsiteX2" fmla="*/ 10884 w 10884"/>
              <a:gd name="connsiteY2" fmla="*/ 277 h 10277"/>
              <a:gd name="connsiteX3" fmla="*/ 10884 w 10884"/>
              <a:gd name="connsiteY3" fmla="*/ 10277 h 10277"/>
              <a:gd name="connsiteX4" fmla="*/ 884 w 10884"/>
              <a:gd name="connsiteY4" fmla="*/ 10277 h 10277"/>
              <a:gd name="connsiteX5" fmla="*/ 689 w 10884"/>
              <a:gd name="connsiteY5" fmla="*/ 4030 h 10277"/>
              <a:gd name="connsiteX0" fmla="*/ 485 w 10485"/>
              <a:gd name="connsiteY0" fmla="*/ 10277 h 10277"/>
              <a:gd name="connsiteX1" fmla="*/ 2485 w 10485"/>
              <a:gd name="connsiteY1" fmla="*/ 277 h 10277"/>
              <a:gd name="connsiteX2" fmla="*/ 10485 w 10485"/>
              <a:gd name="connsiteY2" fmla="*/ 277 h 10277"/>
              <a:gd name="connsiteX3" fmla="*/ 10485 w 10485"/>
              <a:gd name="connsiteY3" fmla="*/ 10277 h 10277"/>
              <a:gd name="connsiteX4" fmla="*/ 485 w 10485"/>
              <a:gd name="connsiteY4" fmla="*/ 10277 h 10277"/>
              <a:gd name="connsiteX0" fmla="*/ 992 w 10992"/>
              <a:gd name="connsiteY0" fmla="*/ 11780 h 11780"/>
              <a:gd name="connsiteX1" fmla="*/ 2992 w 10992"/>
              <a:gd name="connsiteY1" fmla="*/ 1780 h 11780"/>
              <a:gd name="connsiteX2" fmla="*/ 10992 w 10992"/>
              <a:gd name="connsiteY2" fmla="*/ 1780 h 11780"/>
              <a:gd name="connsiteX3" fmla="*/ 10992 w 10992"/>
              <a:gd name="connsiteY3" fmla="*/ 11780 h 11780"/>
              <a:gd name="connsiteX4" fmla="*/ 992 w 10992"/>
              <a:gd name="connsiteY4" fmla="*/ 11780 h 11780"/>
              <a:gd name="connsiteX0" fmla="*/ 275 w 12872"/>
              <a:gd name="connsiteY0" fmla="*/ 10845 h 10845"/>
              <a:gd name="connsiteX1" fmla="*/ 4872 w 12872"/>
              <a:gd name="connsiteY1" fmla="*/ 748 h 10845"/>
              <a:gd name="connsiteX2" fmla="*/ 12872 w 12872"/>
              <a:gd name="connsiteY2" fmla="*/ 748 h 10845"/>
              <a:gd name="connsiteX3" fmla="*/ 12872 w 12872"/>
              <a:gd name="connsiteY3" fmla="*/ 10748 h 10845"/>
              <a:gd name="connsiteX4" fmla="*/ 275 w 12872"/>
              <a:gd name="connsiteY4" fmla="*/ 10845 h 10845"/>
              <a:gd name="connsiteX0" fmla="*/ 295 w 12502"/>
              <a:gd name="connsiteY0" fmla="*/ 10845 h 10845"/>
              <a:gd name="connsiteX1" fmla="*/ 4502 w 12502"/>
              <a:gd name="connsiteY1" fmla="*/ 748 h 10845"/>
              <a:gd name="connsiteX2" fmla="*/ 12502 w 12502"/>
              <a:gd name="connsiteY2" fmla="*/ 748 h 10845"/>
              <a:gd name="connsiteX3" fmla="*/ 12502 w 12502"/>
              <a:gd name="connsiteY3" fmla="*/ 10748 h 10845"/>
              <a:gd name="connsiteX4" fmla="*/ 295 w 12502"/>
              <a:gd name="connsiteY4" fmla="*/ 10845 h 10845"/>
              <a:gd name="connsiteX0" fmla="*/ 295 w 12502"/>
              <a:gd name="connsiteY0" fmla="*/ 11349 h 11349"/>
              <a:gd name="connsiteX1" fmla="*/ 4502 w 12502"/>
              <a:gd name="connsiteY1" fmla="*/ 1252 h 11349"/>
              <a:gd name="connsiteX2" fmla="*/ 12502 w 12502"/>
              <a:gd name="connsiteY2" fmla="*/ 1252 h 11349"/>
              <a:gd name="connsiteX3" fmla="*/ 12502 w 12502"/>
              <a:gd name="connsiteY3" fmla="*/ 11252 h 11349"/>
              <a:gd name="connsiteX4" fmla="*/ 295 w 12502"/>
              <a:gd name="connsiteY4" fmla="*/ 11349 h 11349"/>
              <a:gd name="connsiteX0" fmla="*/ 272 w 12479"/>
              <a:gd name="connsiteY0" fmla="*/ 10992 h 10992"/>
              <a:gd name="connsiteX1" fmla="*/ 4869 w 12479"/>
              <a:gd name="connsiteY1" fmla="*/ 1772 h 10992"/>
              <a:gd name="connsiteX2" fmla="*/ 12479 w 12479"/>
              <a:gd name="connsiteY2" fmla="*/ 895 h 10992"/>
              <a:gd name="connsiteX3" fmla="*/ 12479 w 12479"/>
              <a:gd name="connsiteY3" fmla="*/ 10895 h 10992"/>
              <a:gd name="connsiteX4" fmla="*/ 272 w 12479"/>
              <a:gd name="connsiteY4" fmla="*/ 10992 h 10992"/>
              <a:gd name="connsiteX0" fmla="*/ 572 w 12779"/>
              <a:gd name="connsiteY0" fmla="*/ 10774 h 10774"/>
              <a:gd name="connsiteX1" fmla="*/ 2319 w 12779"/>
              <a:gd name="connsiteY1" fmla="*/ 4979 h 10774"/>
              <a:gd name="connsiteX2" fmla="*/ 5169 w 12779"/>
              <a:gd name="connsiteY2" fmla="*/ 1554 h 10774"/>
              <a:gd name="connsiteX3" fmla="*/ 12779 w 12779"/>
              <a:gd name="connsiteY3" fmla="*/ 677 h 10774"/>
              <a:gd name="connsiteX4" fmla="*/ 12779 w 12779"/>
              <a:gd name="connsiteY4" fmla="*/ 10677 h 10774"/>
              <a:gd name="connsiteX5" fmla="*/ 572 w 12779"/>
              <a:gd name="connsiteY5" fmla="*/ 10774 h 10774"/>
              <a:gd name="connsiteX0" fmla="*/ 572 w 12779"/>
              <a:gd name="connsiteY0" fmla="*/ 10774 h 10774"/>
              <a:gd name="connsiteX1" fmla="*/ 2319 w 12779"/>
              <a:gd name="connsiteY1" fmla="*/ 4979 h 10774"/>
              <a:gd name="connsiteX2" fmla="*/ 5169 w 12779"/>
              <a:gd name="connsiteY2" fmla="*/ 1554 h 10774"/>
              <a:gd name="connsiteX3" fmla="*/ 12779 w 12779"/>
              <a:gd name="connsiteY3" fmla="*/ 677 h 10774"/>
              <a:gd name="connsiteX4" fmla="*/ 12779 w 12779"/>
              <a:gd name="connsiteY4" fmla="*/ 10677 h 10774"/>
              <a:gd name="connsiteX5" fmla="*/ 572 w 12779"/>
              <a:gd name="connsiteY5" fmla="*/ 10774 h 10774"/>
              <a:gd name="connsiteX0" fmla="*/ 0 w 12207"/>
              <a:gd name="connsiteY0" fmla="*/ 10774 h 10774"/>
              <a:gd name="connsiteX1" fmla="*/ 1747 w 12207"/>
              <a:gd name="connsiteY1" fmla="*/ 4979 h 10774"/>
              <a:gd name="connsiteX2" fmla="*/ 4597 w 12207"/>
              <a:gd name="connsiteY2" fmla="*/ 1554 h 10774"/>
              <a:gd name="connsiteX3" fmla="*/ 12207 w 12207"/>
              <a:gd name="connsiteY3" fmla="*/ 677 h 10774"/>
              <a:gd name="connsiteX4" fmla="*/ 12207 w 12207"/>
              <a:gd name="connsiteY4" fmla="*/ 10677 h 10774"/>
              <a:gd name="connsiteX5" fmla="*/ 0 w 12207"/>
              <a:gd name="connsiteY5" fmla="*/ 10774 h 10774"/>
              <a:gd name="connsiteX0" fmla="*/ 0 w 12207"/>
              <a:gd name="connsiteY0" fmla="*/ 10774 h 10774"/>
              <a:gd name="connsiteX1" fmla="*/ 1747 w 12207"/>
              <a:gd name="connsiteY1" fmla="*/ 4979 h 10774"/>
              <a:gd name="connsiteX2" fmla="*/ 4597 w 12207"/>
              <a:gd name="connsiteY2" fmla="*/ 1554 h 10774"/>
              <a:gd name="connsiteX3" fmla="*/ 12207 w 12207"/>
              <a:gd name="connsiteY3" fmla="*/ 677 h 10774"/>
              <a:gd name="connsiteX4" fmla="*/ 12207 w 12207"/>
              <a:gd name="connsiteY4" fmla="*/ 10677 h 10774"/>
              <a:gd name="connsiteX5" fmla="*/ 0 w 12207"/>
              <a:gd name="connsiteY5" fmla="*/ 10774 h 10774"/>
              <a:gd name="connsiteX0" fmla="*/ 0 w 12207"/>
              <a:gd name="connsiteY0" fmla="*/ 10737 h 10737"/>
              <a:gd name="connsiteX1" fmla="*/ 1098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1098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514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0 w 12207"/>
              <a:gd name="connsiteY0" fmla="*/ 10737 h 10737"/>
              <a:gd name="connsiteX1" fmla="*/ 514 w 12207"/>
              <a:gd name="connsiteY1" fmla="*/ 3676 h 10737"/>
              <a:gd name="connsiteX2" fmla="*/ 4597 w 12207"/>
              <a:gd name="connsiteY2" fmla="*/ 1517 h 10737"/>
              <a:gd name="connsiteX3" fmla="*/ 12207 w 12207"/>
              <a:gd name="connsiteY3" fmla="*/ 640 h 10737"/>
              <a:gd name="connsiteX4" fmla="*/ 12207 w 12207"/>
              <a:gd name="connsiteY4" fmla="*/ 10640 h 10737"/>
              <a:gd name="connsiteX5" fmla="*/ 0 w 12207"/>
              <a:gd name="connsiteY5" fmla="*/ 10737 h 10737"/>
              <a:gd name="connsiteX0" fmla="*/ 194 w 12401"/>
              <a:gd name="connsiteY0" fmla="*/ 10741 h 10741"/>
              <a:gd name="connsiteX1" fmla="*/ 253 w 12401"/>
              <a:gd name="connsiteY1" fmla="*/ 3875 h 10741"/>
              <a:gd name="connsiteX2" fmla="*/ 4791 w 12401"/>
              <a:gd name="connsiteY2" fmla="*/ 1521 h 10741"/>
              <a:gd name="connsiteX3" fmla="*/ 12401 w 12401"/>
              <a:gd name="connsiteY3" fmla="*/ 644 h 10741"/>
              <a:gd name="connsiteX4" fmla="*/ 12401 w 12401"/>
              <a:gd name="connsiteY4" fmla="*/ 10644 h 10741"/>
              <a:gd name="connsiteX5" fmla="*/ 194 w 12401"/>
              <a:gd name="connsiteY5" fmla="*/ 10741 h 10741"/>
              <a:gd name="connsiteX0" fmla="*/ 0 w 12207"/>
              <a:gd name="connsiteY0" fmla="*/ 10741 h 10741"/>
              <a:gd name="connsiteX1" fmla="*/ 59 w 12207"/>
              <a:gd name="connsiteY1" fmla="*/ 3875 h 10741"/>
              <a:gd name="connsiteX2" fmla="*/ 4597 w 12207"/>
              <a:gd name="connsiteY2" fmla="*/ 1521 h 10741"/>
              <a:gd name="connsiteX3" fmla="*/ 12207 w 12207"/>
              <a:gd name="connsiteY3" fmla="*/ 644 h 10741"/>
              <a:gd name="connsiteX4" fmla="*/ 12207 w 12207"/>
              <a:gd name="connsiteY4" fmla="*/ 10644 h 10741"/>
              <a:gd name="connsiteX5" fmla="*/ 0 w 12207"/>
              <a:gd name="connsiteY5" fmla="*/ 10741 h 10741"/>
              <a:gd name="connsiteX0" fmla="*/ 0 w 12207"/>
              <a:gd name="connsiteY0" fmla="*/ 10814 h 10814"/>
              <a:gd name="connsiteX1" fmla="*/ 59 w 12207"/>
              <a:gd name="connsiteY1" fmla="*/ 3948 h 10814"/>
              <a:gd name="connsiteX2" fmla="*/ 4597 w 12207"/>
              <a:gd name="connsiteY2" fmla="*/ 1594 h 10814"/>
              <a:gd name="connsiteX3" fmla="*/ 12207 w 12207"/>
              <a:gd name="connsiteY3" fmla="*/ 717 h 10814"/>
              <a:gd name="connsiteX4" fmla="*/ 12207 w 12207"/>
              <a:gd name="connsiteY4" fmla="*/ 10717 h 10814"/>
              <a:gd name="connsiteX5" fmla="*/ 0 w 12207"/>
              <a:gd name="connsiteY5" fmla="*/ 10814 h 10814"/>
              <a:gd name="connsiteX0" fmla="*/ 0 w 12207"/>
              <a:gd name="connsiteY0" fmla="*/ 10946 h 10946"/>
              <a:gd name="connsiteX1" fmla="*/ 59 w 12207"/>
              <a:gd name="connsiteY1" fmla="*/ 4080 h 10946"/>
              <a:gd name="connsiteX2" fmla="*/ 4142 w 12207"/>
              <a:gd name="connsiteY2" fmla="*/ 1239 h 10946"/>
              <a:gd name="connsiteX3" fmla="*/ 12207 w 12207"/>
              <a:gd name="connsiteY3" fmla="*/ 849 h 10946"/>
              <a:gd name="connsiteX4" fmla="*/ 12207 w 12207"/>
              <a:gd name="connsiteY4" fmla="*/ 10849 h 10946"/>
              <a:gd name="connsiteX5" fmla="*/ 0 w 12207"/>
              <a:gd name="connsiteY5" fmla="*/ 10946 h 10946"/>
              <a:gd name="connsiteX0" fmla="*/ 0 w 12207"/>
              <a:gd name="connsiteY0" fmla="*/ 11055 h 11055"/>
              <a:gd name="connsiteX1" fmla="*/ 59 w 12207"/>
              <a:gd name="connsiteY1" fmla="*/ 4189 h 11055"/>
              <a:gd name="connsiteX2" fmla="*/ 4142 w 12207"/>
              <a:gd name="connsiteY2" fmla="*/ 1348 h 11055"/>
              <a:gd name="connsiteX3" fmla="*/ 12207 w 12207"/>
              <a:gd name="connsiteY3" fmla="*/ 958 h 11055"/>
              <a:gd name="connsiteX4" fmla="*/ 12207 w 12207"/>
              <a:gd name="connsiteY4" fmla="*/ 10958 h 11055"/>
              <a:gd name="connsiteX5" fmla="*/ 0 w 12207"/>
              <a:gd name="connsiteY5" fmla="*/ 11055 h 11055"/>
              <a:gd name="connsiteX0" fmla="*/ 0 w 12207"/>
              <a:gd name="connsiteY0" fmla="*/ 10598 h 10598"/>
              <a:gd name="connsiteX1" fmla="*/ 59 w 12207"/>
              <a:gd name="connsiteY1" fmla="*/ 3732 h 10598"/>
              <a:gd name="connsiteX2" fmla="*/ 6859 w 12207"/>
              <a:gd name="connsiteY2" fmla="*/ 3034 h 10598"/>
              <a:gd name="connsiteX3" fmla="*/ 12207 w 12207"/>
              <a:gd name="connsiteY3" fmla="*/ 501 h 10598"/>
              <a:gd name="connsiteX4" fmla="*/ 12207 w 12207"/>
              <a:gd name="connsiteY4" fmla="*/ 10501 h 10598"/>
              <a:gd name="connsiteX5" fmla="*/ 0 w 12207"/>
              <a:gd name="connsiteY5" fmla="*/ 10598 h 10598"/>
              <a:gd name="connsiteX0" fmla="*/ 0 w 12207"/>
              <a:gd name="connsiteY0" fmla="*/ 10805 h 10805"/>
              <a:gd name="connsiteX1" fmla="*/ 59 w 12207"/>
              <a:gd name="connsiteY1" fmla="*/ 3939 h 10805"/>
              <a:gd name="connsiteX2" fmla="*/ 6859 w 12207"/>
              <a:gd name="connsiteY2" fmla="*/ 3241 h 10805"/>
              <a:gd name="connsiteX3" fmla="*/ 12207 w 12207"/>
              <a:gd name="connsiteY3" fmla="*/ 708 h 10805"/>
              <a:gd name="connsiteX4" fmla="*/ 12207 w 12207"/>
              <a:gd name="connsiteY4" fmla="*/ 10708 h 10805"/>
              <a:gd name="connsiteX5" fmla="*/ 0 w 12207"/>
              <a:gd name="connsiteY5" fmla="*/ 10805 h 10805"/>
              <a:gd name="connsiteX0" fmla="*/ 0 w 12207"/>
              <a:gd name="connsiteY0" fmla="*/ 10895 h 10895"/>
              <a:gd name="connsiteX1" fmla="*/ 59 w 12207"/>
              <a:gd name="connsiteY1" fmla="*/ 4029 h 10895"/>
              <a:gd name="connsiteX2" fmla="*/ 8186 w 12207"/>
              <a:gd name="connsiteY2" fmla="*/ 2941 h 10895"/>
              <a:gd name="connsiteX3" fmla="*/ 12207 w 12207"/>
              <a:gd name="connsiteY3" fmla="*/ 798 h 10895"/>
              <a:gd name="connsiteX4" fmla="*/ 12207 w 12207"/>
              <a:gd name="connsiteY4" fmla="*/ 10798 h 10895"/>
              <a:gd name="connsiteX5" fmla="*/ 0 w 12207"/>
              <a:gd name="connsiteY5" fmla="*/ 10895 h 10895"/>
              <a:gd name="connsiteX0" fmla="*/ 0 w 12207"/>
              <a:gd name="connsiteY0" fmla="*/ 10938 h 10938"/>
              <a:gd name="connsiteX1" fmla="*/ 59 w 12207"/>
              <a:gd name="connsiteY1" fmla="*/ 4072 h 10938"/>
              <a:gd name="connsiteX2" fmla="*/ 8186 w 12207"/>
              <a:gd name="connsiteY2" fmla="*/ 2984 h 10938"/>
              <a:gd name="connsiteX3" fmla="*/ 12207 w 12207"/>
              <a:gd name="connsiteY3" fmla="*/ 841 h 10938"/>
              <a:gd name="connsiteX4" fmla="*/ 12207 w 12207"/>
              <a:gd name="connsiteY4" fmla="*/ 10841 h 10938"/>
              <a:gd name="connsiteX5" fmla="*/ 0 w 12207"/>
              <a:gd name="connsiteY5" fmla="*/ 10938 h 10938"/>
              <a:gd name="connsiteX0" fmla="*/ 48 w 12255"/>
              <a:gd name="connsiteY0" fmla="*/ 10601 h 10601"/>
              <a:gd name="connsiteX1" fmla="*/ 33 w 12255"/>
              <a:gd name="connsiteY1" fmla="*/ 3800 h 10601"/>
              <a:gd name="connsiteX2" fmla="*/ 8234 w 12255"/>
              <a:gd name="connsiteY2" fmla="*/ 2647 h 10601"/>
              <a:gd name="connsiteX3" fmla="*/ 12255 w 12255"/>
              <a:gd name="connsiteY3" fmla="*/ 504 h 10601"/>
              <a:gd name="connsiteX4" fmla="*/ 12255 w 12255"/>
              <a:gd name="connsiteY4" fmla="*/ 10504 h 10601"/>
              <a:gd name="connsiteX5" fmla="*/ 48 w 12255"/>
              <a:gd name="connsiteY5" fmla="*/ 10601 h 10601"/>
              <a:gd name="connsiteX0" fmla="*/ 15 w 12222"/>
              <a:gd name="connsiteY0" fmla="*/ 10601 h 10601"/>
              <a:gd name="connsiteX1" fmla="*/ 0 w 12222"/>
              <a:gd name="connsiteY1" fmla="*/ 3800 h 10601"/>
              <a:gd name="connsiteX2" fmla="*/ 8201 w 12222"/>
              <a:gd name="connsiteY2" fmla="*/ 2647 h 10601"/>
              <a:gd name="connsiteX3" fmla="*/ 12222 w 12222"/>
              <a:gd name="connsiteY3" fmla="*/ 504 h 10601"/>
              <a:gd name="connsiteX4" fmla="*/ 12222 w 12222"/>
              <a:gd name="connsiteY4" fmla="*/ 10504 h 10601"/>
              <a:gd name="connsiteX5" fmla="*/ 15 w 12222"/>
              <a:gd name="connsiteY5" fmla="*/ 10601 h 10601"/>
              <a:gd name="connsiteX0" fmla="*/ 0 w 12207"/>
              <a:gd name="connsiteY0" fmla="*/ 10604 h 10604"/>
              <a:gd name="connsiteX1" fmla="*/ 38 w 12207"/>
              <a:gd name="connsiteY1" fmla="*/ 4064 h 10604"/>
              <a:gd name="connsiteX2" fmla="*/ 8186 w 12207"/>
              <a:gd name="connsiteY2" fmla="*/ 2650 h 10604"/>
              <a:gd name="connsiteX3" fmla="*/ 12207 w 12207"/>
              <a:gd name="connsiteY3" fmla="*/ 507 h 10604"/>
              <a:gd name="connsiteX4" fmla="*/ 12207 w 12207"/>
              <a:gd name="connsiteY4" fmla="*/ 10507 h 10604"/>
              <a:gd name="connsiteX5" fmla="*/ 0 w 12207"/>
              <a:gd name="connsiteY5" fmla="*/ 10604 h 10604"/>
              <a:gd name="connsiteX0" fmla="*/ 4 w 12211"/>
              <a:gd name="connsiteY0" fmla="*/ 10603 h 10603"/>
              <a:gd name="connsiteX1" fmla="*/ 0 w 12211"/>
              <a:gd name="connsiteY1" fmla="*/ 3933 h 10603"/>
              <a:gd name="connsiteX2" fmla="*/ 8190 w 12211"/>
              <a:gd name="connsiteY2" fmla="*/ 2649 h 10603"/>
              <a:gd name="connsiteX3" fmla="*/ 12211 w 12211"/>
              <a:gd name="connsiteY3" fmla="*/ 506 h 10603"/>
              <a:gd name="connsiteX4" fmla="*/ 12211 w 12211"/>
              <a:gd name="connsiteY4" fmla="*/ 10506 h 10603"/>
              <a:gd name="connsiteX5" fmla="*/ 4 w 12211"/>
              <a:gd name="connsiteY5" fmla="*/ 10603 h 10603"/>
              <a:gd name="connsiteX0" fmla="*/ 184 w 12211"/>
              <a:gd name="connsiteY0" fmla="*/ 9233 h 10506"/>
              <a:gd name="connsiteX1" fmla="*/ 0 w 12211"/>
              <a:gd name="connsiteY1" fmla="*/ 3933 h 10506"/>
              <a:gd name="connsiteX2" fmla="*/ 8190 w 12211"/>
              <a:gd name="connsiteY2" fmla="*/ 2649 h 10506"/>
              <a:gd name="connsiteX3" fmla="*/ 12211 w 12211"/>
              <a:gd name="connsiteY3" fmla="*/ 506 h 10506"/>
              <a:gd name="connsiteX4" fmla="*/ 12211 w 12211"/>
              <a:gd name="connsiteY4" fmla="*/ 10506 h 10506"/>
              <a:gd name="connsiteX5" fmla="*/ 184 w 12211"/>
              <a:gd name="connsiteY5" fmla="*/ 9233 h 10506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537 h 10537"/>
              <a:gd name="connsiteX1" fmla="*/ 0 w 12211"/>
              <a:gd name="connsiteY1" fmla="*/ 3933 h 10537"/>
              <a:gd name="connsiteX2" fmla="*/ 8190 w 12211"/>
              <a:gd name="connsiteY2" fmla="*/ 2649 h 10537"/>
              <a:gd name="connsiteX3" fmla="*/ 12211 w 12211"/>
              <a:gd name="connsiteY3" fmla="*/ 506 h 10537"/>
              <a:gd name="connsiteX4" fmla="*/ 12211 w 12211"/>
              <a:gd name="connsiteY4" fmla="*/ 10506 h 10537"/>
              <a:gd name="connsiteX5" fmla="*/ 15 w 12211"/>
              <a:gd name="connsiteY5" fmla="*/ 10537 h 10537"/>
              <a:gd name="connsiteX0" fmla="*/ 15 w 12211"/>
              <a:gd name="connsiteY0" fmla="*/ 10613 h 10613"/>
              <a:gd name="connsiteX1" fmla="*/ 0 w 12211"/>
              <a:gd name="connsiteY1" fmla="*/ 4009 h 10613"/>
              <a:gd name="connsiteX2" fmla="*/ 8190 w 12211"/>
              <a:gd name="connsiteY2" fmla="*/ 2725 h 10613"/>
              <a:gd name="connsiteX3" fmla="*/ 12211 w 12211"/>
              <a:gd name="connsiteY3" fmla="*/ 582 h 10613"/>
              <a:gd name="connsiteX4" fmla="*/ 12211 w 12211"/>
              <a:gd name="connsiteY4" fmla="*/ 10582 h 10613"/>
              <a:gd name="connsiteX5" fmla="*/ 15 w 12211"/>
              <a:gd name="connsiteY5" fmla="*/ 10613 h 10613"/>
              <a:gd name="connsiteX0" fmla="*/ 15 w 12211"/>
              <a:gd name="connsiteY0" fmla="*/ 10564 h 10564"/>
              <a:gd name="connsiteX1" fmla="*/ 0 w 12211"/>
              <a:gd name="connsiteY1" fmla="*/ 5518 h 10564"/>
              <a:gd name="connsiteX2" fmla="*/ 8190 w 12211"/>
              <a:gd name="connsiteY2" fmla="*/ 2676 h 10564"/>
              <a:gd name="connsiteX3" fmla="*/ 12211 w 12211"/>
              <a:gd name="connsiteY3" fmla="*/ 533 h 10564"/>
              <a:gd name="connsiteX4" fmla="*/ 12211 w 12211"/>
              <a:gd name="connsiteY4" fmla="*/ 10533 h 10564"/>
              <a:gd name="connsiteX5" fmla="*/ 15 w 12211"/>
              <a:gd name="connsiteY5" fmla="*/ 10564 h 10564"/>
              <a:gd name="connsiteX0" fmla="*/ 15 w 12211"/>
              <a:gd name="connsiteY0" fmla="*/ 10564 h 10564"/>
              <a:gd name="connsiteX1" fmla="*/ 0 w 12211"/>
              <a:gd name="connsiteY1" fmla="*/ 5518 h 10564"/>
              <a:gd name="connsiteX2" fmla="*/ 8190 w 12211"/>
              <a:gd name="connsiteY2" fmla="*/ 2676 h 10564"/>
              <a:gd name="connsiteX3" fmla="*/ 12211 w 12211"/>
              <a:gd name="connsiteY3" fmla="*/ 533 h 10564"/>
              <a:gd name="connsiteX4" fmla="*/ 12211 w 12211"/>
              <a:gd name="connsiteY4" fmla="*/ 10533 h 10564"/>
              <a:gd name="connsiteX5" fmla="*/ 15 w 12211"/>
              <a:gd name="connsiteY5" fmla="*/ 10564 h 10564"/>
              <a:gd name="connsiteX0" fmla="*/ 15 w 12211"/>
              <a:gd name="connsiteY0" fmla="*/ 10574 h 10574"/>
              <a:gd name="connsiteX1" fmla="*/ 0 w 12211"/>
              <a:gd name="connsiteY1" fmla="*/ 5528 h 10574"/>
              <a:gd name="connsiteX2" fmla="*/ 8190 w 12211"/>
              <a:gd name="connsiteY2" fmla="*/ 2686 h 10574"/>
              <a:gd name="connsiteX3" fmla="*/ 12211 w 12211"/>
              <a:gd name="connsiteY3" fmla="*/ 543 h 10574"/>
              <a:gd name="connsiteX4" fmla="*/ 12211 w 12211"/>
              <a:gd name="connsiteY4" fmla="*/ 10543 h 10574"/>
              <a:gd name="connsiteX5" fmla="*/ 15 w 12211"/>
              <a:gd name="connsiteY5" fmla="*/ 10574 h 10574"/>
              <a:gd name="connsiteX0" fmla="*/ 15 w 12211"/>
              <a:gd name="connsiteY0" fmla="*/ 10691 h 10691"/>
              <a:gd name="connsiteX1" fmla="*/ 0 w 12211"/>
              <a:gd name="connsiteY1" fmla="*/ 5645 h 10691"/>
              <a:gd name="connsiteX2" fmla="*/ 8190 w 12211"/>
              <a:gd name="connsiteY2" fmla="*/ 2803 h 10691"/>
              <a:gd name="connsiteX3" fmla="*/ 12211 w 12211"/>
              <a:gd name="connsiteY3" fmla="*/ 660 h 10691"/>
              <a:gd name="connsiteX4" fmla="*/ 12211 w 12211"/>
              <a:gd name="connsiteY4" fmla="*/ 10660 h 10691"/>
              <a:gd name="connsiteX5" fmla="*/ 15 w 12211"/>
              <a:gd name="connsiteY5" fmla="*/ 10691 h 10691"/>
              <a:gd name="connsiteX0" fmla="*/ 15 w 12211"/>
              <a:gd name="connsiteY0" fmla="*/ 11289 h 11289"/>
              <a:gd name="connsiteX1" fmla="*/ 0 w 12211"/>
              <a:gd name="connsiteY1" fmla="*/ 6243 h 11289"/>
              <a:gd name="connsiteX2" fmla="*/ 8190 w 12211"/>
              <a:gd name="connsiteY2" fmla="*/ 3401 h 11289"/>
              <a:gd name="connsiteX3" fmla="*/ 12211 w 12211"/>
              <a:gd name="connsiteY3" fmla="*/ 1258 h 11289"/>
              <a:gd name="connsiteX4" fmla="*/ 12211 w 12211"/>
              <a:gd name="connsiteY4" fmla="*/ 11258 h 11289"/>
              <a:gd name="connsiteX5" fmla="*/ 15 w 12211"/>
              <a:gd name="connsiteY5" fmla="*/ 11289 h 11289"/>
              <a:gd name="connsiteX0" fmla="*/ 15 w 12211"/>
              <a:gd name="connsiteY0" fmla="*/ 11319 h 11319"/>
              <a:gd name="connsiteX1" fmla="*/ 0 w 12211"/>
              <a:gd name="connsiteY1" fmla="*/ 6273 h 11319"/>
              <a:gd name="connsiteX2" fmla="*/ 8190 w 12211"/>
              <a:gd name="connsiteY2" fmla="*/ 3431 h 11319"/>
              <a:gd name="connsiteX3" fmla="*/ 12211 w 12211"/>
              <a:gd name="connsiteY3" fmla="*/ 1288 h 11319"/>
              <a:gd name="connsiteX4" fmla="*/ 12211 w 12211"/>
              <a:gd name="connsiteY4" fmla="*/ 11288 h 11319"/>
              <a:gd name="connsiteX5" fmla="*/ 15 w 12211"/>
              <a:gd name="connsiteY5" fmla="*/ 11319 h 11319"/>
              <a:gd name="connsiteX0" fmla="*/ 15 w 12211"/>
              <a:gd name="connsiteY0" fmla="*/ 11047 h 11047"/>
              <a:gd name="connsiteX1" fmla="*/ 0 w 12211"/>
              <a:gd name="connsiteY1" fmla="*/ 6001 h 11047"/>
              <a:gd name="connsiteX2" fmla="*/ 8048 w 12211"/>
              <a:gd name="connsiteY2" fmla="*/ 3938 h 11047"/>
              <a:gd name="connsiteX3" fmla="*/ 12211 w 12211"/>
              <a:gd name="connsiteY3" fmla="*/ 1016 h 11047"/>
              <a:gd name="connsiteX4" fmla="*/ 12211 w 12211"/>
              <a:gd name="connsiteY4" fmla="*/ 11016 h 11047"/>
              <a:gd name="connsiteX5" fmla="*/ 15 w 12211"/>
              <a:gd name="connsiteY5" fmla="*/ 11047 h 11047"/>
              <a:gd name="connsiteX0" fmla="*/ 15 w 12211"/>
              <a:gd name="connsiteY0" fmla="*/ 10847 h 10847"/>
              <a:gd name="connsiteX1" fmla="*/ 0 w 12211"/>
              <a:gd name="connsiteY1" fmla="*/ 5801 h 10847"/>
              <a:gd name="connsiteX2" fmla="*/ 8048 w 12211"/>
              <a:gd name="connsiteY2" fmla="*/ 3738 h 10847"/>
              <a:gd name="connsiteX3" fmla="*/ 12211 w 12211"/>
              <a:gd name="connsiteY3" fmla="*/ 816 h 10847"/>
              <a:gd name="connsiteX4" fmla="*/ 12211 w 12211"/>
              <a:gd name="connsiteY4" fmla="*/ 10816 h 10847"/>
              <a:gd name="connsiteX5" fmla="*/ 15 w 12211"/>
              <a:gd name="connsiteY5" fmla="*/ 10847 h 10847"/>
              <a:gd name="connsiteX0" fmla="*/ 4 w 12236"/>
              <a:gd name="connsiteY0" fmla="*/ 11071 h 11071"/>
              <a:gd name="connsiteX1" fmla="*/ 25 w 12236"/>
              <a:gd name="connsiteY1" fmla="*/ 5801 h 11071"/>
              <a:gd name="connsiteX2" fmla="*/ 8073 w 12236"/>
              <a:gd name="connsiteY2" fmla="*/ 3738 h 11071"/>
              <a:gd name="connsiteX3" fmla="*/ 12236 w 12236"/>
              <a:gd name="connsiteY3" fmla="*/ 816 h 11071"/>
              <a:gd name="connsiteX4" fmla="*/ 12236 w 12236"/>
              <a:gd name="connsiteY4" fmla="*/ 10816 h 11071"/>
              <a:gd name="connsiteX5" fmla="*/ 4 w 12236"/>
              <a:gd name="connsiteY5" fmla="*/ 11071 h 11071"/>
              <a:gd name="connsiteX0" fmla="*/ 15 w 12247"/>
              <a:gd name="connsiteY0" fmla="*/ 10711 h 10711"/>
              <a:gd name="connsiteX1" fmla="*/ 0 w 12247"/>
              <a:gd name="connsiteY1" fmla="*/ 5609 h 10711"/>
              <a:gd name="connsiteX2" fmla="*/ 8084 w 12247"/>
              <a:gd name="connsiteY2" fmla="*/ 3378 h 10711"/>
              <a:gd name="connsiteX3" fmla="*/ 12247 w 12247"/>
              <a:gd name="connsiteY3" fmla="*/ 456 h 10711"/>
              <a:gd name="connsiteX4" fmla="*/ 12247 w 12247"/>
              <a:gd name="connsiteY4" fmla="*/ 10456 h 10711"/>
              <a:gd name="connsiteX5" fmla="*/ 15 w 12247"/>
              <a:gd name="connsiteY5" fmla="*/ 10711 h 10711"/>
              <a:gd name="connsiteX0" fmla="*/ 15 w 12247"/>
              <a:gd name="connsiteY0" fmla="*/ 10711 h 10711"/>
              <a:gd name="connsiteX1" fmla="*/ 0 w 12247"/>
              <a:gd name="connsiteY1" fmla="*/ 5609 h 10711"/>
              <a:gd name="connsiteX2" fmla="*/ 8084 w 12247"/>
              <a:gd name="connsiteY2" fmla="*/ 3378 h 10711"/>
              <a:gd name="connsiteX3" fmla="*/ 12247 w 12247"/>
              <a:gd name="connsiteY3" fmla="*/ 456 h 10711"/>
              <a:gd name="connsiteX4" fmla="*/ 12247 w 12247"/>
              <a:gd name="connsiteY4" fmla="*/ 10456 h 10711"/>
              <a:gd name="connsiteX5" fmla="*/ 15 w 12247"/>
              <a:gd name="connsiteY5" fmla="*/ 10711 h 10711"/>
              <a:gd name="connsiteX0" fmla="*/ 10 w 12242"/>
              <a:gd name="connsiteY0" fmla="*/ 10711 h 10711"/>
              <a:gd name="connsiteX1" fmla="*/ 4 w 12242"/>
              <a:gd name="connsiteY1" fmla="*/ 5609 h 10711"/>
              <a:gd name="connsiteX2" fmla="*/ 8079 w 12242"/>
              <a:gd name="connsiteY2" fmla="*/ 3378 h 10711"/>
              <a:gd name="connsiteX3" fmla="*/ 12242 w 12242"/>
              <a:gd name="connsiteY3" fmla="*/ 456 h 10711"/>
              <a:gd name="connsiteX4" fmla="*/ 12242 w 12242"/>
              <a:gd name="connsiteY4" fmla="*/ 10456 h 10711"/>
              <a:gd name="connsiteX5" fmla="*/ 10 w 12242"/>
              <a:gd name="connsiteY5" fmla="*/ 10711 h 10711"/>
              <a:gd name="connsiteX0" fmla="*/ 6 w 12238"/>
              <a:gd name="connsiteY0" fmla="*/ 10711 h 10711"/>
              <a:gd name="connsiteX1" fmla="*/ 0 w 12238"/>
              <a:gd name="connsiteY1" fmla="*/ 5609 h 10711"/>
              <a:gd name="connsiteX2" fmla="*/ 8075 w 12238"/>
              <a:gd name="connsiteY2" fmla="*/ 3378 h 10711"/>
              <a:gd name="connsiteX3" fmla="*/ 12238 w 12238"/>
              <a:gd name="connsiteY3" fmla="*/ 456 h 10711"/>
              <a:gd name="connsiteX4" fmla="*/ 12238 w 12238"/>
              <a:gd name="connsiteY4" fmla="*/ 10456 h 10711"/>
              <a:gd name="connsiteX5" fmla="*/ 6 w 12238"/>
              <a:gd name="connsiteY5" fmla="*/ 10711 h 10711"/>
              <a:gd name="connsiteX0" fmla="*/ 6 w 12238"/>
              <a:gd name="connsiteY0" fmla="*/ 10711 h 10711"/>
              <a:gd name="connsiteX1" fmla="*/ 0 w 12238"/>
              <a:gd name="connsiteY1" fmla="*/ 5609 h 10711"/>
              <a:gd name="connsiteX2" fmla="*/ 8075 w 12238"/>
              <a:gd name="connsiteY2" fmla="*/ 3378 h 10711"/>
              <a:gd name="connsiteX3" fmla="*/ 12238 w 12238"/>
              <a:gd name="connsiteY3" fmla="*/ 456 h 10711"/>
              <a:gd name="connsiteX4" fmla="*/ 12238 w 12238"/>
              <a:gd name="connsiteY4" fmla="*/ 10456 h 10711"/>
              <a:gd name="connsiteX5" fmla="*/ 6 w 12238"/>
              <a:gd name="connsiteY5" fmla="*/ 10711 h 10711"/>
              <a:gd name="connsiteX0" fmla="*/ 0 w 12232"/>
              <a:gd name="connsiteY0" fmla="*/ 10711 h 10711"/>
              <a:gd name="connsiteX1" fmla="*/ 3 w 12232"/>
              <a:gd name="connsiteY1" fmla="*/ 5638 h 10711"/>
              <a:gd name="connsiteX2" fmla="*/ 8069 w 12232"/>
              <a:gd name="connsiteY2" fmla="*/ 3378 h 10711"/>
              <a:gd name="connsiteX3" fmla="*/ 12232 w 12232"/>
              <a:gd name="connsiteY3" fmla="*/ 456 h 10711"/>
              <a:gd name="connsiteX4" fmla="*/ 12232 w 12232"/>
              <a:gd name="connsiteY4" fmla="*/ 10456 h 10711"/>
              <a:gd name="connsiteX5" fmla="*/ 0 w 12232"/>
              <a:gd name="connsiteY5" fmla="*/ 10711 h 10711"/>
              <a:gd name="connsiteX0" fmla="*/ 0 w 12232"/>
              <a:gd name="connsiteY0" fmla="*/ 10711 h 10711"/>
              <a:gd name="connsiteX1" fmla="*/ 3 w 12232"/>
              <a:gd name="connsiteY1" fmla="*/ 5638 h 10711"/>
              <a:gd name="connsiteX2" fmla="*/ 8069 w 12232"/>
              <a:gd name="connsiteY2" fmla="*/ 3378 h 10711"/>
              <a:gd name="connsiteX3" fmla="*/ 12232 w 12232"/>
              <a:gd name="connsiteY3" fmla="*/ 456 h 10711"/>
              <a:gd name="connsiteX4" fmla="*/ 12232 w 12232"/>
              <a:gd name="connsiteY4" fmla="*/ 10456 h 10711"/>
              <a:gd name="connsiteX5" fmla="*/ 0 w 12232"/>
              <a:gd name="connsiteY5" fmla="*/ 10711 h 10711"/>
              <a:gd name="connsiteX0" fmla="*/ 0 w 12232"/>
              <a:gd name="connsiteY0" fmla="*/ 10737 h 10737"/>
              <a:gd name="connsiteX1" fmla="*/ 3 w 12232"/>
              <a:gd name="connsiteY1" fmla="*/ 5664 h 10737"/>
              <a:gd name="connsiteX2" fmla="*/ 8069 w 12232"/>
              <a:gd name="connsiteY2" fmla="*/ 3404 h 10737"/>
              <a:gd name="connsiteX3" fmla="*/ 12232 w 12232"/>
              <a:gd name="connsiteY3" fmla="*/ 482 h 10737"/>
              <a:gd name="connsiteX4" fmla="*/ 12232 w 12232"/>
              <a:gd name="connsiteY4" fmla="*/ 10482 h 10737"/>
              <a:gd name="connsiteX5" fmla="*/ 0 w 12232"/>
              <a:gd name="connsiteY5" fmla="*/ 10737 h 10737"/>
              <a:gd name="connsiteX0" fmla="*/ 0 w 12232"/>
              <a:gd name="connsiteY0" fmla="*/ 10724 h 10724"/>
              <a:gd name="connsiteX1" fmla="*/ 3 w 12232"/>
              <a:gd name="connsiteY1" fmla="*/ 5651 h 10724"/>
              <a:gd name="connsiteX2" fmla="*/ 8069 w 12232"/>
              <a:gd name="connsiteY2" fmla="*/ 3391 h 10724"/>
              <a:gd name="connsiteX3" fmla="*/ 12232 w 12232"/>
              <a:gd name="connsiteY3" fmla="*/ 469 h 10724"/>
              <a:gd name="connsiteX4" fmla="*/ 12232 w 12232"/>
              <a:gd name="connsiteY4" fmla="*/ 10469 h 10724"/>
              <a:gd name="connsiteX5" fmla="*/ 0 w 12232"/>
              <a:gd name="connsiteY5" fmla="*/ 10724 h 10724"/>
              <a:gd name="connsiteX0" fmla="*/ 0 w 12232"/>
              <a:gd name="connsiteY0" fmla="*/ 10631 h 10631"/>
              <a:gd name="connsiteX1" fmla="*/ 3 w 12232"/>
              <a:gd name="connsiteY1" fmla="*/ 5558 h 10631"/>
              <a:gd name="connsiteX2" fmla="*/ 7355 w 12232"/>
              <a:gd name="connsiteY2" fmla="*/ 4548 h 10631"/>
              <a:gd name="connsiteX3" fmla="*/ 12232 w 12232"/>
              <a:gd name="connsiteY3" fmla="*/ 376 h 10631"/>
              <a:gd name="connsiteX4" fmla="*/ 12232 w 12232"/>
              <a:gd name="connsiteY4" fmla="*/ 10376 h 10631"/>
              <a:gd name="connsiteX5" fmla="*/ 0 w 12232"/>
              <a:gd name="connsiteY5" fmla="*/ 10631 h 10631"/>
              <a:gd name="connsiteX0" fmla="*/ 0 w 12232"/>
              <a:gd name="connsiteY0" fmla="*/ 10465 h 10465"/>
              <a:gd name="connsiteX1" fmla="*/ 3 w 12232"/>
              <a:gd name="connsiteY1" fmla="*/ 5392 h 10465"/>
              <a:gd name="connsiteX2" fmla="*/ 7355 w 12232"/>
              <a:gd name="connsiteY2" fmla="*/ 4382 h 10465"/>
              <a:gd name="connsiteX3" fmla="*/ 12232 w 12232"/>
              <a:gd name="connsiteY3" fmla="*/ 210 h 10465"/>
              <a:gd name="connsiteX4" fmla="*/ 12232 w 12232"/>
              <a:gd name="connsiteY4" fmla="*/ 10210 h 10465"/>
              <a:gd name="connsiteX5" fmla="*/ 0 w 12232"/>
              <a:gd name="connsiteY5" fmla="*/ 10465 h 10465"/>
              <a:gd name="connsiteX0" fmla="*/ 0 w 12232"/>
              <a:gd name="connsiteY0" fmla="*/ 10465 h 10465"/>
              <a:gd name="connsiteX1" fmla="*/ 3 w 12232"/>
              <a:gd name="connsiteY1" fmla="*/ 5392 h 10465"/>
              <a:gd name="connsiteX2" fmla="*/ 7355 w 12232"/>
              <a:gd name="connsiteY2" fmla="*/ 4382 h 10465"/>
              <a:gd name="connsiteX3" fmla="*/ 12232 w 12232"/>
              <a:gd name="connsiteY3" fmla="*/ 210 h 10465"/>
              <a:gd name="connsiteX4" fmla="*/ 12232 w 12232"/>
              <a:gd name="connsiteY4" fmla="*/ 10210 h 10465"/>
              <a:gd name="connsiteX5" fmla="*/ 0 w 12232"/>
              <a:gd name="connsiteY5" fmla="*/ 10465 h 10465"/>
              <a:gd name="connsiteX0" fmla="*/ 0 w 12232"/>
              <a:gd name="connsiteY0" fmla="*/ 10494 h 10494"/>
              <a:gd name="connsiteX1" fmla="*/ 3 w 12232"/>
              <a:gd name="connsiteY1" fmla="*/ 5421 h 10494"/>
              <a:gd name="connsiteX2" fmla="*/ 7355 w 12232"/>
              <a:gd name="connsiteY2" fmla="*/ 4411 h 10494"/>
              <a:gd name="connsiteX3" fmla="*/ 12232 w 12232"/>
              <a:gd name="connsiteY3" fmla="*/ 239 h 10494"/>
              <a:gd name="connsiteX4" fmla="*/ 12232 w 12232"/>
              <a:gd name="connsiteY4" fmla="*/ 10239 h 10494"/>
              <a:gd name="connsiteX5" fmla="*/ 0 w 12232"/>
              <a:gd name="connsiteY5" fmla="*/ 10494 h 10494"/>
              <a:gd name="connsiteX0" fmla="*/ 0 w 12232"/>
              <a:gd name="connsiteY0" fmla="*/ 10479 h 10479"/>
              <a:gd name="connsiteX1" fmla="*/ 3 w 12232"/>
              <a:gd name="connsiteY1" fmla="*/ 5406 h 10479"/>
              <a:gd name="connsiteX2" fmla="*/ 7355 w 12232"/>
              <a:gd name="connsiteY2" fmla="*/ 4396 h 10479"/>
              <a:gd name="connsiteX3" fmla="*/ 12232 w 12232"/>
              <a:gd name="connsiteY3" fmla="*/ 224 h 10479"/>
              <a:gd name="connsiteX4" fmla="*/ 12232 w 12232"/>
              <a:gd name="connsiteY4" fmla="*/ 10224 h 10479"/>
              <a:gd name="connsiteX5" fmla="*/ 0 w 12232"/>
              <a:gd name="connsiteY5" fmla="*/ 10479 h 1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2" h="10479">
                <a:moveTo>
                  <a:pt x="0" y="10479"/>
                </a:moveTo>
                <a:cubicBezTo>
                  <a:pt x="9" y="7188"/>
                  <a:pt x="0" y="10966"/>
                  <a:pt x="3" y="5406"/>
                </a:cubicBezTo>
                <a:cubicBezTo>
                  <a:pt x="2885" y="6911"/>
                  <a:pt x="5691" y="5770"/>
                  <a:pt x="7355" y="4396"/>
                </a:cubicBezTo>
                <a:cubicBezTo>
                  <a:pt x="9019" y="3022"/>
                  <a:pt x="11011" y="-982"/>
                  <a:pt x="12232" y="224"/>
                </a:cubicBezTo>
                <a:lnTo>
                  <a:pt x="12232" y="10224"/>
                </a:lnTo>
                <a:cubicBezTo>
                  <a:pt x="8167" y="10234"/>
                  <a:pt x="4065" y="10469"/>
                  <a:pt x="0" y="10479"/>
                </a:cubicBezTo>
                <a:close/>
              </a:path>
            </a:pathLst>
          </a:custGeom>
          <a:solidFill>
            <a:srgbClr val="DDDD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91200"/>
            <a:ext cx="1143000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77000"/>
            <a:ext cx="2133600" cy="24159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769441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b="1" baseline="0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71600"/>
            <a:ext cx="8229600" cy="3962400"/>
          </a:xfrm>
        </p:spPr>
        <p:txBody>
          <a:bodyPr>
            <a:no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111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701F-2993-463C-9B29-EF3C71E55505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9B1D-8F29-4145-972E-704E425DF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types.string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29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11623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9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6C01"/>
                </a:solidFill>
              </a:rPr>
              <a:t>Let's Try It!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We are now going to create a very basic PHP page. Here is what we hope to achieve.</a:t>
            </a:r>
          </a:p>
          <a:p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Create PHP page (page 7, figure 1.3)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Upload PHP page to CIS Linux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Test page in browser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Implement an external CSS stylesheet for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Commit and push these files to our projects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Establish workflow (</a:t>
            </a:r>
            <a:r>
              <a:rPr lang="en-US" sz="2000" dirty="0" err="1"/>
              <a:t>PhpStorm</a:t>
            </a:r>
            <a:r>
              <a:rPr lang="en-US" sz="2000" dirty="0"/>
              <a:t> or Notepad++/</a:t>
            </a:r>
            <a:r>
              <a:rPr lang="en-US" sz="2000" dirty="0" err="1"/>
              <a:t>Filezilla</a:t>
            </a:r>
            <a:r>
              <a:rPr lang="en-US" sz="2000" dirty="0"/>
              <a:t>/</a:t>
            </a:r>
            <a:r>
              <a:rPr lang="en-US" sz="2000" dirty="0" err="1"/>
              <a:t>Gitcracken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66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621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Comments can be implemented using the following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Line comments use double slash    //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Line comments could use hashtag    #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Block comments use slash star    /*  </a:t>
            </a:r>
            <a:r>
              <a:rPr lang="mr-IN" sz="2000" dirty="0"/>
              <a:t>…</a:t>
            </a:r>
            <a:r>
              <a:rPr lang="en-US" sz="2000" dirty="0"/>
              <a:t>.  */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 err="1"/>
              <a:t>DocBlocks</a:t>
            </a:r>
            <a:r>
              <a:rPr lang="en-US" sz="2000" dirty="0"/>
              <a:t> and Pear Standards</a:t>
            </a:r>
            <a:endParaRPr lang="en-US" dirty="0"/>
          </a:p>
          <a:p>
            <a:pPr marL="457200" indent="-457200"/>
            <a:r>
              <a:rPr lang="en-US" dirty="0"/>
              <a:t>	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Examples on page 11, figure 1.4</a:t>
            </a:r>
          </a:p>
        </p:txBody>
      </p:sp>
    </p:spTree>
    <p:extLst>
      <p:ext uri="{BB962C8B-B14F-4D97-AF65-F5344CB8AC3E}">
        <p14:creationId xmlns:p14="http://schemas.microsoft.com/office/powerpoint/2010/main" val="63172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012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Assignments are completed using the basic assignment operator. In PHP, like most languages, this is the equal symbol.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This is used to store values into variables. As per the industry standard, values are on the right and the receptacle (variable) is on the left.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$final = $price + $tax;</a:t>
            </a:r>
          </a:p>
        </p:txBody>
      </p:sp>
    </p:spTree>
    <p:extLst>
      <p:ext uri="{BB962C8B-B14F-4D97-AF65-F5344CB8AC3E}">
        <p14:creationId xmlns:p14="http://schemas.microsoft.com/office/powerpoint/2010/main" val="180393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Variables must begin with a dollar sign $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Typically used with the assignment operator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Dollar sign must be followed with a letter or underscore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PHP is loosely typed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No declarations required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Will automatically try to convert data types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Many global system arrays already exist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$_GET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$_POST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$_REQUEST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$_SERVER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Examples on page 15, figure 1.5</a:t>
            </a:r>
          </a:p>
        </p:txBody>
      </p:sp>
    </p:spTree>
    <p:extLst>
      <p:ext uri="{BB962C8B-B14F-4D97-AF65-F5344CB8AC3E}">
        <p14:creationId xmlns:p14="http://schemas.microsoft.com/office/powerpoint/2010/main" val="35921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832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A quoted series(array) of characters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Strings can be sent to the browser with echo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echo $name;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>
                <a:hlinkClick r:id="rId2"/>
              </a:rPr>
              <a:t>http://php.net/manual/en/language.types.string.php</a:t>
            </a:r>
            <a:endParaRPr lang="en-US" sz="2800" dirty="0"/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Understanding quotes is important (pg. 29)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Single quotes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Double quotes</a:t>
            </a:r>
            <a:endParaRPr lang="en-US" sz="2800" dirty="0"/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Example on page 19, figure 1.6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18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Concatenation is like gluing strings together. This operation is performed by using the concatenation operator, which is just a period.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$first = ‘Chad’;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$last = ‘Banks’;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$full = $first . ‘ ‘ . $last;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echo $full;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//Chad Banks</a:t>
            </a:r>
          </a:p>
        </p:txBody>
      </p:sp>
    </p:spTree>
    <p:extLst>
      <p:ext uri="{BB962C8B-B14F-4D97-AF65-F5344CB8AC3E}">
        <p14:creationId xmlns:p14="http://schemas.microsoft.com/office/powerpoint/2010/main" val="16886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About MySQL and 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Strings &amp;&amp; Concatenation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Constants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6473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604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PHP supports integers and floats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Integer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1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23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14,708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Float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3.141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9.80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2.5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You could consider these as just numbers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Arithmetic operators (+,-,*,/,</a:t>
            </a:r>
            <a:r>
              <a:rPr lang="en-US" sz="2800" dirty="0" err="1"/>
              <a:t>etc</a:t>
            </a:r>
            <a:r>
              <a:rPr lang="en-US" sz="2800" dirty="0"/>
              <a:t>) in table 1.1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Some functions are also shown on page 23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Example: $</a:t>
            </a:r>
            <a:r>
              <a:rPr lang="en-US" sz="2800" dirty="0" err="1"/>
              <a:t>num</a:t>
            </a:r>
            <a:r>
              <a:rPr lang="en-US" sz="2800" dirty="0"/>
              <a:t> = 5 + $two;</a:t>
            </a:r>
          </a:p>
        </p:txBody>
      </p:sp>
    </p:spTree>
    <p:extLst>
      <p:ext uri="{BB962C8B-B14F-4D97-AF65-F5344CB8AC3E}">
        <p14:creationId xmlns:p14="http://schemas.microsoft.com/office/powerpoint/2010/main" val="73965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37360" y="1984079"/>
            <a:ext cx="5754240" cy="587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$var1 = 5;</a:t>
            </a:r>
          </a:p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$var1 = “5”;</a:t>
            </a:r>
          </a:p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$var2 = $var1 + 5;</a:t>
            </a:r>
          </a:p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$var3 = $var2 + 2.2;</a:t>
            </a:r>
          </a:p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$var4 = $var3 + “words”;</a:t>
            </a:r>
          </a:p>
          <a:p>
            <a:r>
              <a:rPr lang="en-US" sz="2800" b="1" i="1" dirty="0">
                <a:solidFill>
                  <a:srgbClr val="669834"/>
                </a:solidFill>
                <a:latin typeface="Garamond" pitchFamily="18"/>
              </a:rPr>
              <a:t>$var5 = $var3 + “5 words”;</a:t>
            </a:r>
          </a:p>
          <a:p>
            <a:endParaRPr lang="en-US" sz="2800" b="1" i="1" dirty="0">
              <a:solidFill>
                <a:srgbClr val="669834"/>
              </a:solidFill>
              <a:latin typeface="Garamond" pitchFamily="18"/>
            </a:endParaRPr>
          </a:p>
          <a:p>
            <a:endParaRPr lang="en-US" b="1" i="1" dirty="0">
              <a:solidFill>
                <a:srgbClr val="669834"/>
              </a:solidFill>
              <a:latin typeface="Garamond" pitchFamily="18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96000" y="1981200"/>
            <a:ext cx="3543480" cy="587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5 (int)</a:t>
            </a:r>
          </a:p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5 (str)</a:t>
            </a:r>
          </a:p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10 (int)</a:t>
            </a:r>
          </a:p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12.2 (flt)</a:t>
            </a:r>
          </a:p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12.2 (flt)</a:t>
            </a:r>
          </a:p>
          <a:p>
            <a:pPr algn="ctr"/>
            <a:r>
              <a:rPr lang="en-US" sz="2800" b="1" i="1">
                <a:solidFill>
                  <a:srgbClr val="000000"/>
                </a:solidFill>
                <a:latin typeface="Garamond" pitchFamily="18"/>
              </a:rPr>
              <a:t>17.2 (flt)</a:t>
            </a:r>
          </a:p>
          <a:p>
            <a:pPr algn="ctr"/>
            <a:endParaRPr lang="en-US" sz="2800" b="1" i="1">
              <a:solidFill>
                <a:srgbClr val="000000"/>
              </a:solidFill>
              <a:latin typeface="Garamond" pitchFamily="18"/>
            </a:endParaRPr>
          </a:p>
          <a:p>
            <a:pPr algn="ctr"/>
            <a:endParaRPr lang="en-US" b="1" i="1">
              <a:solidFill>
                <a:srgbClr val="000000"/>
              </a:solidFill>
              <a:latin typeface="Garamond" pitchFamily="18"/>
            </a:endParaRPr>
          </a:p>
          <a:p>
            <a:pPr algn="ctr"/>
            <a:endParaRPr lang="en-US" b="1" i="1">
              <a:solidFill>
                <a:srgbClr val="000000"/>
              </a:solidFill>
              <a:latin typeface="Garamond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4269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158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Constants are used with the define function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Syntax: define( STRING, VALUE );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The string will be how the constant is stored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The value can be any data type you want stored</a:t>
            </a:r>
            <a:endParaRPr lang="en-US" sz="2000" dirty="0"/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Use the constant without quotes or a $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The name is typically done in caps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Example: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define( ‘NAME’, ‘Chad Banks’ );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echo NAME;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//Chad Banks</a:t>
            </a:r>
          </a:p>
        </p:txBody>
      </p:sp>
    </p:spTree>
    <p:extLst>
      <p:ext uri="{BB962C8B-B14F-4D97-AF65-F5344CB8AC3E}">
        <p14:creationId xmlns:p14="http://schemas.microsoft.com/office/powerpoint/2010/main" val="180164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244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9900" y="1371600"/>
            <a:ext cx="8229600" cy="3962400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Debugging is all about trial and error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Don’t be afraid to test and break things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Book Tips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Check URL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Know your version of PHP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Ensure </a:t>
            </a:r>
            <a:r>
              <a:rPr lang="en-US" sz="2400" dirty="0" err="1"/>
              <a:t>display_errors</a:t>
            </a:r>
            <a:r>
              <a:rPr lang="en-US" sz="2400" dirty="0"/>
              <a:t> setting is on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Check HTML source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Check for error messages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Take a break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 err="1"/>
              <a:t>var_dump</a:t>
            </a:r>
            <a:r>
              <a:rPr lang="en-US" sz="2800" dirty="0"/>
              <a:t> and </a:t>
            </a:r>
            <a:r>
              <a:rPr lang="en-US" sz="2800" dirty="0" err="1"/>
              <a:t>var_export</a:t>
            </a:r>
            <a:r>
              <a:rPr lang="en-US" sz="2800" dirty="0"/>
              <a:t> functions</a:t>
            </a:r>
          </a:p>
          <a:p>
            <a:pPr marL="457200" indent="-457200">
              <a:spcBef>
                <a:spcPts val="0"/>
              </a:spcBef>
              <a:buFont typeface="Arial" charset="0"/>
              <a:buChar char="•"/>
            </a:pPr>
            <a:r>
              <a:rPr lang="en-US" sz="2800" dirty="0"/>
              <a:t>Cut in half method</a:t>
            </a:r>
          </a:p>
        </p:txBody>
      </p:sp>
    </p:spTree>
    <p:extLst>
      <p:ext uri="{BB962C8B-B14F-4D97-AF65-F5344CB8AC3E}">
        <p14:creationId xmlns:p14="http://schemas.microsoft.com/office/powerpoint/2010/main" val="1758605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Homework one will consist of creating a basic file that contains some HTML, CSS, and PHP.</a:t>
            </a:r>
          </a:p>
          <a:p>
            <a:pPr marL="45720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Then we will upload the file to the CIS Linux server.</a:t>
            </a:r>
          </a:p>
          <a:p>
            <a:pPr marL="45720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Then we add a link to the file in the comments.</a:t>
            </a:r>
          </a:p>
          <a:p>
            <a:pPr marL="45720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Then the file will need to be pushed to </a:t>
            </a:r>
            <a:r>
              <a:rPr lang="en-US" dirty="0" err="1">
                <a:latin typeface="Garamond" pitchFamily="18"/>
              </a:rPr>
              <a:t>git</a:t>
            </a:r>
            <a:r>
              <a:rPr lang="en-US" dirty="0">
                <a:latin typeface="Garamond" pitchFamily="18"/>
              </a:rPr>
              <a:t>.</a:t>
            </a:r>
          </a:p>
          <a:p>
            <a:pPr marL="45720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~99% of work in this class will be completed this way!</a:t>
            </a:r>
            <a:endParaRPr lang="en-US" dirty="0"/>
          </a:p>
          <a:p>
            <a:pPr marL="1200150" lvl="1" indent="-457200"/>
            <a:endParaRPr lang="en-US" dirty="0"/>
          </a:p>
          <a:p>
            <a:pPr marL="457200" indent="-45720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279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Cont.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219200"/>
            <a:ext cx="8839200" cy="4114800"/>
          </a:xfrm>
        </p:spPr>
        <p:txBody>
          <a:bodyPr/>
          <a:lstStyle/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400" dirty="0"/>
              <a:t>This file should be placed in your root directory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 err="1"/>
              <a:t>cislinux.hfcc.edu</a:t>
            </a:r>
            <a:r>
              <a:rPr lang="en-US" sz="1800" dirty="0"/>
              <a:t>/~username/</a:t>
            </a:r>
            <a:r>
              <a:rPr lang="en-US" sz="1800" dirty="0" err="1"/>
              <a:t>contact.php</a:t>
            </a:r>
            <a:endParaRPr lang="en-US" sz="1800" dirty="0"/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200" dirty="0"/>
              <a:t>Ensure the file has the correct permissions for me to view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200" dirty="0"/>
              <a:t>Use the frame from earlier or use </a:t>
            </a:r>
            <a:r>
              <a:rPr lang="en-US" sz="2200" dirty="0" err="1"/>
              <a:t>PhpStorm</a:t>
            </a:r>
            <a:r>
              <a:rPr lang="en-US" sz="2200" dirty="0"/>
              <a:t> to save time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200" dirty="0"/>
              <a:t>In the head of the document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The title should read “Contact NAME”</a:t>
            </a:r>
          </a:p>
          <a:p>
            <a:pPr marL="2057400" lvl="3" indent="-457200">
              <a:spcBef>
                <a:spcPts val="0"/>
              </a:spcBef>
              <a:buFont typeface="Arial" charset="0"/>
              <a:buChar char="•"/>
            </a:pPr>
            <a:r>
              <a:rPr lang="en-US" sz="1400" dirty="0"/>
              <a:t>NAME should be your first name, last name is optional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200" dirty="0"/>
              <a:t>In the body of the document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Use a PHP echo to print your name in an h1 tag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Use a $ variable to hold your preferred email address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Add your slack username to a defined constant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Use </a:t>
            </a:r>
            <a:r>
              <a:rPr lang="en-US" sz="1800" dirty="0" err="1"/>
              <a:t>echos</a:t>
            </a:r>
            <a:r>
              <a:rPr lang="en-US" sz="1800" dirty="0"/>
              <a:t> to print your email and slack username in p tags</a:t>
            </a:r>
          </a:p>
          <a:p>
            <a:pPr marL="1600200" lvl="2" indent="-45720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Also echo any additional contact methods you desire</a:t>
            </a:r>
          </a:p>
          <a:p>
            <a:pPr marL="1200150" lvl="1" indent="-457200">
              <a:spcBef>
                <a:spcPts val="0"/>
              </a:spcBef>
              <a:buFont typeface="Arial" charset="0"/>
              <a:buChar char="•"/>
            </a:pPr>
            <a:r>
              <a:rPr lang="en-US" sz="2200" dirty="0"/>
              <a:t>I should see the git update</a:t>
            </a:r>
          </a:p>
        </p:txBody>
      </p:sp>
    </p:spTree>
    <p:extLst>
      <p:ext uri="{BB962C8B-B14F-4D97-AF65-F5344CB8AC3E}">
        <p14:creationId xmlns:p14="http://schemas.microsoft.com/office/powerpoint/2010/main" val="94288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Chapter 2 Lecture</a:t>
            </a:r>
          </a:p>
          <a:p>
            <a:pPr marL="457200" lvl="0" indent="-457200">
              <a:buClr>
                <a:srgbClr val="669834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dirty="0">
                <a:latin typeface="Garamond" pitchFamily="18"/>
              </a:rPr>
              <a:t>Work on Environment and HW 1</a:t>
            </a:r>
            <a:endParaRPr lang="en-US" dirty="0"/>
          </a:p>
          <a:p>
            <a:pPr marL="457200" indent="-45720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3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VCS Repo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9424" y="1447800"/>
            <a:ext cx="8229600" cy="4038601"/>
          </a:xfrm>
        </p:spPr>
        <p:txBody>
          <a:bodyPr/>
          <a:lstStyle/>
          <a:p>
            <a:r>
              <a:rPr lang="en-US" sz="2000" dirty="0"/>
              <a:t>Working on files on your local computer and uploading them to a web server like this is one thing. But to save the files in </a:t>
            </a:r>
            <a:r>
              <a:rPr lang="en-US" sz="2000" dirty="0" err="1"/>
              <a:t>git</a:t>
            </a:r>
            <a:r>
              <a:rPr lang="en-US" sz="2000" dirty="0"/>
              <a:t>, you must also save them to the </a:t>
            </a:r>
            <a:r>
              <a:rPr lang="en-US" sz="2000" dirty="0" err="1"/>
              <a:t>Git</a:t>
            </a:r>
            <a:r>
              <a:rPr lang="en-US" sz="2000" dirty="0"/>
              <a:t> server.</a:t>
            </a:r>
          </a:p>
          <a:p>
            <a:endParaRPr lang="en-US" sz="2000" dirty="0"/>
          </a:p>
          <a:p>
            <a:r>
              <a:rPr lang="en-US" sz="2000" dirty="0"/>
              <a:t>Common actions with a code repo are commit, push, pull. Do not worry if this is confusing, or you don’t quite get it at first.</a:t>
            </a:r>
          </a:p>
          <a:p>
            <a:endParaRPr lang="en-US" sz="2000" dirty="0"/>
          </a:p>
          <a:p>
            <a:r>
              <a:rPr lang="en-US" sz="2000" dirty="0"/>
              <a:t>Try to think of it like this. Committing code is like wrapping it up in a little package. You can commit many times, but they are still here; your code packages are still local. A push is when you send all current packages to the </a:t>
            </a:r>
            <a:r>
              <a:rPr lang="en-US" sz="2000" dirty="0" err="1"/>
              <a:t>git</a:t>
            </a:r>
            <a:r>
              <a:rPr lang="en-US" sz="2000" dirty="0"/>
              <a:t> server. When you pull, you are updating your code with any commits (packages) other people have made since your last pull.</a:t>
            </a:r>
          </a:p>
        </p:txBody>
      </p:sp>
    </p:spTree>
    <p:extLst>
      <p:ext uri="{BB962C8B-B14F-4D97-AF65-F5344CB8AC3E}">
        <p14:creationId xmlns:p14="http://schemas.microsoft.com/office/powerpoint/2010/main" val="209158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MySQL is the worlds most popular open-source database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What type of database is MySQL?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 err="1"/>
              <a:t>Flatfile</a:t>
            </a:r>
            <a:r>
              <a:rPr lang="en-US" sz="2400" dirty="0"/>
              <a:t>?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/>
              <a:t>Relational?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/>
              <a:t>OODB?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4GB is not a healthy table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MySQL is used by NASA</a:t>
            </a:r>
          </a:p>
        </p:txBody>
      </p:sp>
    </p:spTree>
    <p:extLst>
      <p:ext uri="{BB962C8B-B14F-4D97-AF65-F5344CB8AC3E}">
        <p14:creationId xmlns:p14="http://schemas.microsoft.com/office/powerpoint/2010/main" val="11864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PHP was created in 1994 for Home Pages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is used to create dynamic web sites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is a server-side scripting language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is a better faster open-source alternative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Zend and </a:t>
            </a:r>
            <a:r>
              <a:rPr lang="en-US" sz="2800" dirty="0" err="1"/>
              <a:t>Magento</a:t>
            </a:r>
            <a:r>
              <a:rPr lang="en-US" sz="2800" dirty="0"/>
              <a:t> are examples of PHP frameworks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is an embedded language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is also (more than ever) Object Oriented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Resources: </a:t>
            </a:r>
            <a:r>
              <a:rPr lang="en-US" sz="2800" dirty="0" err="1"/>
              <a:t>php.net</a:t>
            </a:r>
            <a:r>
              <a:rPr lang="en-US" sz="2800" dirty="0"/>
              <a:t> and w3schools</a:t>
            </a:r>
          </a:p>
        </p:txBody>
      </p:sp>
    </p:spTree>
    <p:extLst>
      <p:ext uri="{BB962C8B-B14F-4D97-AF65-F5344CB8AC3E}">
        <p14:creationId xmlns:p14="http://schemas.microsoft.com/office/powerpoint/2010/main" val="394776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is Embedded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Since PHP is embedded, it can be typed directly into webpages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PHP goes inside these tags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  <a:r>
              <a:rPr lang="mr-IN" sz="2400" dirty="0"/>
              <a:t>…</a:t>
            </a:r>
            <a:r>
              <a:rPr lang="en-US" sz="2400" dirty="0"/>
              <a:t>. ?&gt;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/>
              <a:t>Do not use short hand tag &lt;?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18216" t="13569" r="29146" b="64679"/>
          <a:stretch>
            <a:fillRect/>
          </a:stretch>
        </p:blipFill>
        <p:spPr>
          <a:xfrm>
            <a:off x="2225160" y="4005959"/>
            <a:ext cx="4693679" cy="162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2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1312" y="22634"/>
            <a:ext cx="3361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" marR="73080" lvl="0" algn="ctr" hangingPunct="0">
              <a:spcAft>
                <a:spcPts val="1412"/>
              </a:spcAft>
            </a:pPr>
            <a:r>
              <a:rPr lang="en-US" sz="45000" b="1" dirty="0">
                <a:solidFill>
                  <a:srgbClr val="DF6C01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1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PHP files must end with a following extension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 err="1"/>
              <a:t>php</a:t>
            </a:r>
            <a:endParaRPr lang="en-US" sz="2400" dirty="0"/>
          </a:p>
          <a:p>
            <a:pPr marL="1200150" lvl="1" indent="-457200">
              <a:buFont typeface="Arial" charset="0"/>
              <a:buChar char="•"/>
            </a:pPr>
            <a:r>
              <a:rPr lang="en-US" sz="2400" dirty="0" err="1"/>
              <a:t>phtml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Nearly all statements end with a semi-colon 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Comments can be line (//, #) or block(/*,*/)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The echo statement is used to write HTML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Variables must begin with a dollar sign $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000" dirty="0"/>
              <a:t>Dollar sign must be followed with a letter or underscore</a:t>
            </a:r>
          </a:p>
        </p:txBody>
      </p:sp>
    </p:spTree>
    <p:extLst>
      <p:ext uri="{BB962C8B-B14F-4D97-AF65-F5344CB8AC3E}">
        <p14:creationId xmlns:p14="http://schemas.microsoft.com/office/powerpoint/2010/main" val="100882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Provide output to the pages source with echo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Output can contain markup(tags) and/or text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Understanding quotes is important (pg. 29)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sz="2400" dirty="0"/>
              <a:t>Example:</a:t>
            </a:r>
          </a:p>
          <a:p>
            <a:r>
              <a:rPr lang="en-US" sz="1800" dirty="0"/>
              <a:t>	    Code 					Output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1800" y="3749280"/>
            <a:ext cx="3927240" cy="252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solidFill>
                  <a:srgbClr val="669834"/>
                </a:solidFill>
              </a:rPr>
              <a:t>$name = ‘Chad’;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669834"/>
                </a:solidFill>
              </a:rPr>
              <a:t>echo “Hello, $name”;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669834"/>
                </a:solidFill>
              </a:rPr>
              <a:t>echo 'Hello, $name';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746860" y="3749280"/>
            <a:ext cx="3927240" cy="252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Hello, Chad</a:t>
            </a:r>
          </a:p>
          <a:p>
            <a:pPr marL="0" indent="0">
              <a:buNone/>
            </a:pPr>
            <a:r>
              <a:rPr lang="en-US" dirty="0"/>
              <a:t>Hello, $name</a:t>
            </a:r>
          </a:p>
        </p:txBody>
      </p:sp>
    </p:spTree>
    <p:extLst>
      <p:ext uri="{BB962C8B-B14F-4D97-AF65-F5344CB8AC3E}">
        <p14:creationId xmlns:p14="http://schemas.microsoft.com/office/powerpoint/2010/main" val="1562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1225</Words>
  <Application>Microsoft Macintosh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Garamond</vt:lpstr>
      <vt:lpstr>Office Theme</vt:lpstr>
      <vt:lpstr>Chapter 1</vt:lpstr>
      <vt:lpstr>Agenda</vt:lpstr>
      <vt:lpstr>Understanding a VCS Repo</vt:lpstr>
      <vt:lpstr>About MySQL</vt:lpstr>
      <vt:lpstr>About PHP</vt:lpstr>
      <vt:lpstr>PHP is Embedded</vt:lpstr>
      <vt:lpstr>Questions</vt:lpstr>
      <vt:lpstr>Basic PHP Script</vt:lpstr>
      <vt:lpstr>Basic PHP Script</vt:lpstr>
      <vt:lpstr>Questions</vt:lpstr>
      <vt:lpstr>Let's Try It!</vt:lpstr>
      <vt:lpstr>Questions</vt:lpstr>
      <vt:lpstr>Comments</vt:lpstr>
      <vt:lpstr>Questions</vt:lpstr>
      <vt:lpstr>Assignment Operator</vt:lpstr>
      <vt:lpstr>Variables</vt:lpstr>
      <vt:lpstr>Questions</vt:lpstr>
      <vt:lpstr>Strings</vt:lpstr>
      <vt:lpstr>Concatenation</vt:lpstr>
      <vt:lpstr>Questions</vt:lpstr>
      <vt:lpstr>Numbers</vt:lpstr>
      <vt:lpstr>Some Examples</vt:lpstr>
      <vt:lpstr>Questions</vt:lpstr>
      <vt:lpstr>Constants</vt:lpstr>
      <vt:lpstr>Questions</vt:lpstr>
      <vt:lpstr>Debugging</vt:lpstr>
      <vt:lpstr>Homework 1</vt:lpstr>
      <vt:lpstr>Homework 1 Cont.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Buffa</dc:creator>
  <cp:lastModifiedBy>Banks, Chad</cp:lastModifiedBy>
  <cp:revision>164</cp:revision>
  <dcterms:created xsi:type="dcterms:W3CDTF">2014-07-15T21:07:55Z</dcterms:created>
  <dcterms:modified xsi:type="dcterms:W3CDTF">2019-08-29T17:30:26Z</dcterms:modified>
</cp:coreProperties>
</file>