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1" r:id="rId7"/>
    <p:sldId id="268" r:id="rId8"/>
    <p:sldId id="269" r:id="rId9"/>
    <p:sldId id="270" r:id="rId10"/>
    <p:sldId id="263" r:id="rId11"/>
    <p:sldId id="264" r:id="rId12"/>
    <p:sldId id="265" r:id="rId13"/>
    <p:sldId id="266" r:id="rId14"/>
    <p:sldId id="267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2330" y="1895168"/>
            <a:ext cx="4980879" cy="1445337"/>
          </a:xfrm>
        </p:spPr>
        <p:txBody>
          <a:bodyPr>
            <a:normAutofit/>
          </a:bodyPr>
          <a:lstStyle/>
          <a:p>
            <a:pPr algn="ctr"/>
            <a:r>
              <a:rPr lang="en-US" sz="44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Pattern Recognition Project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02B27-334F-4FFD-960A-EF5FB79B4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13" y="202034"/>
            <a:ext cx="8259098" cy="763526"/>
          </a:xfrm>
        </p:spPr>
        <p:txBody>
          <a:bodyPr>
            <a:normAutofit/>
          </a:bodyPr>
          <a:lstStyle/>
          <a:p>
            <a:r>
              <a:rPr lang="en-US" b="1" i="1" dirty="0"/>
              <a:t>Degree effect in polynomial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B303D9-982B-4FDD-B852-8F28E877D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90" y="1475954"/>
            <a:ext cx="4963819" cy="34655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1D5FE8-0499-4E3C-8A0B-D798FE3CFC16}"/>
              </a:ext>
            </a:extLst>
          </p:cNvPr>
          <p:cNvSpPr txBox="1"/>
          <p:nvPr/>
        </p:nvSpPr>
        <p:spPr>
          <a:xfrm>
            <a:off x="3902927" y="4252333"/>
            <a:ext cx="587297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042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66623-3060-4A79-BBF0-0684C6C4B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219" y="224337"/>
            <a:ext cx="5464098" cy="763526"/>
          </a:xfrm>
        </p:spPr>
        <p:txBody>
          <a:bodyPr>
            <a:normAutofit/>
          </a:bodyPr>
          <a:lstStyle/>
          <a:p>
            <a:r>
              <a:rPr lang="en-US" sz="3200" b="1" i="1" dirty="0"/>
              <a:t>Classification models &amp; Result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0AD75A-0543-48AA-82D5-1722D90F7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using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GridSearchCV</a:t>
            </a:r>
            <a:r>
              <a:rPr lang="en-US" dirty="0"/>
              <a:t> to get best model with best  hyper parameters 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241BF9F-460B-4EFA-9504-692347D5A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79" y="2381896"/>
            <a:ext cx="4108286" cy="2549738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61D0976-DB7D-4815-AF53-CBBF6BFFC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10" y="2363631"/>
            <a:ext cx="4151190" cy="256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8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73C7-B9B5-4B90-B5D3-B177EC5A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019" y="179732"/>
            <a:ext cx="5095747" cy="763526"/>
          </a:xfrm>
        </p:spPr>
        <p:txBody>
          <a:bodyPr>
            <a:normAutofit/>
          </a:bodyPr>
          <a:lstStyle/>
          <a:p>
            <a:r>
              <a:rPr lang="en-US" sz="3200" b="1" i="1" dirty="0"/>
              <a:t>Output of the previous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99E7-21CE-432C-98F5-79DAF4757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FFE16523-F121-4B8F-BCAA-937CAC5AB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71" y="1944964"/>
            <a:ext cx="7187539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3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38B9A-23E2-4299-90A3-8E8F8501A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254" y="164864"/>
            <a:ext cx="4842985" cy="763526"/>
          </a:xfrm>
        </p:spPr>
        <p:txBody>
          <a:bodyPr>
            <a:noAutofit/>
          </a:bodyPr>
          <a:lstStyle/>
          <a:p>
            <a:r>
              <a:rPr lang="en-US" sz="3200" b="1" i="1" dirty="0"/>
              <a:t>Models Accuracy histogram</a:t>
            </a:r>
          </a:p>
        </p:txBody>
      </p:sp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DAD24291-345E-41F9-98F0-13EAACD4B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705" y="1593945"/>
            <a:ext cx="3817951" cy="290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5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47CD3-B4D5-4FA1-9705-B8DB4ACB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dirty="0"/>
              <a:t>Finally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8D4A8-FD99-44DB-B632-A4ED70BFE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75" y="2316216"/>
            <a:ext cx="8246070" cy="137112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Any Questions 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Thank you </a:t>
            </a:r>
          </a:p>
        </p:txBody>
      </p:sp>
    </p:spTree>
    <p:extLst>
      <p:ext uri="{BB962C8B-B14F-4D97-AF65-F5344CB8AC3E}">
        <p14:creationId xmlns:p14="http://schemas.microsoft.com/office/powerpoint/2010/main" val="34660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925444"/>
            <a:ext cx="8246070" cy="2853032"/>
          </a:xfrm>
        </p:spPr>
        <p:txBody>
          <a:bodyPr/>
          <a:lstStyle/>
          <a:p>
            <a:r>
              <a:rPr lang="en-US" dirty="0"/>
              <a:t>Introduce our team </a:t>
            </a:r>
          </a:p>
          <a:p>
            <a:r>
              <a:rPr lang="en-US" dirty="0"/>
              <a:t>Project introduction </a:t>
            </a:r>
          </a:p>
          <a:p>
            <a:r>
              <a:rPr lang="en-US" dirty="0"/>
              <a:t>Preprocessing steps</a:t>
            </a:r>
          </a:p>
          <a:p>
            <a:r>
              <a:rPr lang="en-US" dirty="0"/>
              <a:t>Regression models &amp; Result</a:t>
            </a:r>
          </a:p>
          <a:p>
            <a:r>
              <a:rPr lang="en-US" dirty="0"/>
              <a:t>Classification models &amp; Result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32878" y="764788"/>
            <a:ext cx="6283782" cy="725349"/>
          </a:xfrm>
        </p:spPr>
        <p:txBody>
          <a:bodyPr>
            <a:noAutofit/>
          </a:bodyPr>
          <a:lstStyle/>
          <a:p>
            <a:r>
              <a:rPr lang="en-US" sz="4400" b="1" i="1" dirty="0"/>
              <a:t>Team members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32878" y="1709853"/>
            <a:ext cx="6913757" cy="2668859"/>
          </a:xfrm>
        </p:spPr>
        <p:txBody>
          <a:bodyPr/>
          <a:lstStyle/>
          <a:p>
            <a:r>
              <a:rPr lang="en-US" dirty="0"/>
              <a:t>Mahmoud Salama Mohamed </a:t>
            </a:r>
            <a:r>
              <a:rPr lang="en-US" dirty="0" err="1"/>
              <a:t>AbdelRahman</a:t>
            </a:r>
            <a:endParaRPr lang="en-US" dirty="0"/>
          </a:p>
          <a:p>
            <a:r>
              <a:rPr lang="en-US" dirty="0" err="1"/>
              <a:t>Eman</a:t>
            </a:r>
            <a:r>
              <a:rPr lang="en-US" dirty="0"/>
              <a:t> Ibrahim Yusuf Sam </a:t>
            </a:r>
          </a:p>
          <a:p>
            <a:r>
              <a:rPr lang="en-US" dirty="0" err="1"/>
              <a:t>Rwan</a:t>
            </a:r>
            <a:r>
              <a:rPr lang="en-US" dirty="0"/>
              <a:t> </a:t>
            </a:r>
            <a:r>
              <a:rPr lang="en-US" dirty="0" err="1"/>
              <a:t>Sameh</a:t>
            </a:r>
            <a:r>
              <a:rPr lang="en-US" dirty="0"/>
              <a:t> Helmy </a:t>
            </a:r>
            <a:r>
              <a:rPr lang="en-US" dirty="0" err="1"/>
              <a:t>AbdEllatef</a:t>
            </a:r>
            <a:r>
              <a:rPr lang="en-US" dirty="0"/>
              <a:t> </a:t>
            </a:r>
          </a:p>
          <a:p>
            <a:r>
              <a:rPr lang="en-US" dirty="0"/>
              <a:t>Mirna </a:t>
            </a:r>
            <a:r>
              <a:rPr lang="en-US" dirty="0" err="1"/>
              <a:t>Gamil</a:t>
            </a:r>
            <a:r>
              <a:rPr lang="en-US" dirty="0"/>
              <a:t> Abdo Habib  </a:t>
            </a:r>
          </a:p>
          <a:p>
            <a:r>
              <a:rPr lang="en-US" dirty="0" err="1"/>
              <a:t>Eman</a:t>
            </a:r>
            <a:r>
              <a:rPr lang="en-US" dirty="0"/>
              <a:t> Mansour </a:t>
            </a:r>
            <a:r>
              <a:rPr lang="en-US" dirty="0" err="1"/>
              <a:t>AbdElhaleem</a:t>
            </a:r>
            <a:r>
              <a:rPr lang="en-US" dirty="0"/>
              <a:t> Bren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dirty="0"/>
              <a:t>Project introduction 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D3AFA80-B195-49E7-8032-A7147A3DD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174" y="1744538"/>
            <a:ext cx="8246070" cy="3072790"/>
          </a:xfrm>
        </p:spPr>
        <p:txBody>
          <a:bodyPr/>
          <a:lstStyle/>
          <a:p>
            <a:r>
              <a:rPr lang="en-US" b="0" i="0" dirty="0">
                <a:effectLst/>
                <a:latin typeface="Inter"/>
              </a:rPr>
              <a:t>This data set is about players in a football ,It includes the name, personal data, position, and abilities of all players .</a:t>
            </a:r>
          </a:p>
          <a:p>
            <a:r>
              <a:rPr lang="en-US" b="0" i="0" dirty="0">
                <a:effectLst/>
                <a:latin typeface="Inter"/>
              </a:rPr>
              <a:t>This data set contains 14,364 instances (players), each of them has 92 attributes.</a:t>
            </a:r>
          </a:p>
          <a:p>
            <a:r>
              <a:rPr lang="en-US" dirty="0">
                <a:latin typeface="Inter"/>
              </a:rPr>
              <a:t>The project implement in two Milestone </a:t>
            </a:r>
            <a:r>
              <a:rPr lang="en-US" sz="1200" dirty="0">
                <a:latin typeface="Inter"/>
              </a:rPr>
              <a:t>( Regression &amp; Classification )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BD2C-39D9-4B45-94F5-E4C77CB07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 anchor="ctr">
            <a:normAutofit/>
          </a:bodyPr>
          <a:lstStyle/>
          <a:p>
            <a:r>
              <a:rPr lang="en-US" b="1" i="1" dirty="0"/>
              <a:t>Prepossessing Steps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DDBC1-E50F-4E8E-BA6F-7772ABBBB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483" y="1268361"/>
            <a:ext cx="6861717" cy="366791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7200" dirty="0"/>
              <a:t>Drop not important column &amp; columns Which null values &gt; 50%.</a:t>
            </a:r>
          </a:p>
          <a:p>
            <a:pPr>
              <a:lnSpc>
                <a:spcPct val="170000"/>
              </a:lnSpc>
            </a:pPr>
            <a:r>
              <a:rPr lang="en-US" sz="7200" dirty="0"/>
              <a:t>Split to the position column of player in 3 position in 3 columns.</a:t>
            </a:r>
          </a:p>
          <a:p>
            <a:pPr>
              <a:lnSpc>
                <a:spcPct val="170000"/>
              </a:lnSpc>
            </a:pPr>
            <a:r>
              <a:rPr lang="en-US" sz="7200" dirty="0"/>
              <a:t>Apply </a:t>
            </a:r>
            <a:r>
              <a:rPr lang="en-US" sz="7200" dirty="0" err="1"/>
              <a:t>LabelEncoder</a:t>
            </a:r>
            <a:r>
              <a:rPr lang="en-US" sz="7200" dirty="0"/>
              <a:t> Transformer on Categorical columns  .</a:t>
            </a:r>
          </a:p>
          <a:p>
            <a:pPr>
              <a:lnSpc>
                <a:spcPct val="170000"/>
              </a:lnSpc>
            </a:pPr>
            <a:r>
              <a:rPr lang="en-US" sz="7200" dirty="0"/>
              <a:t>Remove “/” from work rate column and apply divide operator after convert it to numerical data  such as (high/mid) = (3/2) .</a:t>
            </a:r>
          </a:p>
          <a:p>
            <a:pPr>
              <a:lnSpc>
                <a:spcPct val="170000"/>
              </a:lnSpc>
            </a:pPr>
            <a:r>
              <a:rPr lang="en-US" sz="7200" dirty="0"/>
              <a:t>Apply </a:t>
            </a:r>
            <a:r>
              <a:rPr lang="en-US" sz="7200" dirty="0" err="1"/>
              <a:t>MinMaxScaler</a:t>
            </a:r>
            <a:r>
              <a:rPr lang="en-US" sz="7200" dirty="0"/>
              <a:t> Transformer on columns if need.</a:t>
            </a:r>
            <a:endParaRPr lang="en-US" sz="7200" b="0" dirty="0">
              <a:effectLst/>
            </a:endParaRPr>
          </a:p>
          <a:p>
            <a:pPr>
              <a:lnSpc>
                <a:spcPct val="170000"/>
              </a:lnSpc>
            </a:pPr>
            <a:r>
              <a:rPr lang="en-US" sz="7200" dirty="0"/>
              <a:t>Remove “+” from columns and apply plus operator if need such as  </a:t>
            </a:r>
            <a:r>
              <a:rPr lang="en-US" sz="5600" dirty="0"/>
              <a:t>50+2 = 52.</a:t>
            </a: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36CFD-C446-4569-A1A2-A0FEA7BB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1" dirty="0"/>
              <a:t>Prepossessing Steps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C81C9-2BAB-47F9-BEE1-C5ACCDA65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857" y="2138156"/>
            <a:ext cx="6304935" cy="14599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Fill the null values by mean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Remove the out layers by interquartile range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Select the feature which have correlation  &gt; 50% in regression </a:t>
            </a:r>
          </a:p>
        </p:txBody>
      </p:sp>
    </p:spTree>
    <p:extLst>
      <p:ext uri="{BB962C8B-B14F-4D97-AF65-F5344CB8AC3E}">
        <p14:creationId xmlns:p14="http://schemas.microsoft.com/office/powerpoint/2010/main" val="1898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A59F-1F3D-4451-A133-482713866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5101" y="224337"/>
            <a:ext cx="5620216" cy="763526"/>
          </a:xfrm>
        </p:spPr>
        <p:txBody>
          <a:bodyPr>
            <a:normAutofit/>
          </a:bodyPr>
          <a:lstStyle/>
          <a:p>
            <a:r>
              <a:rPr lang="en-US" b="1" i="1" dirty="0"/>
              <a:t>Regression models &amp; Result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BF79A-5482-4527-A9B5-E6CD36FA4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using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GridSearchCV</a:t>
            </a:r>
            <a:r>
              <a:rPr lang="en-US" dirty="0"/>
              <a:t> to get best model with best  hyper parameters </a:t>
            </a:r>
            <a:r>
              <a:rPr lang="ar-EG" dirty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4D9B829-E772-4C75-B3B6-253223652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15" y="2249979"/>
            <a:ext cx="4108286" cy="2727741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D558141-7AFF-4380-9A77-4733523CD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557" y="2249978"/>
            <a:ext cx="4015727" cy="273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7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53BB598-F46E-4264-BE1F-1B27A7DF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1" dirty="0"/>
              <a:t>Output of the previous step</a:t>
            </a:r>
            <a:endParaRPr lang="en-US" dirty="0"/>
          </a:p>
        </p:txBody>
      </p:sp>
      <p:pic>
        <p:nvPicPr>
          <p:cNvPr id="16" name="Content Placeholder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36091F1-1FEB-4E9A-A46E-BCB5CCB0F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26" y="2259516"/>
            <a:ext cx="7781889" cy="1893692"/>
          </a:xfrm>
        </p:spPr>
      </p:pic>
    </p:spTree>
    <p:extLst>
      <p:ext uri="{BB962C8B-B14F-4D97-AF65-F5344CB8AC3E}">
        <p14:creationId xmlns:p14="http://schemas.microsoft.com/office/powerpoint/2010/main" val="417657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60FA-EACC-426A-8312-D126C0628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445" y="239205"/>
            <a:ext cx="8259098" cy="763526"/>
          </a:xfrm>
        </p:spPr>
        <p:txBody>
          <a:bodyPr/>
          <a:lstStyle/>
          <a:p>
            <a:r>
              <a:rPr lang="en-US" b="1" i="1" dirty="0"/>
              <a:t>Regression models &amp; Result</a:t>
            </a:r>
            <a:endParaRPr lang="en-US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AF357C2-7811-4793-90A3-69C5B969F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51" y="1652571"/>
            <a:ext cx="7230020" cy="1799063"/>
          </a:xfr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7A0B097-AEBA-4D06-B7AE-FDE15477A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065" y="3728919"/>
            <a:ext cx="3833192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5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On-screen Show (16:9)</PresentationFormat>
  <Paragraphs>44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Inter</vt:lpstr>
      <vt:lpstr>Office Theme</vt:lpstr>
      <vt:lpstr>Pattern Recognition Project</vt:lpstr>
      <vt:lpstr>Agenda</vt:lpstr>
      <vt:lpstr>Team members </vt:lpstr>
      <vt:lpstr>Project introduction </vt:lpstr>
      <vt:lpstr>Prepossessing Steps   </vt:lpstr>
      <vt:lpstr>Prepossessing Steps </vt:lpstr>
      <vt:lpstr>Regression models &amp; Result</vt:lpstr>
      <vt:lpstr>Output of the previous step</vt:lpstr>
      <vt:lpstr>Regression models &amp; Result</vt:lpstr>
      <vt:lpstr>Degree effect in polynomial </vt:lpstr>
      <vt:lpstr>Classification models &amp; Result</vt:lpstr>
      <vt:lpstr>Output of the previous step</vt:lpstr>
      <vt:lpstr>Models Accuracy histogram</vt:lpstr>
      <vt:lpstr>Finally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2022-06-08T08:11:37Z</dcterms:modified>
</cp:coreProperties>
</file>