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3" r:id="rId18"/>
    <p:sldId id="264" r:id="rId19"/>
    <p:sldId id="265" r:id="rId20"/>
    <p:sldId id="274" r:id="rId21"/>
    <p:sldId id="275" r:id="rId22"/>
    <p:sldId id="277" r:id="rId23"/>
  </p:sldIdLst>
  <p:sldSz cx="9144000" cy="5143500" type="screen16x9"/>
  <p:notesSz cx="6858000" cy="9144000"/>
  <p:embeddedFontLs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ef446066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ef446066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ef446066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ef446066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ef446066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ef446066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ef446066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ef446066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ef446066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ef446066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f446066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ef446066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f446066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ef446066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604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ef446066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ef446066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308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f446066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f446066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041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ef446066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ef446066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ef446066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ef446066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f446066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f446066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ef446066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ef446066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ef446066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ef446066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f446066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f446066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ef446066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ef446066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f446066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f446066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f446066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ef446066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ef446066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ef446066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javascript/design-patterns/facad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factoring.guru/design-patterns/facade" TargetMode="External"/><Relationship Id="rId4" Type="http://schemas.openxmlformats.org/officeDocument/2006/relationships/hyperlink" Target="https://dev.to/tomekbuszewski/facade-pattern-in-javascript-3on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0150" y="312939"/>
            <a:ext cx="8183700" cy="1043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FACADE Design Pattern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0150" y="1129353"/>
            <a:ext cx="8183700" cy="673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Structural Design Pattern</a:t>
            </a:r>
            <a:br>
              <a:rPr lang="en" dirty="0"/>
            </a:br>
            <a:endParaRPr dirty="0"/>
          </a:p>
        </p:txBody>
      </p:sp>
      <p:sp>
        <p:nvSpPr>
          <p:cNvPr id="4" name="Google Shape;59;p13">
            <a:extLst>
              <a:ext uri="{FF2B5EF4-FFF2-40B4-BE49-F238E27FC236}">
                <a16:creationId xmlns:a16="http://schemas.microsoft.com/office/drawing/2014/main" id="{BD694BF0-F766-4F73-8CBA-80BBDB73C5F2}"/>
              </a:ext>
            </a:extLst>
          </p:cNvPr>
          <p:cNvSpPr txBox="1">
            <a:spLocks/>
          </p:cNvSpPr>
          <p:nvPr/>
        </p:nvSpPr>
        <p:spPr>
          <a:xfrm>
            <a:off x="409268" y="2745344"/>
            <a:ext cx="8183700" cy="83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ct val="160000"/>
              </a:lnSpc>
            </a:pPr>
            <a:r>
              <a:rPr lang="en-US" dirty="0">
                <a:solidFill>
                  <a:schemeClr val="bg1"/>
                </a:solidFill>
              </a:rPr>
              <a:t>Mohammed Ibrahim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5863"/>
            <a:ext cx="8839198" cy="453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63" y="152400"/>
            <a:ext cx="801028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700"/>
            <a:ext cx="8839199" cy="341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775" y="152400"/>
            <a:ext cx="61464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75" y="152400"/>
            <a:ext cx="79406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5325"/>
            <a:ext cx="8839200" cy="183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38" y="152400"/>
            <a:ext cx="439403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825" y="3510175"/>
            <a:ext cx="5230424" cy="1258375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2" dirty="0"/>
              <a:t>Code Example-2</a:t>
            </a:r>
            <a:endParaRPr sz="4222" dirty="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2000"/>
            <a:ext cx="6807588" cy="377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52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0" y="152400"/>
            <a:ext cx="8456298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69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9113"/>
            <a:ext cx="8839200" cy="1825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35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/>
              <a:t>Content</a:t>
            </a:r>
            <a:endParaRPr sz="420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Introduction (What does the word FACADE mean?)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FACADE as Design Pattern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Code Example-1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Code Example 2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Conclusion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References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2"/>
              <a:t>Conclusion</a:t>
            </a:r>
            <a:endParaRPr sz="4222"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Provides an undefined and simplified interface in a subsystem.</a:t>
            </a:r>
            <a:br>
              <a:rPr lang="en" sz="2400"/>
            </a:b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Hides the complexities of the subsystem from the client.</a:t>
            </a:r>
            <a:br>
              <a:rPr lang="en" sz="2400"/>
            </a:b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Client is forced to know the low level details.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2"/>
              <a:t>References</a:t>
            </a:r>
            <a:endParaRPr sz="4222"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https://www.dofactory.com/javascript/design-patterns/facade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https://dev.to/tomekbuszewski/facade-pattern-in-javascript-3on4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5"/>
              </a:rPr>
              <a:t>https://refactoring.guru/design-patterns/facade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F4B566-7BBF-4868-9A77-AC311286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0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550" y="152400"/>
            <a:ext cx="6668050" cy="48414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00" y="369900"/>
            <a:ext cx="3601549" cy="1785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001" y="2634100"/>
            <a:ext cx="4717024" cy="2236201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3725"/>
            <a:ext cx="8839200" cy="307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163" y="152400"/>
            <a:ext cx="71176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262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3FA061-3EDD-45D4-95AC-69B5AEBA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2"/>
              <a:t>Code Example-1</a:t>
            </a:r>
            <a:endParaRPr sz="4222"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26500"/>
            <a:ext cx="6586619" cy="35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102</Words>
  <Application>Microsoft Office PowerPoint</Application>
  <PresentationFormat>On-screen Show (16:9)</PresentationFormat>
  <Paragraphs>21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Raleway</vt:lpstr>
      <vt:lpstr>Source Sans Pro</vt:lpstr>
      <vt:lpstr>Plum</vt:lpstr>
      <vt:lpstr>FACADE Design Pattern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Example-1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Example-2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Design Pattern</dc:title>
  <cp:lastModifiedBy>Mohammed Al-Daragily</cp:lastModifiedBy>
  <cp:revision>6</cp:revision>
  <dcterms:modified xsi:type="dcterms:W3CDTF">2021-06-07T13:33:44Z</dcterms:modified>
</cp:coreProperties>
</file>