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oud Mohame" userId="967a3392b3f8d27b" providerId="LiveId" clId="{365B5E80-0F3A-4D55-A7CB-0D0A9F643779}"/>
    <pc:docChg chg="addSld modSld">
      <pc:chgData name="Mahmoud Mohame" userId="967a3392b3f8d27b" providerId="LiveId" clId="{365B5E80-0F3A-4D55-A7CB-0D0A9F643779}" dt="2021-06-07T12:41:39.501" v="14" actId="1076"/>
      <pc:docMkLst>
        <pc:docMk/>
      </pc:docMkLst>
      <pc:sldChg chg="addSp delSp modSp add mod">
        <pc:chgData name="Mahmoud Mohame" userId="967a3392b3f8d27b" providerId="LiveId" clId="{365B5E80-0F3A-4D55-A7CB-0D0A9F643779}" dt="2021-06-07T12:41:39.501" v="14" actId="1076"/>
        <pc:sldMkLst>
          <pc:docMk/>
          <pc:sldMk cId="3722093474" sldId="314"/>
        </pc:sldMkLst>
        <pc:spChg chg="mod">
          <ac:chgData name="Mahmoud Mohame" userId="967a3392b3f8d27b" providerId="LiveId" clId="{365B5E80-0F3A-4D55-A7CB-0D0A9F643779}" dt="2021-06-07T12:40:56.007" v="5" actId="20577"/>
          <ac:spMkLst>
            <pc:docMk/>
            <pc:sldMk cId="3722093474" sldId="314"/>
            <ac:spMk id="2" creationId="{4F76CB32-901A-4DA0-AA8A-9A7B5A88BFCD}"/>
          </ac:spMkLst>
        </pc:spChg>
        <pc:spChg chg="del mod">
          <ac:chgData name="Mahmoud Mohame" userId="967a3392b3f8d27b" providerId="LiveId" clId="{365B5E80-0F3A-4D55-A7CB-0D0A9F643779}" dt="2021-06-07T12:41:22.568" v="9" actId="931"/>
          <ac:spMkLst>
            <pc:docMk/>
            <pc:sldMk cId="3722093474" sldId="314"/>
            <ac:spMk id="4" creationId="{A673E542-DA02-45D3-BDB8-AB1301400CE7}"/>
          </ac:spMkLst>
        </pc:spChg>
        <pc:picChg chg="add mod">
          <ac:chgData name="Mahmoud Mohame" userId="967a3392b3f8d27b" providerId="LiveId" clId="{365B5E80-0F3A-4D55-A7CB-0D0A9F643779}" dt="2021-06-07T12:41:39.501" v="14" actId="1076"/>
          <ac:picMkLst>
            <pc:docMk/>
            <pc:sldMk cId="3722093474" sldId="314"/>
            <ac:picMk id="7" creationId="{69400DA9-9F34-49D3-B53E-7E093C110C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Builder DP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Mahmoud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ibrahim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3E542-DA02-45D3-BDB8-AB130140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 Builder DP is a Creational Design Pattern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Used to build complex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Used for objects in which creation of the parts is separated from the hall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When to Use Builder?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3E542-DA02-45D3-BDB8-AB130140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Very complex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Different parts for final product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parts must be separated from the hall</a:t>
            </a:r>
          </a:p>
        </p:txBody>
      </p:sp>
    </p:spTree>
    <p:extLst>
      <p:ext uri="{BB962C8B-B14F-4D97-AF65-F5344CB8AC3E}">
        <p14:creationId xmlns:p14="http://schemas.microsoft.com/office/powerpoint/2010/main" val="428787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3E542-DA02-45D3-BDB8-AB130140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Encapsulation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Hide internal code from the client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parts must be separated from the hall</a:t>
            </a:r>
          </a:p>
        </p:txBody>
      </p:sp>
    </p:spTree>
    <p:extLst>
      <p:ext uri="{BB962C8B-B14F-4D97-AF65-F5344CB8AC3E}">
        <p14:creationId xmlns:p14="http://schemas.microsoft.com/office/powerpoint/2010/main" val="318864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Disadvamtages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3E542-DA02-45D3-BDB8-AB130140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Duplicated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Client must know many classes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Use of composition </a:t>
            </a:r>
          </a:p>
        </p:txBody>
      </p:sp>
    </p:spTree>
    <p:extLst>
      <p:ext uri="{BB962C8B-B14F-4D97-AF65-F5344CB8AC3E}">
        <p14:creationId xmlns:p14="http://schemas.microsoft.com/office/powerpoint/2010/main" val="71746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400DA9-9F34-49D3-B53E-7E093C110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737360"/>
            <a:ext cx="10058400" cy="4618834"/>
          </a:xfrm>
        </p:spPr>
      </p:pic>
    </p:spTree>
    <p:extLst>
      <p:ext uri="{BB962C8B-B14F-4D97-AF65-F5344CB8AC3E}">
        <p14:creationId xmlns:p14="http://schemas.microsoft.com/office/powerpoint/2010/main" val="37220934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{A2F7CEAD-B354-4125-8CFA-B52BFEE4EA10}tf33845126_win32</Template>
  <TotalTime>8</TotalTime>
  <Words>83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Courier New</vt:lpstr>
      <vt:lpstr>Franklin Gothic Book</vt:lpstr>
      <vt:lpstr>1_RetrospectVTI</vt:lpstr>
      <vt:lpstr>Builder DP</vt:lpstr>
      <vt:lpstr>What is Builder</vt:lpstr>
      <vt:lpstr>When to Use Builder?</vt:lpstr>
      <vt:lpstr>Advantages</vt:lpstr>
      <vt:lpstr>Disadvamtages</vt:lpstr>
      <vt:lpstr>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DP</dc:title>
  <dc:creator>Mahmoud Mohame</dc:creator>
  <cp:lastModifiedBy>Mahmoud Mohame</cp:lastModifiedBy>
  <cp:revision>1</cp:revision>
  <dcterms:created xsi:type="dcterms:W3CDTF">2021-06-07T12:33:22Z</dcterms:created>
  <dcterms:modified xsi:type="dcterms:W3CDTF">2021-06-07T12:41:42Z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