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Abstract Factory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Nancy Morris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79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6629400" cy="421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7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Factory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76425"/>
            <a:ext cx="66294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5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133619" cy="424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120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148</TotalTime>
  <Words>8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Abstract Factory </vt:lpstr>
      <vt:lpstr>Problem</vt:lpstr>
      <vt:lpstr>Abstract Factory</vt:lpstr>
      <vt:lpstr>Solution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</dc:title>
  <dc:creator>Al Lewaa Company</dc:creator>
  <cp:lastModifiedBy>Al Lewaa Company</cp:lastModifiedBy>
  <cp:revision>5</cp:revision>
  <dcterms:created xsi:type="dcterms:W3CDTF">2006-08-16T00:00:00Z</dcterms:created>
  <dcterms:modified xsi:type="dcterms:W3CDTF">2021-06-07T14:08:50Z</dcterms:modified>
</cp:coreProperties>
</file>