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69" r:id="rId2"/>
    <p:sldId id="257" r:id="rId3"/>
    <p:sldId id="258" r:id="rId4"/>
    <p:sldId id="261" r:id="rId5"/>
    <p:sldId id="265" r:id="rId6"/>
    <p:sldId id="273" r:id="rId7"/>
    <p:sldId id="262" r:id="rId8"/>
    <p:sldId id="264" r:id="rId9"/>
    <p:sldId id="266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6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8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4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2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88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97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7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4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4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62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9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9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8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4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OKvP2rbydk" TargetMode="External"/><Relationship Id="rId2" Type="http://schemas.openxmlformats.org/officeDocument/2006/relationships/hyperlink" Target="https://www.dofactory.com/javascript/design-patterns/brid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chapter/10.1007/978-1-4302-0496-1_8" TargetMode="External"/><Relationship Id="rId5" Type="http://schemas.openxmlformats.org/officeDocument/2006/relationships/hyperlink" Target="https://www.codeproject.com/Articles/15665/Bridge-design-pattern-with-JavaScript" TargetMode="External"/><Relationship Id="rId4" Type="http://schemas.openxmlformats.org/officeDocument/2006/relationships/hyperlink" Target="https://www.youtube.com/watch?v=9jIgSsIfh_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E96C3A-E561-4028-AE4B-9F3DF8A7EBAA}"/>
              </a:ext>
            </a:extLst>
          </p:cNvPr>
          <p:cNvSpPr/>
          <p:nvPr/>
        </p:nvSpPr>
        <p:spPr>
          <a:xfrm>
            <a:off x="1115568" y="2151727"/>
            <a:ext cx="9960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Bridge JS DP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60338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E26C-511A-438B-8F83-098C7BCB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563" y="-13252"/>
            <a:ext cx="10018713" cy="1368287"/>
          </a:xfrm>
        </p:spPr>
        <p:txBody>
          <a:bodyPr>
            <a:normAutofit/>
          </a:bodyPr>
          <a:lstStyle/>
          <a:p>
            <a:r>
              <a:rPr lang="en-US" sz="4400" b="1" dirty="0"/>
              <a:t>References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ACB3-486D-4CF4-A878-B6F0E9D2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349" y="1030356"/>
            <a:ext cx="9415139" cy="5390322"/>
          </a:xfrm>
        </p:spPr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dirty="0">
                <a:hlinkClick r:id="rId2"/>
              </a:rPr>
              <a:t>https://www.dofactory.com/javascript/design-patterns/bridge</a:t>
            </a:r>
            <a:endParaRPr lang="en-US" sz="3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dirty="0">
                <a:hlinkClick r:id="rId3"/>
              </a:rPr>
              <a:t>https://www.youtube.com/watch?v=HOKvP2rbydk</a:t>
            </a:r>
            <a:endParaRPr lang="en-US" sz="3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dirty="0">
                <a:hlinkClick r:id="rId4"/>
              </a:rPr>
              <a:t>https://www.youtube.com/watch?v=9jIgSsIfh_8</a:t>
            </a:r>
            <a:endParaRPr lang="en-US" sz="3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dirty="0">
                <a:hlinkClick r:id="rId5"/>
              </a:rPr>
              <a:t>https://www.codeproject.com/Articles/15665/Bridge-design-pattern-with-JavaScript</a:t>
            </a:r>
            <a:endParaRPr lang="en-US" sz="3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dirty="0">
                <a:hlinkClick r:id="rId6"/>
              </a:rPr>
              <a:t>https://link.springer.com/chapter/10.1007/978-1-4302-0496-1_8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6683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2E26C-511A-438B-8F83-098C7BCB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28" y="2426822"/>
            <a:ext cx="3553851" cy="10983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dirty="0"/>
              <a:t>Feedback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C1EF0D-811D-4630-87AE-D9986DC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406" y="2033785"/>
            <a:ext cx="3982085" cy="29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writing implement, stationary, pen&#10;&#10;Description automatically generated">
            <a:extLst>
              <a:ext uri="{FF2B5EF4-FFF2-40B4-BE49-F238E27FC236}">
                <a16:creationId xmlns:a16="http://schemas.microsoft.com/office/drawing/2014/main" id="{CFA12094-C02C-4708-BBC7-EA531518D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83" y="489812"/>
            <a:ext cx="7837833" cy="58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F117-3793-4A6B-BD1C-F8E2D772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8E07D-7A61-48C1-9650-3E4AB6FD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603" y="2598419"/>
            <a:ext cx="10168128" cy="2887982"/>
          </a:xfrm>
        </p:spPr>
        <p:txBody>
          <a:bodyPr>
            <a:normAutofit/>
          </a:bodyPr>
          <a:lstStyle/>
          <a:p>
            <a:r>
              <a:rPr lang="en-US" sz="3600" dirty="0"/>
              <a:t>What is Bridge?</a:t>
            </a:r>
          </a:p>
          <a:p>
            <a:r>
              <a:rPr lang="en-US" sz="3600" dirty="0"/>
              <a:t>Example</a:t>
            </a:r>
          </a:p>
          <a:p>
            <a:r>
              <a:rPr lang="en-US" sz="36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8271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52DD-2515-4C40-86EE-A9AF4621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What is Bridge?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D8AE-C210-46D1-B97A-485FCB5EF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545297"/>
            <a:ext cx="10168128" cy="20702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The Bridge pattern allows two components, a client and a service, to work together with each component having its own interface.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2265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3F19-555B-4C72-BB9B-D12CA167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/>
              <a:t>Drawer Example :</a:t>
            </a:r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8907B9D2-CA17-4CF0-B593-DDE6C10E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86" y="2593826"/>
            <a:ext cx="5825549" cy="3576079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A8EA1A25-2C20-4242-BD39-65C455888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859" y="1752599"/>
            <a:ext cx="4897448" cy="441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05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61AE3F1-6F92-4CA0-BD34-43EAF0A9E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85" y="1772529"/>
            <a:ext cx="10128737" cy="32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1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DE495B-C1DA-4E0A-AC60-7B3C10396F07}"/>
              </a:ext>
            </a:extLst>
          </p:cNvPr>
          <p:cNvSpPr txBox="1">
            <a:spLocks/>
          </p:cNvSpPr>
          <p:nvPr/>
        </p:nvSpPr>
        <p:spPr>
          <a:xfrm>
            <a:off x="3326296" y="2651760"/>
            <a:ext cx="6958955" cy="77724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/>
              <a:t>Input&amp;Output TV Example :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47296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7BE867-586E-4666-8B0F-ADCE1CD0B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05" y="222437"/>
            <a:ext cx="7115216" cy="64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38021E2-DB47-4B08-A9C9-22BDDEB86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877" y="44922"/>
            <a:ext cx="6080246" cy="676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42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5E3010F9-7E9E-4877-9974-651398996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12" y="914400"/>
            <a:ext cx="8869679" cy="467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5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115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 Unicode MS</vt:lpstr>
      <vt:lpstr>Arial</vt:lpstr>
      <vt:lpstr>Corbel</vt:lpstr>
      <vt:lpstr>Parallax</vt:lpstr>
      <vt:lpstr>PowerPoint Presentation</vt:lpstr>
      <vt:lpstr>Agenda</vt:lpstr>
      <vt:lpstr>What is Bridge?</vt:lpstr>
      <vt:lpstr>Drawer Example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:</vt:lpstr>
      <vt:lpstr>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Mahgoub</dc:creator>
  <cp:lastModifiedBy>Ahmed Mahgoub</cp:lastModifiedBy>
  <cp:revision>17</cp:revision>
  <dcterms:created xsi:type="dcterms:W3CDTF">2020-07-24T10:31:11Z</dcterms:created>
  <dcterms:modified xsi:type="dcterms:W3CDTF">2021-06-07T11:17:37Z</dcterms:modified>
</cp:coreProperties>
</file>