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nd_pattern" TargetMode="External"/><Relationship Id="rId2" Type="http://schemas.openxmlformats.org/officeDocument/2006/relationships/hyperlink" Target="https://en.wikipedia.org/wiki/Design_pattern_(computer_science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uhenKavalchuk/design-patterns/blob/master/behavioral/chain-of-responsibility/chain-of-responsibility.js" TargetMode="External"/><Relationship Id="rId2" Type="http://schemas.openxmlformats.org/officeDocument/2006/relationships/hyperlink" Target="https://www.youtube.com/watch?v=stpzkOFoWd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Chain Responsibility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Chain Responsibility Definition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a </a:t>
            </a:r>
            <a:r>
              <a:rPr lang="en-US" dirty="0">
                <a:hlinkClick r:id="rId2" tooltip="Design pattern (computer science)"/>
              </a:rPr>
              <a:t>design pattern</a:t>
            </a:r>
            <a:r>
              <a:rPr lang="en-US" dirty="0"/>
              <a:t> consisting of a source of </a:t>
            </a:r>
            <a:r>
              <a:rPr lang="en-US" dirty="0">
                <a:hlinkClick r:id="rId3" tooltip="Command pattern"/>
              </a:rPr>
              <a:t>command objects</a:t>
            </a:r>
            <a:r>
              <a:rPr lang="en-US" dirty="0"/>
              <a:t> and a series of </a:t>
            </a:r>
            <a:r>
              <a:rPr lang="en-US" b="1" dirty="0"/>
              <a:t>processing objects</a:t>
            </a:r>
            <a:r>
              <a:rPr lang="en-US" dirty="0" smtClean="0"/>
              <a:t>.</a:t>
            </a:r>
            <a:r>
              <a:rPr lang="en-US" baseline="30000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processing object contains logic that defines the types of command objects that it can handle; the rest are passed to the </a:t>
            </a:r>
            <a:r>
              <a:rPr lang="en-US" b="1" dirty="0"/>
              <a:t>next processing object </a:t>
            </a:r>
            <a:r>
              <a:rPr lang="en-US" dirty="0"/>
              <a:t>in the chain. A mechanism also exists for adding new processing objects to the end of this chain.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696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4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If the client want to pay some thing like product from online supermarket System,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he have three ways to payment </a:t>
            </a:r>
            <a:r>
              <a:rPr lang="en-US" b="1" dirty="0" smtClean="0"/>
              <a:t>PayPal , master  and </a:t>
            </a:r>
            <a:r>
              <a:rPr lang="en-US" b="1" dirty="0" err="1"/>
              <a:t>Q</a:t>
            </a:r>
            <a:r>
              <a:rPr lang="en-US" b="1" dirty="0" err="1" smtClean="0"/>
              <a:t>iwi</a:t>
            </a:r>
            <a:r>
              <a:rPr lang="en-US" dirty="0" smtClean="0"/>
              <a:t> in the system and it check if Balance in each card available to pay the thing or product ??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See the chain pattern will solve the problem by effectively way</a:t>
            </a:r>
          </a:p>
        </p:txBody>
      </p:sp>
    </p:spTree>
    <p:extLst>
      <p:ext uri="{BB962C8B-B14F-4D97-AF65-F5344CB8AC3E}">
        <p14:creationId xmlns:p14="http://schemas.microsoft.com/office/powerpoint/2010/main" val="37448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www.youtube.com/watch?v=stpzkOFoWdY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github.com/YauhenKavalchuk/design-patterns/blob/master/behavioral/chain-of-responsibility/chain-of-responsibility.js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39</TotalTime>
  <Words>83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Chain Responsibility Pattern</vt:lpstr>
      <vt:lpstr>Chain Responsibility Definition :</vt:lpstr>
      <vt:lpstr>UML Diagram</vt:lpstr>
      <vt:lpstr>Example</vt:lpstr>
      <vt:lpstr>Demo in javascript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Responsibility Pattern</dc:title>
  <dc:creator>Eng Basel</dc:creator>
  <cp:lastModifiedBy>Eng Basel</cp:lastModifiedBy>
  <cp:revision>4</cp:revision>
  <dcterms:created xsi:type="dcterms:W3CDTF">2006-08-16T00:00:00Z</dcterms:created>
  <dcterms:modified xsi:type="dcterms:W3CDTF">2021-06-06T22:50:45Z</dcterms:modified>
</cp:coreProperties>
</file>