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play?ssl=15&amp;ssc=2&amp;pln=3&amp;pc=26#code/JYOwLgpgTgZghgYwgAgBIHsC2ECCAHPAG2DhCQG8BfAKGoHo7kcAFASQGdkYotlNSArvARgBUCO2oJCcdpwDCEYMQDmIADLAVACzDJgmIhGzhOGbPiIkyEcsmrJk6EAAoAlAC4AbumAATcgRndnRCCAA6QnQVFwAiTR09Z1i3SgBuBycYGHdvXwCgkBCwyOi4hN0smBT06hppWQUlYhAVADFSfUMwkzAzLFwCYlIKTO0tbVyff0Dg0IiomNiOkGRxnRqMx3RsqfzZovnSpZWqzbqpGTlkAHE4KDgVCAARdHQoLqNe-osh61HHAI8HsZoVigsyrE7g8nshXu9kEDzo4-OgAO6uTzTApzEqLOLQx4oeEfVEY840eiMACyAE9kOJMOhIMhCmAeIQwlBLo1kAAlYzMiDyZzs0LkTJ+CBeYBIDxoAaWYY2ZAAXmQVC29kc7AgYGe0tlEBcIAgaINMrlCt+VhGECx+0yjjA43Y4SllpQ6tN5sNSC1lMc20xeRmTqDwByLuAbo9Rv0RTAdp2yEUyi0GgmYDcEqDeeQ0djfoizncGXDjkoyAghF1+ijrvdxYT7CTNhTaZa7VIOYrQcLTc94XWkzc5fzyCrNbrkZcA7jSBbbaQKcJTxJvYnzsbC4iQLLfZoeZolIYyAAquxQCoGYKWWyOVzqGE9FBMGrkD7+XfhaKOQeqWQAB1bQIFWQpTRECA-ALdBkAqMBqDfcJdX1YsTTNVNmgzBD3DHJDMHCUsx2QBgEOQAB5EBaDPECwNZZxIMgGCwDgtcIAIlC9QtI0MLRW57iJEk8IyZDiLSUi6HYuE3g+c88GoI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ypescriptlang.org/play?ssl=48&amp;ssc=4&amp;pln=48&amp;pc=11#code/JYOwLgpgTgZghgYwgAgBIHsC2ECCAHPAG2DhCQG8BfAKGoHo7kcAFASQGdkYotlNSArvARgBUCO3qMAShCTAAbtGoJCcdpwDK-KGAAqANWTBMRCNnCcM2fERJkI5asmSioIAPIgAFAEpyCOgg7OiEEAB0hOgA5t4A5HpiIKDRyIbIXnG+lADczsjsEGAGoQLY3gql2ABcIGUARtC+1ZXAACYBQSFhkTHeAAYlhGUohWCu6MgAJOSVw9iU-dl5LugwMH4t6O2dwaERUbEARInuKWlGHutHy9Q0UsgAtM8vr2-vH59f3z+-j7SgSCwRAoADCWH4IA6+QgAA85AJIJtWm08vcGE8-ljsTjcS8HrJMOhIMhAuAeIQwlBkN5WCBKgBrJoqNQaZCE4kQcHk0JOFz1MAgACM1WQ4MwkLayAAvMhyHCEZBqn5pQA+OqU3L5AUgABMovFkplcoVCEREGVvjVGsIWv5goAzAaIaQpbL5fCzUqVeqBJq8vkxgAhQXsbyBCWukVil1QgA0pNjbX1Mcj8cTabaTtTkuaKL5LlcAAtgOxwjqhcaI5KhTkXPkXGAS2Wdbqq0ndXXkA3i6Xy4725mHV38vd7cLQcQEAzkdtoYXey3BULwqbzX4Vsgx8hW5PgNPZzse02+63V57175N9udQ69we83OC43m-2QA7z4qIBvR3daBi8UAoDgP+DE9wgcBEzaCBqDCcYoEwY0QAgAB3dlzE5bkwApH8Hm5ZCRAmC5qAQ8Jg1DbxkLQvQFC8Q1XT8BMqLSWj1noqFGOQZiaIAWTgWEhhGdi2j8K8SMwN8hXvGcr2QDFTmSEBUnSLxxLfXVpI3OTGAU84VJANTb002SMUE7ACiKIihQABms-9GHwuRxjASYAHE4CgOBohg0jyOCSjUOQdzPO8gBVPBOOY4KvIgAARdAUJ8XwmMCzQXLwHA1AQ0S8lIitjLrDFou85ABDwQzBQ0qcZMKxhipQNoEoMvLHQK7Sgo8mKmCyxC0vQPAIDwNpqCA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C667-E459-4453-8498-6F4F31065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1C200-7288-4B85-8722-1910F478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Khaled Elnaggar</a:t>
            </a:r>
          </a:p>
        </p:txBody>
      </p:sp>
    </p:spTree>
    <p:extLst>
      <p:ext uri="{BB962C8B-B14F-4D97-AF65-F5344CB8AC3E}">
        <p14:creationId xmlns:p14="http://schemas.microsoft.com/office/powerpoint/2010/main" val="292739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A839-2C0C-4E23-9701-53CBFB46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6017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Questions</a:t>
            </a:r>
          </a:p>
        </p:txBody>
      </p:sp>
      <p:pic>
        <p:nvPicPr>
          <p:cNvPr id="4" name="Picture 3" descr="Glasses on top of a book">
            <a:extLst>
              <a:ext uri="{FF2B5EF4-FFF2-40B4-BE49-F238E27FC236}">
                <a16:creationId xmlns:a16="http://schemas.microsoft.com/office/drawing/2014/main" id="{580B57E6-AB9E-4799-A5FE-3BA123D55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53" r="40185" b="-1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F8201-654B-41B4-AB11-4B7225E7BBE3}"/>
              </a:ext>
            </a:extLst>
          </p:cNvPr>
          <p:cNvSpPr txBox="1"/>
          <p:nvPr/>
        </p:nvSpPr>
        <p:spPr>
          <a:xfrm>
            <a:off x="1098958" y="3635131"/>
            <a:ext cx="22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7104E-04BB-4F9F-B44C-9E745CAE2718}"/>
              </a:ext>
            </a:extLst>
          </p:cNvPr>
          <p:cNvSpPr txBox="1"/>
          <p:nvPr/>
        </p:nvSpPr>
        <p:spPr>
          <a:xfrm>
            <a:off x="1098958" y="27935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Headfirst design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50EF2-F6FC-48EE-AE91-2391E3FA4A24}"/>
              </a:ext>
            </a:extLst>
          </p:cNvPr>
          <p:cNvSpPr txBox="1"/>
          <p:nvPr/>
        </p:nvSpPr>
        <p:spPr>
          <a:xfrm>
            <a:off x="1098958" y="4574698"/>
            <a:ext cx="222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4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897-27D9-4495-81C1-F933468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91101"/>
            <a:ext cx="6092952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Smart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7D7DD-A4E1-40F4-B015-EFEAE3DA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881287"/>
            <a:ext cx="3667864" cy="4024737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3BF2F6-0C1A-40F6-9E1E-2AE06DAA9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30469" b="2"/>
          <a:stretch/>
        </p:blipFill>
        <p:spPr>
          <a:xfrm>
            <a:off x="5184650" y="1881287"/>
            <a:ext cx="6655898" cy="4685612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322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86C917A-E418-4A51-9222-B67BACE5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10338"/>
          <a:stretch/>
        </p:blipFill>
        <p:spPr>
          <a:xfrm>
            <a:off x="385386" y="1343608"/>
            <a:ext cx="4262876" cy="35555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AB4799F-12AE-4EEA-AAC7-D3B5BC92DEB7}"/>
              </a:ext>
            </a:extLst>
          </p:cNvPr>
          <p:cNvSpPr txBox="1">
            <a:spLocks/>
          </p:cNvSpPr>
          <p:nvPr/>
        </p:nvSpPr>
        <p:spPr bwMode="black">
          <a:xfrm>
            <a:off x="3049524" y="291101"/>
            <a:ext cx="6092952" cy="8565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Smart home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F1106E-E2AA-4FF5-AA65-84AFAAC9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37" y="1343608"/>
            <a:ext cx="6465243" cy="50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897-27D9-4495-81C1-F933468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91101"/>
            <a:ext cx="6092952" cy="856564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Smart home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A8B9-7987-42C5-BB8E-4804EA28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8" y="1296955"/>
            <a:ext cx="5904276" cy="4801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7B841-CCBE-409C-8BD4-35A089FD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692" y="1296955"/>
            <a:ext cx="4531567" cy="16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897-27D9-4495-81C1-F933468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91101"/>
            <a:ext cx="6092952" cy="380703"/>
          </a:xfrm>
        </p:spPr>
        <p:txBody>
          <a:bodyPr vert="horz" lIns="274320" tIns="182880" rIns="274320" bIns="182880" rtlCol="0" anchorCtr="1">
            <a:normAutofit fontScale="90000"/>
          </a:bodyPr>
          <a:lstStyle/>
          <a:p>
            <a:r>
              <a:rPr lang="en-US" dirty="0"/>
              <a:t>Smart home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8881F-45FB-4A1B-AC20-EE231049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46" y="741795"/>
            <a:ext cx="8015508" cy="60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9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897-27D9-4495-81C1-F933468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91101"/>
            <a:ext cx="6092952" cy="856564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Smart 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02685-4FB3-4A29-BAE1-C92C5A3151A7}"/>
              </a:ext>
            </a:extLst>
          </p:cNvPr>
          <p:cNvSpPr txBox="1"/>
          <p:nvPr/>
        </p:nvSpPr>
        <p:spPr>
          <a:xfrm>
            <a:off x="1371600" y="2552123"/>
            <a:ext cx="6101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is tightly coupled and not maintainable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51DDE-F5CA-418A-A8A9-1721E741DD48}"/>
              </a:ext>
            </a:extLst>
          </p:cNvPr>
          <p:cNvSpPr txBox="1"/>
          <p:nvPr/>
        </p:nvSpPr>
        <p:spPr>
          <a:xfrm>
            <a:off x="1371600" y="3473000"/>
            <a:ext cx="995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separate action request (invoker) from action processing (receiver)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DACCD-D170-48CC-8FB7-745F44EC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98" y="4684639"/>
            <a:ext cx="50006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4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19BEC-7262-48FE-A596-3019EB8C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07"/>
          <a:stretch/>
        </p:blipFill>
        <p:spPr>
          <a:xfrm>
            <a:off x="131988" y="152206"/>
            <a:ext cx="6212827" cy="565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35DBF-4161-49E0-8C55-FA1D700E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01" y="3117591"/>
            <a:ext cx="6981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8F1D3-DDEB-4C50-B2F5-95DDE2FF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3" y="334852"/>
            <a:ext cx="4323865" cy="50051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0F7BB-9E85-43C7-A210-1CB39342A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395" y="1441726"/>
            <a:ext cx="51816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897-27D9-4495-81C1-F933468D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524" y="291101"/>
            <a:ext cx="6092952" cy="856564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Smart home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02685-4FB3-4A29-BAE1-C92C5A3151A7}"/>
              </a:ext>
            </a:extLst>
          </p:cNvPr>
          <p:cNvSpPr txBox="1"/>
          <p:nvPr/>
        </p:nvSpPr>
        <p:spPr>
          <a:xfrm>
            <a:off x="1371600" y="2276505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is modular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5A58-6C66-4735-8AAF-E5014307E090}"/>
              </a:ext>
            </a:extLst>
          </p:cNvPr>
          <p:cNvSpPr txBox="1"/>
          <p:nvPr/>
        </p:nvSpPr>
        <p:spPr>
          <a:xfrm>
            <a:off x="1371600" y="3867011"/>
            <a:ext cx="4337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20569808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313</TotalTime>
  <Words>52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Command pattern</vt:lpstr>
      <vt:lpstr>Smart home</vt:lpstr>
      <vt:lpstr>PowerPoint Presentation</vt:lpstr>
      <vt:lpstr>Smart home</vt:lpstr>
      <vt:lpstr>Smart home</vt:lpstr>
      <vt:lpstr>Smart home</vt:lpstr>
      <vt:lpstr>PowerPoint Presentation</vt:lpstr>
      <vt:lpstr>PowerPoint Presentation</vt:lpstr>
      <vt:lpstr>Smart home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pattern</dc:title>
  <dc:creator>Khalid Elnajjar</dc:creator>
  <cp:lastModifiedBy>Khalid Elnajjar</cp:lastModifiedBy>
  <cp:revision>15</cp:revision>
  <dcterms:created xsi:type="dcterms:W3CDTF">2021-06-07T08:44:10Z</dcterms:created>
  <dcterms:modified xsi:type="dcterms:W3CDTF">2021-06-07T13:58:07Z</dcterms:modified>
</cp:coreProperties>
</file>