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91" r:id="rId4"/>
    <p:sldId id="258" r:id="rId5"/>
    <p:sldId id="288" r:id="rId6"/>
    <p:sldId id="290" r:id="rId7"/>
    <p:sldId id="264" r:id="rId8"/>
    <p:sldId id="265" r:id="rId9"/>
    <p:sldId id="266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FE83-E1A9-496A-8228-FDFEFD4EC99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5AE8-2E00-4190-BC49-ED131A81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E311C-3001-47E0-8982-D4F0F308527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36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3505200"/>
            <a:ext cx="4649787" cy="495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577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B217BF-A9F0-4C7B-B02C-F523ACD4F77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8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B11743-F3DF-42A5-A4DC-F70052B895E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867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913198-0A20-409D-8FC3-E803AC65961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486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913198-0A20-409D-8FC3-E803AC65961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385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065" y="4039820"/>
            <a:ext cx="5650085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5108755"/>
            <a:ext cx="5640934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9E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79107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4924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9E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79107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Memento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Marina Nady Youssef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61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85" y="2941098"/>
            <a:ext cx="8316212" cy="1643965"/>
          </a:xfrm>
        </p:spPr>
        <p:txBody>
          <a:bodyPr>
            <a:normAutofit/>
          </a:bodyPr>
          <a:lstStyle/>
          <a:p>
            <a:pPr algn="ctr"/>
            <a:r>
              <a:rPr lang="en-US" altLang="en-US" sz="8000" b="1" dirty="0" smtClean="0">
                <a:latin typeface="Tahoma" panose="020B0604030504040204" pitchFamily="34" charset="0"/>
              </a:rPr>
              <a:t>Demo</a:t>
            </a:r>
            <a:endParaRPr lang="en-US" altLang="en-US" sz="8000" b="1" dirty="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75214"/>
            <a:ext cx="8229600" cy="3970330"/>
          </a:xfrm>
        </p:spPr>
        <p:txBody>
          <a:bodyPr>
            <a:normAutofit/>
          </a:bodyPr>
          <a:lstStyle/>
          <a:p>
            <a:r>
              <a:rPr lang="en-US" dirty="0"/>
              <a:t>Memento pattern is used to restore </a:t>
            </a:r>
            <a:r>
              <a:rPr lang="en-US" dirty="0" smtClean="0"/>
              <a:t>the state </a:t>
            </a:r>
            <a:r>
              <a:rPr lang="en-US" dirty="0"/>
              <a:t>of an object to a previous state. </a:t>
            </a:r>
            <a:endParaRPr lang="en-US" dirty="0" smtClean="0"/>
          </a:p>
          <a:p>
            <a:r>
              <a:rPr lang="en-US" dirty="0" smtClean="0"/>
              <a:t>Memento </a:t>
            </a:r>
            <a:r>
              <a:rPr lang="en-US" dirty="0"/>
              <a:t>pattern falls under </a:t>
            </a:r>
            <a:r>
              <a:rPr lang="en-US" dirty="0" smtClean="0"/>
              <a:t>the behavioral </a:t>
            </a:r>
            <a:r>
              <a:rPr lang="en-US" dirty="0"/>
              <a:t>pattern category.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Memento Design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5" y="2211499"/>
            <a:ext cx="7905619" cy="4150110"/>
          </a:xfrm>
        </p:spPr>
      </p:pic>
    </p:spTree>
    <p:extLst>
      <p:ext uri="{BB962C8B-B14F-4D97-AF65-F5344CB8AC3E}">
        <p14:creationId xmlns:p14="http://schemas.microsoft.com/office/powerpoint/2010/main" val="31009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Forces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927466"/>
            <a:ext cx="8229600" cy="397033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Application needs to capture states at certain times or at user discretion.  May be used for: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Undo / redo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 errors or events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Backtracking</a:t>
            </a:r>
            <a:br>
              <a:rPr lang="en-US" altLang="en-US" dirty="0" smtClean="0"/>
            </a:b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Need to preserve encapsulation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Don’t share knowledge of state with other objects</a:t>
            </a:r>
            <a:br>
              <a:rPr lang="en-US" altLang="en-US" dirty="0" smtClean="0"/>
            </a:b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Object owning state may not know when to take state snapshot.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83922"/>
            <a:ext cx="8229600" cy="3970330"/>
          </a:xfrm>
        </p:spPr>
        <p:txBody>
          <a:bodyPr/>
          <a:lstStyle/>
          <a:p>
            <a:r>
              <a:rPr lang="en-US" dirty="0"/>
              <a:t>Memento pattern uses three actor classes. </a:t>
            </a:r>
            <a:endParaRPr lang="en-US" dirty="0" smtClean="0"/>
          </a:p>
          <a:p>
            <a:pPr lvl="1"/>
            <a:r>
              <a:rPr lang="en-US" dirty="0" smtClean="0"/>
              <a:t>Memento </a:t>
            </a:r>
            <a:r>
              <a:rPr lang="en-US" dirty="0"/>
              <a:t>contains </a:t>
            </a:r>
            <a:r>
              <a:rPr lang="en-US" dirty="0" smtClean="0"/>
              <a:t>state </a:t>
            </a:r>
            <a:r>
              <a:rPr lang="en-US" dirty="0"/>
              <a:t>of an object to be restored. </a:t>
            </a:r>
            <a:endParaRPr lang="en-US" dirty="0" smtClean="0"/>
          </a:p>
          <a:p>
            <a:pPr lvl="1"/>
            <a:r>
              <a:rPr lang="en-US" dirty="0" smtClean="0"/>
              <a:t>Originator </a:t>
            </a:r>
            <a:r>
              <a:rPr lang="en-US" dirty="0"/>
              <a:t>creates and stores states in Memento objects and </a:t>
            </a:r>
            <a:endParaRPr lang="en-US" dirty="0" smtClean="0"/>
          </a:p>
          <a:p>
            <a:pPr lvl="1"/>
            <a:r>
              <a:rPr lang="en-US" dirty="0" smtClean="0"/>
              <a:t>Caretaker </a:t>
            </a:r>
            <a:r>
              <a:rPr lang="en-US" dirty="0"/>
              <a:t>object is responsible to restore object state from Memento. </a:t>
            </a:r>
          </a:p>
        </p:txBody>
      </p:sp>
    </p:spTree>
    <p:extLst>
      <p:ext uri="{BB962C8B-B14F-4D97-AF65-F5344CB8AC3E}">
        <p14:creationId xmlns:p14="http://schemas.microsoft.com/office/powerpoint/2010/main" val="254664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7314"/>
            <a:ext cx="9075738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Memento Pattern - Structure</a:t>
            </a: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35719" y="1480729"/>
            <a:ext cx="91440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Intent</a:t>
            </a:r>
          </a:p>
          <a:p>
            <a:pPr marL="808037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Without violating encapsulation, capture and externalize an object's internal state so that the object can be returned to this state later.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Structure</a:t>
            </a:r>
          </a:p>
        </p:txBody>
      </p:sp>
      <p:pic>
        <p:nvPicPr>
          <p:cNvPr id="303108" name="Picture 7" descr="Memento_753-26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3113088"/>
            <a:ext cx="8424862" cy="3744912"/>
          </a:xfrm>
          <a:noFill/>
        </p:spPr>
      </p:pic>
    </p:spTree>
    <p:extLst>
      <p:ext uri="{BB962C8B-B14F-4D97-AF65-F5344CB8AC3E}">
        <p14:creationId xmlns:p14="http://schemas.microsoft.com/office/powerpoint/2010/main" val="265291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latin typeface="Tahoma" panose="020B0604030504040204" pitchFamily="34" charset="0"/>
              </a:rPr>
              <a:t>Participants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Memento</a:t>
            </a:r>
          </a:p>
          <a:p>
            <a:pPr lvl="1"/>
            <a:r>
              <a:rPr lang="en-US" altLang="en-US" dirty="0" smtClean="0"/>
              <a:t>Stores internal state of the Originator object.  Originator decides how much.</a:t>
            </a:r>
          </a:p>
          <a:p>
            <a:pPr lvl="1"/>
            <a:r>
              <a:rPr lang="en-US" altLang="en-US" dirty="0" smtClean="0"/>
              <a:t>Protects against access by objects other than the originator.</a:t>
            </a:r>
          </a:p>
          <a:p>
            <a:pPr lvl="1"/>
            <a:r>
              <a:rPr lang="en-US" altLang="en-US" dirty="0" smtClean="0"/>
              <a:t>Mementos have two interfaces:</a:t>
            </a:r>
          </a:p>
          <a:p>
            <a:pPr lvl="2"/>
            <a:r>
              <a:rPr lang="en-US" altLang="en-US" dirty="0" smtClean="0"/>
              <a:t>Caretaker sees a narrow interface.</a:t>
            </a:r>
          </a:p>
          <a:p>
            <a:pPr lvl="2"/>
            <a:r>
              <a:rPr lang="en-US" altLang="en-US" dirty="0" smtClean="0"/>
              <a:t>Originator sees a wide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latin typeface="Tahoma" panose="020B0604030504040204" pitchFamily="34" charset="0"/>
              </a:rPr>
              <a:t>Participants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Originator</a:t>
            </a:r>
          </a:p>
          <a:p>
            <a:pPr lvl="1"/>
            <a:r>
              <a:rPr lang="en-US" altLang="en-US" dirty="0" smtClean="0"/>
              <a:t>Creates a memento containing a snapshot of its current internal state.</a:t>
            </a:r>
          </a:p>
          <a:p>
            <a:pPr lvl="1"/>
            <a:r>
              <a:rPr lang="en-US" altLang="en-US" dirty="0" smtClean="0"/>
              <a:t>Uses the memento to restore its internal state.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latin typeface="Tahoma" panose="020B0604030504040204" pitchFamily="34" charset="0"/>
              </a:rPr>
              <a:t>Caretaker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831671"/>
            <a:ext cx="8229600" cy="3970330"/>
          </a:xfrm>
        </p:spPr>
        <p:txBody>
          <a:bodyPr/>
          <a:lstStyle/>
          <a:p>
            <a:r>
              <a:rPr lang="en-US" altLang="en-US" dirty="0" smtClean="0"/>
              <a:t>Is responsible for the memento’s safekeeping.</a:t>
            </a: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endParaRPr lang="en-US" altLang="en-US" sz="1000" dirty="0" smtClean="0"/>
          </a:p>
          <a:p>
            <a:r>
              <a:rPr lang="en-US" altLang="en-US" dirty="0" smtClean="0"/>
              <a:t>Never operates on or examines the contents of a memento.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patte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pattern" id="{F64680EC-297C-4B20-9C8D-EC7E2AB82EFD}" vid="{B86DFE14-37A6-4464-9341-90653CB449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designpattern</Template>
  <TotalTime>122</TotalTime>
  <Words>213</Words>
  <Application>Microsoft Office PowerPoint</Application>
  <PresentationFormat>On-screen Show (4:3)</PresentationFormat>
  <Paragraphs>43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Tahoma</vt:lpstr>
      <vt:lpstr>Times New Roman</vt:lpstr>
      <vt:lpstr>designpattern</vt:lpstr>
      <vt:lpstr>Memento Design Pattern</vt:lpstr>
      <vt:lpstr>Memento Design Pattern</vt:lpstr>
      <vt:lpstr>Memento Design Pattern</vt:lpstr>
      <vt:lpstr>Forces</vt:lpstr>
      <vt:lpstr>Implementation</vt:lpstr>
      <vt:lpstr>Memento Pattern - Structure</vt:lpstr>
      <vt:lpstr>Participants</vt:lpstr>
      <vt:lpstr>Participants (continued)</vt:lpstr>
      <vt:lpstr>Caretaker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dc:creator>mimi opkins</dc:creator>
  <cp:lastModifiedBy>Marina Nady</cp:lastModifiedBy>
  <cp:revision>14</cp:revision>
  <dcterms:created xsi:type="dcterms:W3CDTF">2017-06-25T02:08:04Z</dcterms:created>
  <dcterms:modified xsi:type="dcterms:W3CDTF">2021-06-07T13:26:46Z</dcterms:modified>
</cp:coreProperties>
</file>