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79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12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98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48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FB4D-D508-4A31-8619-AAF4076523D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256F83-24A7-4C4F-BC36-4789B929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te-design-pattern/" TargetMode="External"/><Relationship Id="rId2" Type="http://schemas.openxmlformats.org/officeDocument/2006/relationships/hyperlink" Target="https://able.bio/drenther/javascript-design-patterns--89mv2af#state-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810000"/>
            <a:ext cx="8915399" cy="967380"/>
          </a:xfrm>
        </p:spPr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1395"/>
          </a:xfrm>
        </p:spPr>
        <p:txBody>
          <a:bodyPr>
            <a:normAutofit/>
          </a:bodyPr>
          <a:lstStyle/>
          <a:p>
            <a:r>
              <a:rPr lang="en-US" sz="2800" dirty="0"/>
              <a:t>It is a behavioural design pattern that allows an object to alter its behaviour based on changes to its internal state. </a:t>
            </a:r>
            <a:endParaRPr lang="en-US" sz="2800" dirty="0" smtClean="0"/>
          </a:p>
          <a:p>
            <a:r>
              <a:rPr lang="en-US" sz="2800" dirty="0"/>
              <a:t>This object seems to ‘magically’ change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7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will take a simple example of a traffic light to understand this pattern.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/>
              <a:t>TrafficLight</a:t>
            </a:r>
            <a:r>
              <a:rPr lang="en-US" sz="2800" dirty="0"/>
              <a:t> class changes the object it returns based on its internal state which is an object of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C000"/>
                </a:solidFill>
              </a:rPr>
              <a:t>Yellow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50"/>
                </a:solidFill>
              </a:rPr>
              <a:t>Green</a:t>
            </a:r>
            <a:r>
              <a:rPr lang="en-US" sz="28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4978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11" y="307196"/>
            <a:ext cx="10168128" cy="6370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6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180111"/>
            <a:ext cx="10168128" cy="617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443345"/>
            <a:ext cx="10325037" cy="5861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5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https://able.bio/drenther/javascript-design-patterns--</a:t>
            </a:r>
            <a:r>
              <a:rPr lang="en-US" dirty="0" smtClean="0">
                <a:hlinkClick r:id="rId2"/>
              </a:rPr>
              <a:t>89mv2af#state-pattern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https://www.geeksforgeeks.org/state-design-pattern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103" y="2225005"/>
            <a:ext cx="8915399" cy="146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89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State Design Pattern</vt:lpstr>
      <vt:lpstr>State Pattern</vt:lpstr>
      <vt:lpstr>Demo</vt:lpstr>
      <vt:lpstr>PowerPoint Presentation</vt:lpstr>
      <vt:lpstr>PowerPoint Presentation</vt:lpstr>
      <vt:lpstr>PowerPoint Presentation</vt:lpstr>
      <vt:lpstr>Reference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PC</dc:creator>
  <cp:lastModifiedBy>PC</cp:lastModifiedBy>
  <cp:revision>19</cp:revision>
  <dcterms:created xsi:type="dcterms:W3CDTF">2021-06-06T20:32:07Z</dcterms:created>
  <dcterms:modified xsi:type="dcterms:W3CDTF">2021-06-07T14:12:24Z</dcterms:modified>
</cp:coreProperties>
</file>